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Title Suggestions: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Choices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Right School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caf9058f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caf9058f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Payscale incentivises people to take the survey by offering information on compensation on others with similar backgrounds.  Lack of incentive for minimum wage, or collective bargaining positions.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Complicated pay structures, like those of executives with low base salaries often skew the data downwards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data is all based off of medians of a pool of 54+M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caf9058f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caf9058f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Schools - 940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Schools - 568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- 35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- 304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Ivy League - 8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- 45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Liberal Arts - 213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 - 305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caf9058f_6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caf9058f_6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caf9058f_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caf9058f_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caf9058f_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caf9058f_8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caf9058f_6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2caf9058f_6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2caf9058f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2caf9058f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caf9058f_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caf9058f_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2caf9058f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2caf9058f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caf9058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caf9058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caf905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caf905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Harita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caf9058f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caf9058f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Kaggle- where it takes to attend college- Salaries by college, region, and academic major.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majors with the best return on investment → Top 5-10 (Kaggle)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majors with the worst return on investment → Top 5-10 (Kaggle)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the best public colleges (Kaggle)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the worst public colleges (Kaggle)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year programs/vocational schools vs. 4 year programs (EPI, Payscale)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Ivy League schools worth the cost of investment? (Payscale)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Payscale - data sourced from surveys of employees curious about typical pay for people in the same position.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Stateuniversity.com-cost of attendence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caf9058f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caf9058f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caf9058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caf9058f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caf9058f_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caf9058f_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plots provide the correlation and distribution.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mean by non-private is public college which includes </a:t>
            </a:r>
            <a:r>
              <a:rPr lang="en" sz="1000">
                <a:solidFill>
                  <a:schemeClr val="accent1"/>
                </a:solidFill>
              </a:rPr>
              <a:t>State school, naval academy, military school etc. the cost of non- private schools are comparatively lesser than the private schools.</a:t>
            </a:r>
            <a:endParaRPr sz="1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Very limited data available for public colleges compared to private colleges.</a:t>
            </a:r>
            <a:endParaRPr sz="1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State school, naval academy, military school etc. the cost of non- private schools are comparatively lesser than the private schools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caf9058f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caf9058f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caf9058f_6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caf9058f_6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Higher Education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94550" y="3652175"/>
            <a:ext cx="8520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Timothy Chien, Meenakshi Kavaseri, Rohit Rao, Harita Vellalath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Type Impact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Payscale Data and Classifications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off of median number from surveys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representative of all graduates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factoring in type-career mismatches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Classifications may overlap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85450"/>
            <a:ext cx="41052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25" y="1885450"/>
            <a:ext cx="46482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Type Impact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Attending an </a:t>
            </a:r>
            <a:r>
              <a:rPr lang="en" sz="1000" b="1"/>
              <a:t>Ivy League </a:t>
            </a:r>
            <a:r>
              <a:rPr lang="en" sz="1000"/>
              <a:t>(+43% / +60%), </a:t>
            </a:r>
            <a:r>
              <a:rPr lang="en" sz="1000" b="1"/>
              <a:t>Engineering </a:t>
            </a:r>
            <a:r>
              <a:rPr lang="en" sz="1000"/>
              <a:t>(+38% / +42%), </a:t>
            </a:r>
            <a:r>
              <a:rPr lang="en" sz="1000" b="1"/>
              <a:t>Research </a:t>
            </a:r>
            <a:r>
              <a:rPr lang="en" sz="1000"/>
              <a:t>(+10% / +14%) school or schools known for </a:t>
            </a:r>
            <a:r>
              <a:rPr lang="en" sz="1000" b="1"/>
              <a:t>Sports </a:t>
            </a:r>
            <a:r>
              <a:rPr lang="en" sz="1000"/>
              <a:t>(+7.6% / +11.6%) does seem to correspond to higher early and mid-career pay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Business </a:t>
            </a:r>
            <a:r>
              <a:rPr lang="en" sz="1000"/>
              <a:t>school graduates do not seem to vary much from the public/private averages (within 2%)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Religious </a:t>
            </a:r>
            <a:r>
              <a:rPr lang="en" sz="1000"/>
              <a:t>(-4.1% / -5.7%) school graduates tend to average below that of public/private schools</a:t>
            </a:r>
            <a:endParaRPr sz="10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5"/>
            <a:ext cx="4114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ctrTitle"/>
          </p:nvPr>
        </p:nvSpPr>
        <p:spPr>
          <a:xfrm>
            <a:off x="1731575" y="2150725"/>
            <a:ext cx="57945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(if any) of STEM Major on Potential Earnings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- Value of STEM Major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2599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Scatter plot with Seaborn used to model correlation between “% STEM Degrees” and “Early/Mid-Career Pay”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% STEM Degrees = Percentage of degrees awarded in Science, Technology, Engineering, and Mathematics per college 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/>
              <a:t>Positive correlation</a:t>
            </a:r>
            <a:r>
              <a:rPr lang="en" sz="1000"/>
              <a:t> exists between the percentage of STEM degrees awarded and early/mid-career salaries of graduates, as demonstrated by trendline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25" y="1919550"/>
            <a:ext cx="300037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625" y="1997350"/>
            <a:ext cx="2844775" cy="29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- Value of STEM Major (cont.)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Bar chart to further model correlation between our two variables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pd.cut()/binning function to aggregate data </a:t>
            </a:r>
            <a:endParaRPr sz="120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59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727950" y="13429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Majors with the Best/Worst Return on Investment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 &amp; Findings - College Majors with the Best Return on Investment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475325" y="1802800"/>
            <a:ext cx="3999900" cy="26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thing we noticed was that the majors apart from Petroleum Engineering, has a relatively even distribution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all range around the salary of $125,000 - $175,000</a:t>
            </a:r>
            <a:endParaRPr sz="1600"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24950"/>
            <a:ext cx="3774300" cy="2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225" y="1678225"/>
            <a:ext cx="39433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 &amp; Findings - College Majors with the Worst Return on Investment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425925" y="1590400"/>
            <a:ext cx="3999900" cy="30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bottom 5 are very similar - They have to do with early childhood education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a significant difference between the pay scales of the top 5 and bottom 5 majors ($175,000 to $40,000, or $135,000)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bottom five seem to be very close in pay, ranging around $40,000</a:t>
            </a:r>
            <a:endParaRPr sz="1400"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934775"/>
            <a:ext cx="4066200" cy="29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1654748"/>
            <a:ext cx="4000500" cy="3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627200" y="2058425"/>
            <a:ext cx="7688700" cy="26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is a basic necessity for everyone. There is no compromise to it. But, the cost is based on the affordability and the ability to pay/ability to borrow.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Private colleges mostly tend to have good return on investment.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There is a correlation between school type and potential earnings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Pursuing a STEM degree has a positive impact on one’s potential earnings, both in the short and long-term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The top 5 majors with the greatest ROI are all in the realm of Science and the bottom 5 are centered around early childhood development.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Education was a topic we could all relate to; We specifically wanted to learn more about what factors lead to both short and long-term career success  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topics we were considering: Bitcoin/Blockchain, Cyber-Crime, Real Estate Foreclosures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were also able to find education data from various sources 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2085200"/>
            <a:ext cx="8520600" cy="22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What is the cost and potential of Private vs Public Schools?</a:t>
            </a:r>
            <a:endParaRPr sz="1900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How important is the type of school to your earnings?</a:t>
            </a:r>
            <a:endParaRPr sz="1900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Does pursuing a STEM degree affect your earnings?</a:t>
            </a:r>
            <a:endParaRPr sz="1900"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900"/>
              <a:t>What are the college majors with the best/worst return on investment?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50" y="2132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Kaggle .com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Payscale.com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StateUniversity.com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800" y="12675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</a:t>
            </a:r>
            <a:r>
              <a:rPr lang="en" sz="1400"/>
              <a:t>aggle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multiple data files, merged and cleaned up as needed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Payscale.com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Collected data from the web page and cleaned punctuation for calculations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StateUniversity.com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was scraped off from the web-page, converted into a CSV file and cleaned for punctuation</a:t>
            </a:r>
            <a:endParaRPr sz="1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800" y="1952775"/>
            <a:ext cx="3975151" cy="28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790800" y="18951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vs Public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Cost vs Early &amp; Mid-Career Pay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Findings - Private vs. Public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94500" y="1945150"/>
            <a:ext cx="4177500" cy="26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Scatter plot based on cost of attending in 2015 vs. early career pay for both private and public colleges</a:t>
            </a: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b="1"/>
              <a:t> Observations: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Private colleges- There seems to be a correlation between what you pay and what you earn as early-career pay.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majority of the data points cluster around  in the range of early $40,000s to mid $50,000s for both Cost and Pay.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Cost of non- private schools are comparatively lesser than the private schools.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For Public schools, there seems to be no  real trend and data is less evenly distributed to draw conclusions.</a:t>
            </a:r>
            <a:endParaRPr sz="100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853838"/>
            <a:ext cx="38576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Findings - Private vs. Public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39475" y="2078875"/>
            <a:ext cx="4515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Scatter plot based on costs in 2015 vs. Mid-career pay for both private and public colleges</a:t>
            </a:r>
            <a:endParaRPr sz="10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Observations: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Mid career pay is the same trend as the early career pay for  private colleges. The scale seems to follow a linear trend. </a:t>
            </a:r>
            <a:endParaRPr sz="1000"/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trend for public colleges between early pay and mid career pay seems to be similar. No real trend. </a:t>
            </a:r>
            <a:endParaRPr sz="10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60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4931629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375" y="1788238"/>
            <a:ext cx="39147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ctrTitle"/>
          </p:nvPr>
        </p:nvSpPr>
        <p:spPr>
          <a:xfrm>
            <a:off x="1005525" y="20178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School Type to Your Potential Earnings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On-screen Show (16:9)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Raleway</vt:lpstr>
      <vt:lpstr>Arial</vt:lpstr>
      <vt:lpstr>Streamline</vt:lpstr>
      <vt:lpstr>An Analysis of Higher Education</vt:lpstr>
      <vt:lpstr>Motivation</vt:lpstr>
      <vt:lpstr>Questions</vt:lpstr>
      <vt:lpstr>Data</vt:lpstr>
      <vt:lpstr>Data Cleanup &amp; Exploration</vt:lpstr>
      <vt:lpstr>Private vs Public  Cost vs Early &amp; Mid-Career Pay</vt:lpstr>
      <vt:lpstr>Data &amp; Findings - Private vs. Public</vt:lpstr>
      <vt:lpstr>Data &amp; Findings - Private vs. Public </vt:lpstr>
      <vt:lpstr>Importance of School Type to Your Potential Earnings</vt:lpstr>
      <vt:lpstr>School Type Impact</vt:lpstr>
      <vt:lpstr>School Type Impact</vt:lpstr>
      <vt:lpstr>Impact (if any) of STEM Major on Potential Earnings </vt:lpstr>
      <vt:lpstr>Findings - Value of STEM Major   </vt:lpstr>
      <vt:lpstr>Findings - Value of STEM Major (cont.)   </vt:lpstr>
      <vt:lpstr>College Majors with the Best/Worst Return on Investment</vt:lpstr>
      <vt:lpstr>Data &amp; Findings - College Majors with the Best Return on Investment</vt:lpstr>
      <vt:lpstr>Data &amp; Findings - College Majors with the Worst Return on Investment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Higher Education</dc:title>
  <dc:creator>decot</dc:creator>
  <cp:lastModifiedBy>decot</cp:lastModifiedBy>
  <cp:revision>1</cp:revision>
  <dcterms:modified xsi:type="dcterms:W3CDTF">2018-09-28T00:39:55Z</dcterms:modified>
</cp:coreProperties>
</file>