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e1410b071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e1410b071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Rohit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Coefficients measure of correlation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f44c6255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f44c6255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Coefficients measure of correlation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e1410b071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e1410b071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e1410b071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e1410b071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f44c6262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f44c6262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f44c6262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f44c6262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not easy to predict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market is </a:t>
            </a:r>
            <a:r>
              <a:rPr lang="en"/>
              <a:t>unpredictable so it was interesting to try to predictive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started with the idea of predicting something that we say to be </a:t>
            </a:r>
            <a:r>
              <a:rPr lang="en"/>
              <a:t>unpredictable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decided the models we were focusing in was multivariable linear regression and ltsm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the challenges faced from the data collection to learning a different type of neural 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were able to produce as much as we can in regards to predicting and have visuals with </a:t>
            </a:r>
            <a:r>
              <a:rPr lang="en"/>
              <a:t>displaying</a:t>
            </a:r>
            <a:r>
              <a:rPr lang="en"/>
              <a:t> results well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f44c6262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f44c6262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e1410b0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e1410b0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Harita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e1410b0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e1410b0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Shishir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f44c6255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f44c6255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e1410b07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e1410b07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Shishir/Harita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a coupe </a:t>
            </a:r>
            <a:r>
              <a:rPr lang="en"/>
              <a:t>visualizations</a:t>
            </a:r>
            <a:r>
              <a:rPr lang="en"/>
              <a:t> displaying the average index </a:t>
            </a:r>
            <a:r>
              <a:rPr lang="en"/>
              <a:t>performance</a:t>
            </a:r>
            <a:r>
              <a:rPr lang="en"/>
              <a:t> by year and month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shows that </a:t>
            </a:r>
            <a:r>
              <a:rPr lang="en"/>
              <a:t>Dow Jones</a:t>
            </a:r>
            <a:r>
              <a:rPr lang="en"/>
              <a:t> and </a:t>
            </a:r>
            <a:r>
              <a:rPr lang="en"/>
              <a:t>S&amp;P 500</a:t>
            </a:r>
            <a:r>
              <a:rPr lang="en"/>
              <a:t> go hand in hand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index goes down the other goes down as well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f44c6255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f44c6255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Shishir/Harita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f44c6255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f44c6255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Shishir/Harita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f44c6255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f44c6255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Rohit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e1410b07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e1410b07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fred.stlouisfed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447375" y="1532050"/>
            <a:ext cx="8520600" cy="95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Market Predictions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24225" y="3349000"/>
            <a:ext cx="74343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Jeremy</a:t>
            </a:r>
            <a:r>
              <a:rPr lang="en" sz="2400"/>
              <a:t> </a:t>
            </a:r>
            <a:r>
              <a:rPr lang="en" sz="2400"/>
              <a:t>Randolph</a:t>
            </a:r>
            <a:r>
              <a:rPr lang="en" sz="2400"/>
              <a:t>, Rohit Rao, Shishir Tewari, Harita Vellalath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Multivariate Linear Regression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measure impact of multiple independent variables (X-values) on a single dependent variable (Y-values)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Predicted Variable: Consumer Price Index (CPI)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measure inflation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 Overview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Split training &amp; testing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Fit training data to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predictions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Evaluate accuracy of predictions using testing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Residuals Plot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Used to visualize accuracy of model by measuring error of predictions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Unable to model multiple predictor variables on a 2D plot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Results show predictions accurate within 2 points of the actual CPI index (Very accurate)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Tried to use Dow Jones/SP500 index performance as y-value, with much higher error</a:t>
            </a:r>
            <a:endParaRPr sz="1400"/>
          </a:p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CPI Residuals Plot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75" y="157727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- Long Short-Term Memory 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LSTM is a </a:t>
            </a:r>
            <a:r>
              <a:rPr lang="en"/>
              <a:t>Recurrent</a:t>
            </a:r>
            <a:r>
              <a:rPr lang="en"/>
              <a:t> Neural Network (RNN) used for making predictions based on time series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it for both S&amp;P500 and Dow Jones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choose to use this type of neural network since we worked with time series data and thought it would work well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also wanted to try and learn something new in the process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426225" y="1706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Visualizations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25" y="144975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900" y="14497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Data Sources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Aggregating</a:t>
            </a:r>
            <a:r>
              <a:rPr lang="en"/>
              <a:t> data by month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Stock Prices have multiple factors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 Neural Networks were </a:t>
            </a:r>
            <a:r>
              <a:rPr lang="en"/>
              <a:t>inaccurate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new model LSTM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87900" y="15030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started with the idea of predicting something that is “unpredictable”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Used Multivariable </a:t>
            </a:r>
            <a:r>
              <a:rPr lang="en" sz="2400"/>
              <a:t>linear regression</a:t>
            </a:r>
            <a:r>
              <a:rPr lang="en" sz="2400"/>
              <a:t> and LSTM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were able to produce visuals to represent the accuracy of our models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Premise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354975"/>
            <a:ext cx="8368200" cy="3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chose to use Machine Learning to build models to predict future economic performance using a variety of stock market health indicators.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of the factors we focused 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Interest Rates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Unemployment Rates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GDP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CPI - Consumer Price Index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IPI - Industrial Production Index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did we choose this topic?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was one of the first topics that came to mind for us all and we knew it was something we could all relate to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Our Data 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Fred Economic Data -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https://fred.stlouisfed.org/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ETL Overview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○"/>
            </a:pPr>
            <a:r>
              <a:rPr lang="en" sz="2400"/>
              <a:t>Converting </a:t>
            </a:r>
            <a:r>
              <a:rPr lang="en" sz="2400"/>
              <a:t>quarterly and daily data to monthly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○"/>
            </a:pPr>
            <a:r>
              <a:rPr lang="en" sz="2400"/>
              <a:t>Data Cleanup</a:t>
            </a:r>
            <a:r>
              <a:rPr lang="en" sz="2400"/>
              <a:t>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Our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87900" y="1703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Index Performance By Year/ Month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00" y="1458025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600" y="145802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Oil Production By Year/Month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00" y="171205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575" y="17120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Unemployment By Year/Month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64975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300" y="146497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Multivariate</a:t>
            </a:r>
            <a:r>
              <a:rPr lang="en" sz="2400"/>
              <a:t> Linear Regression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Long Short-Term Memory (LSTM)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