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3B4CC-974E-4845-BC1E-0EA38F0801FA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EC5E4-DAEB-4CBD-83C9-C53725F8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EC5E4-DAEB-4CBD-83C9-C53725F81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3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5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8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3BDA-24A2-4CBE-A1B9-AC551C17E8AE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9F91E-55F3-4141-A05E-73895D79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3581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MYSQL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286000"/>
            <a:ext cx="8763000" cy="385921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Q1: </a:t>
            </a:r>
            <a:r>
              <a:rPr lang="en-US" sz="2800" dirty="0" smtClean="0"/>
              <a:t>Check mobile features and price list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Q2: </a:t>
            </a:r>
            <a:r>
              <a:rPr lang="en-US" sz="2800" dirty="0" smtClean="0"/>
              <a:t>Find out the price of 5 most expensive phones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Q3: </a:t>
            </a:r>
            <a:r>
              <a:rPr lang="en-US" sz="2800" dirty="0" smtClean="0"/>
              <a:t>Find out the price of 5 most cheapest phones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Q4:  </a:t>
            </a:r>
            <a:r>
              <a:rPr lang="en-US" sz="2800" dirty="0" smtClean="0"/>
              <a:t>List of top 5 Samsung phones with price and all features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Q5: </a:t>
            </a:r>
            <a:r>
              <a:rPr lang="en-US" sz="2800" dirty="0" smtClean="0"/>
              <a:t>Must have Android phone list then top 5 High price Android phones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62000"/>
            <a:ext cx="18002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822"/>
            <a:ext cx="36576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MYSQL PROJECT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Q6: </a:t>
            </a:r>
            <a:r>
              <a:rPr lang="en-US" sz="3000" dirty="0" smtClean="0"/>
              <a:t>Must have Android phone list then top 5 lower price android phones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Q7 : </a:t>
            </a:r>
            <a:r>
              <a:rPr lang="en-US" sz="3000" dirty="0" smtClean="0"/>
              <a:t>Must have IOS phone list then top 5 High price IOS phones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Q8: </a:t>
            </a:r>
            <a:r>
              <a:rPr lang="en-US" sz="3000" dirty="0" smtClean="0"/>
              <a:t>Must have IOS phone list then top 5 lower price IOS phones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Q9:  </a:t>
            </a:r>
            <a:r>
              <a:rPr lang="en-US" sz="3000" dirty="0" smtClean="0"/>
              <a:t>Write a query which phone support 5g and also top 5 phones with 5g support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Q10: </a:t>
            </a:r>
            <a:r>
              <a:rPr lang="en-US" sz="3000" dirty="0" smtClean="0"/>
              <a:t>Total price of all mobile is to be found with brand name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6" y="381000"/>
            <a:ext cx="18002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0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136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MYSQL PROJECT</vt:lpstr>
      <vt:lpstr>MYSQL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PROJECT</dc:title>
  <dc:creator>DELL</dc:creator>
  <cp:lastModifiedBy>DELL</cp:lastModifiedBy>
  <cp:revision>3</cp:revision>
  <dcterms:created xsi:type="dcterms:W3CDTF">2023-08-06T14:59:47Z</dcterms:created>
  <dcterms:modified xsi:type="dcterms:W3CDTF">2023-08-06T15:29:07Z</dcterms:modified>
</cp:coreProperties>
</file>