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93814" y="9906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93813" y="4267200"/>
            <a:ext cx="8458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2000"/>
              <a:buNone/>
              <a:defRPr>
                <a:solidFill>
                  <a:srgbClr val="899495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800"/>
              <a:buNone/>
              <a:defRPr>
                <a:solidFill>
                  <a:srgbClr val="899495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846513" y="-876300"/>
            <a:ext cx="4495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808913" y="2324101"/>
            <a:ext cx="5791200" cy="1904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551114" y="-876300"/>
            <a:ext cx="5791200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293813" y="2057400"/>
            <a:ext cx="8458201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93813" y="4876800"/>
            <a:ext cx="84582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800"/>
              <a:buNone/>
              <a:defRPr sz="1800">
                <a:solidFill>
                  <a:srgbClr val="89949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 sz="1600">
                <a:solidFill>
                  <a:srgbClr val="89949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293812" y="1676400"/>
            <a:ext cx="470001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02035" y="1676401"/>
            <a:ext cx="470001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293813" y="1676399"/>
            <a:ext cx="4701142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293813" y="2516457"/>
            <a:ext cx="4701142" cy="365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91754" y="1676399"/>
            <a:ext cx="4703259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91754" y="2516457"/>
            <a:ext cx="4703259" cy="365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770811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293813" y="685800"/>
            <a:ext cx="6172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7770811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770812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68" name="Google Shape;68;p10"/>
          <p:cNvSpPr/>
          <p:nvPr>
            <p:ph idx="2" type="pic"/>
          </p:nvPr>
        </p:nvSpPr>
        <p:spPr>
          <a:xfrm>
            <a:off x="1522412" y="0"/>
            <a:ext cx="59436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770812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92596" y="918828"/>
            <a:ext cx="5721896" cy="151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Mudra </a:t>
            </a:r>
            <a:br>
              <a:rPr lang="en-US"/>
            </a:br>
            <a:r>
              <a:rPr lang="en-US"/>
              <a:t>Recognition </a:t>
            </a:r>
            <a:br>
              <a:rPr lang="en-US"/>
            </a:br>
            <a:r>
              <a:rPr lang="en-US" sz="1800"/>
              <a:t>(deep learning project)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566020" y="3068960"/>
            <a:ext cx="4248472" cy="2114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Pailla Rohit Reddy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Amrita Vishwa Vidyapeetham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Coimbatore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444" y="332656"/>
            <a:ext cx="3240360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Content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 Problem Defination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CNN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Custom made dataset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why CNN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3.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deployment of model via Google Colab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790156" y="855563"/>
            <a:ext cx="8194106" cy="1997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/>
              <a:t>Information </a:t>
            </a:r>
            <a:br>
              <a:rPr b="1" i="1" lang="en-US" sz="1800"/>
            </a:br>
            <a:br>
              <a:rPr lang="en-US" sz="1800"/>
            </a:br>
            <a:r>
              <a:rPr lang="en-US" sz="1800"/>
              <a:t>       A distinctive feature of Bharatanatyam Dance is the use of expressive hand gestures. Hastas refers to a variety of hand symbols that a dancer can use. They can be classified as Asamyukta Hastas (Single hand gestures) and Samyukta Hastas (Double hand gestures). There exist 28 Asamyukta Hastas and 24 Samyukta Hastas.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246142" y="3433565"/>
            <a:ext cx="892899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DEFINITION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Recognition of single hand gestures used by a Bharatanatyam dancer.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36" y="764704"/>
            <a:ext cx="2160240" cy="590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293813" y="908720"/>
            <a:ext cx="9601200" cy="615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Custome made dataset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293812" y="2996952"/>
            <a:ext cx="4700016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Collected various hand signature of 28 types in Bharata Natyam and separated them into 28 folders </a:t>
            </a:r>
            <a:endParaRPr/>
          </a:p>
        </p:txBody>
      </p:sp>
      <p:pic>
        <p:nvPicPr>
          <p:cNvPr descr="Kshetra of Art: Mudras in Bharatnatyam" id="108" name="Google Shape;108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452" y="1772816"/>
            <a:ext cx="5184576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084826" y="3284984"/>
            <a:ext cx="9601200" cy="3168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CONVOLUTIONAL NEURAL NETWORK (CNN)</a:t>
            </a:r>
            <a:br>
              <a:rPr b="1" lang="en-US" sz="2000"/>
            </a:br>
            <a:br>
              <a:rPr lang="en-US" sz="2000"/>
            </a:br>
            <a:r>
              <a:rPr lang="en-US" sz="2000"/>
              <a:t>CNN is a Deep Learning algorithm that can take in an input image, assign importance (learnable weights and biases) to various aspects/objects in the image and be able to differentiate one from the other. The pre-processing required in a CNN is much lower as compared to other classification algorithms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/>
              <a:t>The advancements in Computer Vision with Deep Learning has been constructed and perfected which leads to a Present Mudra Recognition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52" y="404664"/>
            <a:ext cx="7344816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 role of the CNN is to reduce the images into a form that is easier to process, without losing features that are critical for getting a good prediction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175467" y="1524000"/>
            <a:ext cx="4701142" cy="22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STEPS INVOLVED: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Input layer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Convolution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pooling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Flattening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Activation function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Output Layer</a:t>
            </a:r>
            <a:endParaRPr/>
          </a:p>
        </p:txBody>
      </p:sp>
      <p:pic>
        <p:nvPicPr>
          <p:cNvPr id="122" name="Google Shape;122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44" y="2204864"/>
            <a:ext cx="4382196" cy="30672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6191754" y="4149080"/>
            <a:ext cx="5087233" cy="112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There are various architectures of CNNs available which have been key in building algorithms that powers 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erenity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renity 16x9">
  <a:themeElements>
    <a:clrScheme name="Serenity_16x9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