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622C-3011-45DB-908C-1B068B07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465684"/>
          </a:xfrm>
        </p:spPr>
        <p:txBody>
          <a:bodyPr/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SHARE EATT</a:t>
            </a:r>
            <a:endParaRPr lang="en-IN" dirty="0">
              <a:latin typeface="Lucida Fax" panose="02060602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4B351-3998-420A-92AC-C54D8D588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68" y="3667070"/>
            <a:ext cx="7315200" cy="914400"/>
          </a:xfrm>
        </p:spPr>
        <p:txBody>
          <a:bodyPr/>
          <a:lstStyle/>
          <a:p>
            <a:pPr algn="ctr"/>
            <a:r>
              <a:rPr lang="en-US" dirty="0"/>
              <a:t>NO MORE STARVING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B3028-26B9-4C17-8752-FF840217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68" y="2951696"/>
            <a:ext cx="954607" cy="9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C480-4F18-4A0D-8E94-EEDED65C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dirty="0">
                <a:latin typeface="Bahnschrift Light" panose="020B0502040204020203" pitchFamily="34" charset="0"/>
              </a:rPr>
              <a:t>OVER VIEW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1D83-4B99-433B-B5D1-AF8157B5B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170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SHARE EATT </a:t>
            </a:r>
            <a:r>
              <a:rPr lang="en-US" dirty="0"/>
              <a:t>IS APP FOR DONATING EXCESS FOOD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APP ACTS AS PLATFORM FOR DONOR AND RECIEVER.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 OUR APP PEOPLE CAN DONATE THEIR EXCESS FOOD,NOT ONLY PEOPLE,BUT ALSO RESTARAUNTS,HOSTELS,PG’S ETC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MAIN MOTTO OF THE APP IS TO REDUCE THE STARVATION OF NEEDY PEOPLE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23AD-D341-49AD-9FC5-CFD57745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42E9-705B-475E-982B-680398A7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 NOT  WASTE FOOD.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DONATE TO OTHERS WHO NEED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HELPING OTHERS.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CREATING A PLATFORM FOR RECEIVER AND DONOR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9D071-EFD5-4685-8232-9C7D5BBC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24" y="1654069"/>
            <a:ext cx="2688538" cy="17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5598-62C7-4E18-A657-781E3A1E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 IT            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2FB3-0919-45F9-8754-17EF2AB2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736" y="514905"/>
            <a:ext cx="7315200" cy="7111013"/>
          </a:xfrm>
        </p:spPr>
        <p:txBody>
          <a:bodyPr/>
          <a:lstStyle/>
          <a:p>
            <a:r>
              <a:rPr lang="en-US" dirty="0"/>
              <a:t>FOR THE EASY UNDERSTANDING LET US DIDVIDE THE WORKING INTO THREE STAGES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DONOR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RECIEVER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OUR PLATFORM(SHARE EATT)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DONOR</a:t>
            </a:r>
            <a:r>
              <a:rPr lang="en-US" dirty="0"/>
              <a:t> </a:t>
            </a:r>
            <a:r>
              <a:rPr lang="en-US" sz="1800" dirty="0"/>
              <a:t>IS THE ONE WHO DONATES THE FOOD, HE/SHE OR ANY ORGANIZATION(HOSTELS,PG’S ETC)  USES OUR PLATFORM FOR TELLING PEOPLE THE AMOUNT OF EXCESS FOOD THEY HAVE.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NOW THIS DATA IS AVAILABLE IS IN </a:t>
            </a:r>
            <a:r>
              <a:rPr lang="en-US" sz="1800" b="1" i="1" dirty="0"/>
              <a:t>SHARE EATT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i="1" dirty="0"/>
              <a:t>RECIEVER</a:t>
            </a:r>
            <a:r>
              <a:rPr lang="en-US" sz="1800" dirty="0"/>
              <a:t> WILL CHECK THE PLATFORM,AND BOOKS THE MEAL AND CAN COLLECT IT DIRECTLY FROM THE DONOR.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HERE THE RECIEVERS MEAN ANY CHARITABLE ORGANIZATIONS,INDIVIDUAL PERSONS WHO WANTS TO DONATE ETC.</a:t>
            </a:r>
          </a:p>
          <a:p>
            <a:pPr marL="502920" lvl="1" indent="0">
              <a:buNone/>
            </a:pPr>
            <a:endParaRPr lang="en-US" sz="1600" dirty="0"/>
          </a:p>
          <a:p>
            <a:pPr marL="50292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865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5598-62C7-4E18-A657-781E3A1E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 IT            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2FB3-0919-45F9-8754-17EF2AB2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736" y="514905"/>
            <a:ext cx="7315200" cy="7111013"/>
          </a:xfrm>
        </p:spPr>
        <p:txBody>
          <a:bodyPr/>
          <a:lstStyle/>
          <a:p>
            <a:r>
              <a:rPr lang="en-US" sz="1800" dirty="0"/>
              <a:t>WE ALSO ADDED A DELIVERY OPTION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       THE DELIVERY IS DONE BY DELIVERY AGENTS WHO WORKS FOR       ZOMATO/SWIGGY.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DELIVERY AGENTS ARE REWARDED FOR DELIVERING.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DELIVERY AGENTS CAN DELIVERY FOOD TO THE RECIEVER OR DIRECTLY DONATE IT TO THE PEOPLE WHO NEED IT ON FOOTPATHS.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THEY WILL BE REWARED FOR ANY SERVICE.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502920" lvl="1" indent="0">
              <a:buNone/>
            </a:pPr>
            <a:r>
              <a:rPr lang="en-US" sz="1600" dirty="0"/>
              <a:t>.</a:t>
            </a:r>
          </a:p>
          <a:p>
            <a:pPr marL="502920" lvl="1" indent="0">
              <a:buNone/>
            </a:pPr>
            <a:endParaRPr lang="en-US" sz="1600" dirty="0"/>
          </a:p>
          <a:p>
            <a:pPr marL="50292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B5B66-45B0-4A5E-AB2A-2BCEC193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45" y="4070411"/>
            <a:ext cx="45720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4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A2EA-6041-4A54-B3D3-0FF6CFE9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 SPECIFICATIONS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C304-9518-4360-A08E-C6E31AC6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HTML AND CSS FOR WEBSITE</a:t>
            </a:r>
          </a:p>
          <a:p>
            <a:r>
              <a:rPr lang="en-US" dirty="0"/>
              <a:t>WE USED ANDROID STUDIO FOR APP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9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BDA3-84A7-4D82-98DF-E78A9191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          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4C71-FC47-4F0A-A97F-CFD41F66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</a:t>
            </a:r>
            <a:r>
              <a:rPr lang="en-IN" sz="2400" dirty="0"/>
              <a:t>.CHARISH</a:t>
            </a:r>
          </a:p>
          <a:p>
            <a:pPr marL="0" indent="0">
              <a:buNone/>
            </a:pPr>
            <a:r>
              <a:rPr lang="en-US" sz="2400" dirty="0"/>
              <a:t>V.LOHITH KUMAR REDDY</a:t>
            </a:r>
          </a:p>
          <a:p>
            <a:pPr marL="0" indent="0">
              <a:buNone/>
            </a:pPr>
            <a:r>
              <a:rPr lang="en-US" sz="2400" dirty="0"/>
              <a:t>U.ROHIT REDDY</a:t>
            </a:r>
          </a:p>
          <a:p>
            <a:pPr marL="0" indent="0">
              <a:buNone/>
            </a:pPr>
            <a:r>
              <a:rPr lang="en-US" sz="2400" dirty="0"/>
              <a:t>Y.KUMARNATH REDDY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75712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689</TotalTime>
  <Words>290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Light</vt:lpstr>
      <vt:lpstr>Corbel</vt:lpstr>
      <vt:lpstr>Lucida Fax</vt:lpstr>
      <vt:lpstr>Wingdings</vt:lpstr>
      <vt:lpstr>Wingdings 2</vt:lpstr>
      <vt:lpstr>Frame</vt:lpstr>
      <vt:lpstr>SHARE EATT</vt:lpstr>
      <vt:lpstr>   OVER VIEW</vt:lpstr>
      <vt:lpstr>       GOALS</vt:lpstr>
      <vt:lpstr>HOW  IT             WORKS</vt:lpstr>
      <vt:lpstr>HOW  IT             WORKS</vt:lpstr>
      <vt:lpstr>   SPECIFICATIONS</vt:lpstr>
      <vt:lpstr>TEAM           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EATT</dc:title>
  <dc:creator>rohit reddy</dc:creator>
  <cp:lastModifiedBy>rohit reddy</cp:lastModifiedBy>
  <cp:revision>6</cp:revision>
  <dcterms:created xsi:type="dcterms:W3CDTF">2021-11-10T08:25:18Z</dcterms:created>
  <dcterms:modified xsi:type="dcterms:W3CDTF">2021-11-11T08:41:54Z</dcterms:modified>
</cp:coreProperties>
</file>