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Amatic SC Bold" charset="1" panose="00000800000000000000"/>
      <p:regular r:id="rId16"/>
    </p:embeddedFont>
    <p:embeddedFont>
      <p:font typeface="Nunito" charset="1" panose="00000500000000000000"/>
      <p:regular r:id="rId17"/>
    </p:embeddedFont>
    <p:embeddedFont>
      <p:font typeface="Nunito Bold" charset="1" panose="000008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6.png" Type="http://schemas.openxmlformats.org/officeDocument/2006/relationships/image"/><Relationship Id="rId11" Target="../media/image27.svg" Type="http://schemas.openxmlformats.org/officeDocument/2006/relationships/image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24.png" Type="http://schemas.openxmlformats.org/officeDocument/2006/relationships/image"/><Relationship Id="rId5" Target="../media/image25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11" Target="../media/image1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11" Target="../media/image1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11" Target="../media/image1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11" Target="../media/image18.svg" Type="http://schemas.openxmlformats.org/officeDocument/2006/relationships/image"/><Relationship Id="rId12" Target="../media/image19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11" Target="../media/image18.svg" Type="http://schemas.openxmlformats.org/officeDocument/2006/relationships/image"/><Relationship Id="rId12" Target="../media/image20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png" Type="http://schemas.openxmlformats.org/officeDocument/2006/relationships/image"/><Relationship Id="rId11" Target="../media/image2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png" Type="http://schemas.openxmlformats.org/officeDocument/2006/relationships/image"/><Relationship Id="rId11" Target="../media/image2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png" Type="http://schemas.openxmlformats.org/officeDocument/2006/relationships/image"/><Relationship Id="rId11" Target="../media/image22.svg" Type="http://schemas.openxmlformats.org/officeDocument/2006/relationships/image"/><Relationship Id="rId12" Target="../media/image23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EE25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40026" y="1264354"/>
            <a:ext cx="15168401" cy="8139291"/>
            <a:chOff x="0" y="0"/>
            <a:chExt cx="4596485" cy="246645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0160" y="16510"/>
              <a:ext cx="4573625" cy="2438512"/>
            </a:xfrm>
            <a:custGeom>
              <a:avLst/>
              <a:gdLst/>
              <a:ahLst/>
              <a:cxnLst/>
              <a:rect r="r" b="b" t="t" l="l"/>
              <a:pathLst>
                <a:path h="2438512" w="4573625">
                  <a:moveTo>
                    <a:pt x="4573625" y="2438512"/>
                  </a:moveTo>
                  <a:lnTo>
                    <a:pt x="0" y="2430892"/>
                  </a:lnTo>
                  <a:lnTo>
                    <a:pt x="0" y="858967"/>
                  </a:lnTo>
                  <a:lnTo>
                    <a:pt x="17780" y="19050"/>
                  </a:lnTo>
                  <a:lnTo>
                    <a:pt x="2278654" y="0"/>
                  </a:lnTo>
                  <a:lnTo>
                    <a:pt x="4554575" y="50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-3810" y="0"/>
              <a:ext cx="4602835" cy="2465182"/>
            </a:xfrm>
            <a:custGeom>
              <a:avLst/>
              <a:gdLst/>
              <a:ahLst/>
              <a:cxnLst/>
              <a:rect r="r" b="b" t="t" l="l"/>
              <a:pathLst>
                <a:path h="2465182" w="4602835">
                  <a:moveTo>
                    <a:pt x="4568545" y="21590"/>
                  </a:moveTo>
                  <a:cubicBezTo>
                    <a:pt x="4569815" y="34290"/>
                    <a:pt x="4569815" y="44450"/>
                    <a:pt x="4571085" y="54610"/>
                  </a:cubicBezTo>
                  <a:cubicBezTo>
                    <a:pt x="4573625" y="100535"/>
                    <a:pt x="4574895" y="152946"/>
                    <a:pt x="4577435" y="203486"/>
                  </a:cubicBezTo>
                  <a:cubicBezTo>
                    <a:pt x="4577435" y="276488"/>
                    <a:pt x="4590135" y="1715933"/>
                    <a:pt x="4596485" y="1788934"/>
                  </a:cubicBezTo>
                  <a:cubicBezTo>
                    <a:pt x="4602835" y="1899373"/>
                    <a:pt x="4599025" y="2011683"/>
                    <a:pt x="4599025" y="2122122"/>
                  </a:cubicBezTo>
                  <a:cubicBezTo>
                    <a:pt x="4599025" y="2219458"/>
                    <a:pt x="4600295" y="2309306"/>
                    <a:pt x="4601565" y="2404222"/>
                  </a:cubicBezTo>
                  <a:cubicBezTo>
                    <a:pt x="4601565" y="2425812"/>
                    <a:pt x="4601565" y="2439782"/>
                    <a:pt x="4601565" y="2463912"/>
                  </a:cubicBezTo>
                  <a:cubicBezTo>
                    <a:pt x="4578705" y="2463912"/>
                    <a:pt x="4558385" y="2465182"/>
                    <a:pt x="4528697" y="2463912"/>
                  </a:cubicBezTo>
                  <a:cubicBezTo>
                    <a:pt x="4297256" y="2458832"/>
                    <a:pt x="4062255" y="2465182"/>
                    <a:pt x="3830814" y="2460102"/>
                  </a:cubicBezTo>
                  <a:cubicBezTo>
                    <a:pt x="3691950" y="2456292"/>
                    <a:pt x="3556646" y="2458832"/>
                    <a:pt x="3417782" y="2456292"/>
                  </a:cubicBezTo>
                  <a:cubicBezTo>
                    <a:pt x="3353690" y="2455022"/>
                    <a:pt x="3289599" y="2453752"/>
                    <a:pt x="3225508" y="2452482"/>
                  </a:cubicBezTo>
                  <a:cubicBezTo>
                    <a:pt x="3186341" y="2452482"/>
                    <a:pt x="3150735" y="2453752"/>
                    <a:pt x="3111568" y="2453752"/>
                  </a:cubicBezTo>
                  <a:cubicBezTo>
                    <a:pt x="3011871" y="2452482"/>
                    <a:pt x="2737702" y="2453752"/>
                    <a:pt x="2638005" y="2452482"/>
                  </a:cubicBezTo>
                  <a:cubicBezTo>
                    <a:pt x="2566792" y="2451212"/>
                    <a:pt x="1142542" y="2460102"/>
                    <a:pt x="1071330" y="2458832"/>
                  </a:cubicBezTo>
                  <a:cubicBezTo>
                    <a:pt x="1053527" y="2458832"/>
                    <a:pt x="1032163" y="2460102"/>
                    <a:pt x="1014360" y="2460102"/>
                  </a:cubicBezTo>
                  <a:cubicBezTo>
                    <a:pt x="971632" y="2460102"/>
                    <a:pt x="932465" y="2461372"/>
                    <a:pt x="889738" y="2461372"/>
                  </a:cubicBezTo>
                  <a:cubicBezTo>
                    <a:pt x="782919" y="2461372"/>
                    <a:pt x="679661" y="2460102"/>
                    <a:pt x="572842" y="2458832"/>
                  </a:cubicBezTo>
                  <a:cubicBezTo>
                    <a:pt x="508751" y="2457562"/>
                    <a:pt x="444660" y="2456292"/>
                    <a:pt x="384129" y="2455022"/>
                  </a:cubicBezTo>
                  <a:cubicBezTo>
                    <a:pt x="270189" y="2453752"/>
                    <a:pt x="156249" y="2452482"/>
                    <a:pt x="48260" y="2452482"/>
                  </a:cubicBezTo>
                  <a:cubicBezTo>
                    <a:pt x="38100" y="2452482"/>
                    <a:pt x="29210" y="2452482"/>
                    <a:pt x="19050" y="2451212"/>
                  </a:cubicBezTo>
                  <a:cubicBezTo>
                    <a:pt x="10160" y="2449942"/>
                    <a:pt x="5080" y="2443592"/>
                    <a:pt x="7620" y="2434702"/>
                  </a:cubicBezTo>
                  <a:cubicBezTo>
                    <a:pt x="16510" y="2402898"/>
                    <a:pt x="12700" y="2356102"/>
                    <a:pt x="11430" y="2307434"/>
                  </a:cubicBezTo>
                  <a:cubicBezTo>
                    <a:pt x="10160" y="2208226"/>
                    <a:pt x="6350" y="2110891"/>
                    <a:pt x="7620" y="2011683"/>
                  </a:cubicBezTo>
                  <a:cubicBezTo>
                    <a:pt x="5080" y="1888142"/>
                    <a:pt x="0" y="358849"/>
                    <a:pt x="7620" y="233435"/>
                  </a:cubicBezTo>
                  <a:cubicBezTo>
                    <a:pt x="8890" y="209102"/>
                    <a:pt x="7620" y="182896"/>
                    <a:pt x="8890" y="158562"/>
                  </a:cubicBezTo>
                  <a:cubicBezTo>
                    <a:pt x="10160" y="119253"/>
                    <a:pt x="12700" y="76201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67233" y="30480"/>
                    <a:pt x="124203" y="29210"/>
                  </a:cubicBezTo>
                  <a:cubicBezTo>
                    <a:pt x="220340" y="25400"/>
                    <a:pt x="316477" y="22860"/>
                    <a:pt x="416175" y="20320"/>
                  </a:cubicBezTo>
                  <a:cubicBezTo>
                    <a:pt x="483827" y="17780"/>
                    <a:pt x="551478" y="16510"/>
                    <a:pt x="615570" y="13970"/>
                  </a:cubicBezTo>
                  <a:cubicBezTo>
                    <a:pt x="679661" y="11430"/>
                    <a:pt x="747313" y="8890"/>
                    <a:pt x="811404" y="8890"/>
                  </a:cubicBezTo>
                  <a:cubicBezTo>
                    <a:pt x="882617" y="7620"/>
                    <a:pt x="953829" y="10160"/>
                    <a:pt x="1025042" y="8890"/>
                  </a:cubicBezTo>
                  <a:cubicBezTo>
                    <a:pt x="1114057" y="8890"/>
                    <a:pt x="2727021" y="6350"/>
                    <a:pt x="2816036" y="5080"/>
                  </a:cubicBezTo>
                  <a:cubicBezTo>
                    <a:pt x="2901491" y="3810"/>
                    <a:pt x="2986946" y="2540"/>
                    <a:pt x="3075962" y="2540"/>
                  </a:cubicBezTo>
                  <a:cubicBezTo>
                    <a:pt x="3221947" y="1270"/>
                    <a:pt x="3364372" y="0"/>
                    <a:pt x="3510358" y="0"/>
                  </a:cubicBezTo>
                  <a:cubicBezTo>
                    <a:pt x="3570889" y="0"/>
                    <a:pt x="3634980" y="2540"/>
                    <a:pt x="3695511" y="2540"/>
                  </a:cubicBezTo>
                  <a:cubicBezTo>
                    <a:pt x="3862860" y="3810"/>
                    <a:pt x="4033770" y="5080"/>
                    <a:pt x="4201119" y="7620"/>
                  </a:cubicBezTo>
                  <a:cubicBezTo>
                    <a:pt x="4290135" y="8890"/>
                    <a:pt x="4379151" y="12700"/>
                    <a:pt x="4468166" y="16510"/>
                  </a:cubicBezTo>
                  <a:cubicBezTo>
                    <a:pt x="4489530" y="16510"/>
                    <a:pt x="4510894" y="16510"/>
                    <a:pt x="4528697" y="16510"/>
                  </a:cubicBezTo>
                  <a:cubicBezTo>
                    <a:pt x="4549495" y="17780"/>
                    <a:pt x="4558385" y="20320"/>
                    <a:pt x="4568545" y="21590"/>
                  </a:cubicBezTo>
                  <a:close/>
                  <a:moveTo>
                    <a:pt x="4578705" y="2447402"/>
                  </a:moveTo>
                  <a:cubicBezTo>
                    <a:pt x="4579975" y="2430892"/>
                    <a:pt x="4581245" y="2418192"/>
                    <a:pt x="4581245" y="2405492"/>
                  </a:cubicBezTo>
                  <a:cubicBezTo>
                    <a:pt x="4579975" y="2299947"/>
                    <a:pt x="4578705" y="2200739"/>
                    <a:pt x="4578705" y="2094044"/>
                  </a:cubicBezTo>
                  <a:cubicBezTo>
                    <a:pt x="4578705" y="2045377"/>
                    <a:pt x="4581245" y="1996709"/>
                    <a:pt x="4579975" y="1948041"/>
                  </a:cubicBezTo>
                  <a:cubicBezTo>
                    <a:pt x="4579975" y="1903117"/>
                    <a:pt x="4578705" y="1856321"/>
                    <a:pt x="4577435" y="1811396"/>
                  </a:cubicBezTo>
                  <a:cubicBezTo>
                    <a:pt x="4572355" y="1742138"/>
                    <a:pt x="4560925" y="308309"/>
                    <a:pt x="4560925" y="239051"/>
                  </a:cubicBezTo>
                  <a:cubicBezTo>
                    <a:pt x="4558385" y="181024"/>
                    <a:pt x="4555845" y="121125"/>
                    <a:pt x="4553305" y="63500"/>
                  </a:cubicBezTo>
                  <a:cubicBezTo>
                    <a:pt x="4552035" y="44450"/>
                    <a:pt x="4550765" y="43180"/>
                    <a:pt x="4518015" y="41910"/>
                  </a:cubicBezTo>
                  <a:cubicBezTo>
                    <a:pt x="4507333" y="41910"/>
                    <a:pt x="4500212" y="41910"/>
                    <a:pt x="4489530" y="40640"/>
                  </a:cubicBezTo>
                  <a:cubicBezTo>
                    <a:pt x="4400514" y="36830"/>
                    <a:pt x="4307938" y="31750"/>
                    <a:pt x="4218922" y="30480"/>
                  </a:cubicBezTo>
                  <a:cubicBezTo>
                    <a:pt x="4001724" y="26670"/>
                    <a:pt x="3780966" y="25400"/>
                    <a:pt x="3563768" y="22860"/>
                  </a:cubicBezTo>
                  <a:cubicBezTo>
                    <a:pt x="3531722" y="22860"/>
                    <a:pt x="3496116" y="22860"/>
                    <a:pt x="3464070" y="22860"/>
                  </a:cubicBezTo>
                  <a:cubicBezTo>
                    <a:pt x="3410661" y="22860"/>
                    <a:pt x="3357251" y="22860"/>
                    <a:pt x="3307403" y="22860"/>
                  </a:cubicBezTo>
                  <a:cubicBezTo>
                    <a:pt x="3193463" y="22860"/>
                    <a:pt x="3079522" y="22860"/>
                    <a:pt x="2969143" y="24130"/>
                  </a:cubicBezTo>
                  <a:cubicBezTo>
                    <a:pt x="2873006" y="25400"/>
                    <a:pt x="1252922" y="29210"/>
                    <a:pt x="1156785" y="29210"/>
                  </a:cubicBezTo>
                  <a:cubicBezTo>
                    <a:pt x="1000117" y="29210"/>
                    <a:pt x="843450" y="26670"/>
                    <a:pt x="686782" y="33020"/>
                  </a:cubicBezTo>
                  <a:cubicBezTo>
                    <a:pt x="604888" y="36830"/>
                    <a:pt x="526554" y="36830"/>
                    <a:pt x="448220" y="38100"/>
                  </a:cubicBezTo>
                  <a:cubicBezTo>
                    <a:pt x="312917" y="41910"/>
                    <a:pt x="177613" y="45720"/>
                    <a:pt x="49530" y="50800"/>
                  </a:cubicBezTo>
                  <a:cubicBezTo>
                    <a:pt x="36830" y="50800"/>
                    <a:pt x="34290" y="53340"/>
                    <a:pt x="33020" y="70585"/>
                  </a:cubicBezTo>
                  <a:cubicBezTo>
                    <a:pt x="31750" y="104279"/>
                    <a:pt x="31750" y="137972"/>
                    <a:pt x="30480" y="171665"/>
                  </a:cubicBezTo>
                  <a:cubicBezTo>
                    <a:pt x="29210" y="227820"/>
                    <a:pt x="26670" y="282103"/>
                    <a:pt x="25400" y="338259"/>
                  </a:cubicBezTo>
                  <a:cubicBezTo>
                    <a:pt x="20320" y="398157"/>
                    <a:pt x="26670" y="1861936"/>
                    <a:pt x="29210" y="1921835"/>
                  </a:cubicBezTo>
                  <a:cubicBezTo>
                    <a:pt x="29210" y="1985477"/>
                    <a:pt x="29210" y="2050992"/>
                    <a:pt x="30480" y="2114634"/>
                  </a:cubicBezTo>
                  <a:cubicBezTo>
                    <a:pt x="30480" y="2161430"/>
                    <a:pt x="33020" y="2208226"/>
                    <a:pt x="33020" y="2255022"/>
                  </a:cubicBezTo>
                  <a:cubicBezTo>
                    <a:pt x="33020" y="2305562"/>
                    <a:pt x="33020" y="2356102"/>
                    <a:pt x="31750" y="2405492"/>
                  </a:cubicBezTo>
                  <a:cubicBezTo>
                    <a:pt x="31750" y="2409302"/>
                    <a:pt x="31750" y="2411842"/>
                    <a:pt x="31750" y="2415652"/>
                  </a:cubicBezTo>
                  <a:cubicBezTo>
                    <a:pt x="31750" y="2425812"/>
                    <a:pt x="35560" y="2429622"/>
                    <a:pt x="44450" y="2429622"/>
                  </a:cubicBezTo>
                  <a:cubicBezTo>
                    <a:pt x="74355" y="2429622"/>
                    <a:pt x="124203" y="2430892"/>
                    <a:pt x="170492" y="2430892"/>
                  </a:cubicBezTo>
                  <a:cubicBezTo>
                    <a:pt x="238143" y="2430892"/>
                    <a:pt x="309356" y="2428352"/>
                    <a:pt x="377008" y="2430892"/>
                  </a:cubicBezTo>
                  <a:cubicBezTo>
                    <a:pt x="487387" y="2434702"/>
                    <a:pt x="597767" y="2437242"/>
                    <a:pt x="708146" y="2435972"/>
                  </a:cubicBezTo>
                  <a:cubicBezTo>
                    <a:pt x="779358" y="2434702"/>
                    <a:pt x="847010" y="2437242"/>
                    <a:pt x="918223" y="2437242"/>
                  </a:cubicBezTo>
                  <a:cubicBezTo>
                    <a:pt x="1021481" y="2437242"/>
                    <a:pt x="1124739" y="2435972"/>
                    <a:pt x="1227997" y="2437242"/>
                  </a:cubicBezTo>
                  <a:cubicBezTo>
                    <a:pt x="1381104" y="2438512"/>
                    <a:pt x="3061719" y="2428352"/>
                    <a:pt x="3218387" y="2430892"/>
                  </a:cubicBezTo>
                  <a:cubicBezTo>
                    <a:pt x="3286039" y="2432162"/>
                    <a:pt x="3353690" y="2433432"/>
                    <a:pt x="3417782" y="2433432"/>
                  </a:cubicBezTo>
                  <a:cubicBezTo>
                    <a:pt x="3535282" y="2435972"/>
                    <a:pt x="3649222" y="2432162"/>
                    <a:pt x="3766723" y="2435972"/>
                  </a:cubicBezTo>
                  <a:cubicBezTo>
                    <a:pt x="3862860" y="2438512"/>
                    <a:pt x="3958997" y="2438512"/>
                    <a:pt x="4055134" y="2441052"/>
                  </a:cubicBezTo>
                  <a:cubicBezTo>
                    <a:pt x="4197559" y="2444862"/>
                    <a:pt x="4339984" y="2447402"/>
                    <a:pt x="4482409" y="2448672"/>
                  </a:cubicBezTo>
                  <a:cubicBezTo>
                    <a:pt x="4535818" y="2448672"/>
                    <a:pt x="4558385" y="2447402"/>
                    <a:pt x="4578705" y="2447402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296486" y="869236"/>
            <a:ext cx="15274482" cy="8548529"/>
            <a:chOff x="0" y="0"/>
            <a:chExt cx="20365976" cy="1139803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305484" y="6418625"/>
              <a:ext cx="7876909" cy="4604975"/>
            </a:xfrm>
            <a:custGeom>
              <a:avLst/>
              <a:gdLst/>
              <a:ahLst/>
              <a:cxnLst/>
              <a:rect r="r" b="b" t="t" l="l"/>
              <a:pathLst>
                <a:path h="4604975" w="7876909">
                  <a:moveTo>
                    <a:pt x="0" y="0"/>
                  </a:moveTo>
                  <a:lnTo>
                    <a:pt x="7876909" y="0"/>
                  </a:lnTo>
                  <a:lnTo>
                    <a:pt x="7876909" y="4604975"/>
                  </a:lnTo>
                  <a:lnTo>
                    <a:pt x="0" y="46049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-42938" r="-8141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-5400000">
              <a:off x="-1130292" y="8374487"/>
              <a:ext cx="2944316" cy="647750"/>
            </a:xfrm>
            <a:custGeom>
              <a:avLst/>
              <a:gdLst/>
              <a:ahLst/>
              <a:cxnLst/>
              <a:rect r="r" b="b" t="t" l="l"/>
              <a:pathLst>
                <a:path h="647750" w="2944316">
                  <a:moveTo>
                    <a:pt x="0" y="0"/>
                  </a:moveTo>
                  <a:lnTo>
                    <a:pt x="2944316" y="0"/>
                  </a:lnTo>
                  <a:lnTo>
                    <a:pt x="2944316" y="647749"/>
                  </a:lnTo>
                  <a:lnTo>
                    <a:pt x="0" y="6477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12468012" y="4929358"/>
              <a:ext cx="7809064" cy="6094242"/>
            </a:xfrm>
            <a:custGeom>
              <a:avLst/>
              <a:gdLst/>
              <a:ahLst/>
              <a:cxnLst/>
              <a:rect r="r" b="b" t="t" l="l"/>
              <a:pathLst>
                <a:path h="6094242" w="7809064">
                  <a:moveTo>
                    <a:pt x="0" y="0"/>
                  </a:moveTo>
                  <a:lnTo>
                    <a:pt x="7809064" y="0"/>
                  </a:lnTo>
                  <a:lnTo>
                    <a:pt x="7809064" y="6094242"/>
                  </a:lnTo>
                  <a:lnTo>
                    <a:pt x="0" y="60942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9081" t="-8008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9687984" y="7679028"/>
              <a:ext cx="479498" cy="786924"/>
            </a:xfrm>
            <a:custGeom>
              <a:avLst/>
              <a:gdLst/>
              <a:ahLst/>
              <a:cxnLst/>
              <a:rect r="r" b="b" t="t" l="l"/>
              <a:pathLst>
                <a:path h="786924" w="479498">
                  <a:moveTo>
                    <a:pt x="0" y="0"/>
                  </a:moveTo>
                  <a:lnTo>
                    <a:pt x="479498" y="0"/>
                  </a:lnTo>
                  <a:lnTo>
                    <a:pt x="479498" y="786924"/>
                  </a:lnTo>
                  <a:lnTo>
                    <a:pt x="0" y="7869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-313644" b="0"/>
              </a:stretch>
            </a:blipFill>
          </p:spPr>
        </p:sp>
        <p:grpSp>
          <p:nvGrpSpPr>
            <p:cNvPr name="Group 10" id="10"/>
            <p:cNvGrpSpPr/>
            <p:nvPr/>
          </p:nvGrpSpPr>
          <p:grpSpPr>
            <a:xfrm rot="0">
              <a:off x="6822761" y="10772697"/>
              <a:ext cx="7904165" cy="625341"/>
              <a:chOff x="0" y="0"/>
              <a:chExt cx="6420999" cy="5080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215900"/>
                <a:ext cx="6421000" cy="76200"/>
              </a:xfrm>
              <a:custGeom>
                <a:avLst/>
                <a:gdLst/>
                <a:ahLst/>
                <a:cxnLst/>
                <a:rect r="r" b="b" t="t" l="l"/>
                <a:pathLst>
                  <a:path h="76200" w="6421000">
                    <a:moveTo>
                      <a:pt x="0" y="0"/>
                    </a:moveTo>
                    <a:lnTo>
                      <a:pt x="6421000" y="0"/>
                    </a:lnTo>
                    <a:lnTo>
                      <a:pt x="6421000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2B3547"/>
              </a:solidFill>
            </p:spPr>
          </p:sp>
        </p:grpSp>
        <p:sp>
          <p:nvSpPr>
            <p:cNvPr name="Freeform 12" id="12"/>
            <p:cNvSpPr/>
            <p:nvPr/>
          </p:nvSpPr>
          <p:spPr>
            <a:xfrm flipH="false" flipV="false" rot="0">
              <a:off x="17406417" y="273240"/>
              <a:ext cx="2959559" cy="5160940"/>
            </a:xfrm>
            <a:custGeom>
              <a:avLst/>
              <a:gdLst/>
              <a:ahLst/>
              <a:cxnLst/>
              <a:rect r="r" b="b" t="t" l="l"/>
              <a:pathLst>
                <a:path h="5160940" w="2959559">
                  <a:moveTo>
                    <a:pt x="0" y="0"/>
                  </a:moveTo>
                  <a:lnTo>
                    <a:pt x="2959559" y="0"/>
                  </a:lnTo>
                  <a:lnTo>
                    <a:pt x="2959559" y="5160940"/>
                  </a:lnTo>
                  <a:lnTo>
                    <a:pt x="0" y="51609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187821" t="0" r="0" b="-2754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true" rot="0">
              <a:off x="4841615" y="0"/>
              <a:ext cx="3084194" cy="622680"/>
            </a:xfrm>
            <a:custGeom>
              <a:avLst/>
              <a:gdLst/>
              <a:ahLst/>
              <a:cxnLst/>
              <a:rect r="r" b="b" t="t" l="l"/>
              <a:pathLst>
                <a:path h="622680" w="3084194">
                  <a:moveTo>
                    <a:pt x="0" y="622680"/>
                  </a:moveTo>
                  <a:lnTo>
                    <a:pt x="3084194" y="622680"/>
                  </a:lnTo>
                  <a:lnTo>
                    <a:pt x="3084194" y="0"/>
                  </a:lnTo>
                  <a:lnTo>
                    <a:pt x="0" y="0"/>
                  </a:lnTo>
                  <a:lnTo>
                    <a:pt x="0" y="62268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-24386" b="0"/>
              </a:stretch>
            </a:blipFill>
          </p:spPr>
        </p:sp>
        <p:grpSp>
          <p:nvGrpSpPr>
            <p:cNvPr name="Group 14" id="14"/>
            <p:cNvGrpSpPr/>
            <p:nvPr/>
          </p:nvGrpSpPr>
          <p:grpSpPr>
            <a:xfrm rot="0">
              <a:off x="6407346" y="11370"/>
              <a:ext cx="11346563" cy="625341"/>
              <a:chOff x="0" y="0"/>
              <a:chExt cx="9217454" cy="508000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215900"/>
                <a:ext cx="9217454" cy="76200"/>
              </a:xfrm>
              <a:custGeom>
                <a:avLst/>
                <a:gdLst/>
                <a:ahLst/>
                <a:cxnLst/>
                <a:rect r="r" b="b" t="t" l="l"/>
                <a:pathLst>
                  <a:path h="76200" w="9217454">
                    <a:moveTo>
                      <a:pt x="0" y="0"/>
                    </a:moveTo>
                    <a:lnTo>
                      <a:pt x="9217454" y="0"/>
                    </a:lnTo>
                    <a:lnTo>
                      <a:pt x="9217454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2B3547"/>
              </a:solidFill>
            </p:spPr>
          </p:sp>
        </p:grpSp>
        <p:sp>
          <p:nvSpPr>
            <p:cNvPr name="Freeform 16" id="16"/>
            <p:cNvSpPr/>
            <p:nvPr/>
          </p:nvSpPr>
          <p:spPr>
            <a:xfrm flipH="false" flipV="false" rot="0">
              <a:off x="0" y="5691243"/>
              <a:ext cx="790881" cy="790881"/>
            </a:xfrm>
            <a:custGeom>
              <a:avLst/>
              <a:gdLst/>
              <a:ahLst/>
              <a:cxnLst/>
              <a:rect r="r" b="b" t="t" l="l"/>
              <a:pathLst>
                <a:path h="790881" w="790881">
                  <a:moveTo>
                    <a:pt x="0" y="0"/>
                  </a:moveTo>
                  <a:lnTo>
                    <a:pt x="790881" y="0"/>
                  </a:lnTo>
                  <a:lnTo>
                    <a:pt x="790881" y="790882"/>
                  </a:lnTo>
                  <a:lnTo>
                    <a:pt x="0" y="7908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7" id="17"/>
          <p:cNvSpPr/>
          <p:nvPr/>
        </p:nvSpPr>
        <p:spPr>
          <a:xfrm flipH="false" flipV="false" rot="-923747">
            <a:off x="630015" y="797562"/>
            <a:ext cx="2912807" cy="3005710"/>
          </a:xfrm>
          <a:custGeom>
            <a:avLst/>
            <a:gdLst/>
            <a:ahLst/>
            <a:cxnLst/>
            <a:rect r="r" b="b" t="t" l="l"/>
            <a:pathLst>
              <a:path h="3005710" w="2912807">
                <a:moveTo>
                  <a:pt x="0" y="0"/>
                </a:moveTo>
                <a:lnTo>
                  <a:pt x="2912807" y="0"/>
                </a:lnTo>
                <a:lnTo>
                  <a:pt x="2912807" y="3005711"/>
                </a:lnTo>
                <a:lnTo>
                  <a:pt x="0" y="300571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3899070" y="3244850"/>
            <a:ext cx="10088364" cy="3940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399"/>
              </a:lnSpc>
            </a:pPr>
            <a:r>
              <a:rPr lang="en-US" sz="13999" b="true">
                <a:solidFill>
                  <a:srgbClr val="2B3547"/>
                </a:solidFill>
                <a:latin typeface="Amatic SC Bold"/>
                <a:ea typeface="Amatic SC Bold"/>
                <a:cs typeface="Amatic SC Bold"/>
                <a:sym typeface="Amatic SC Bold"/>
              </a:rPr>
              <a:t>ABSTRACT CLASS  &amp; INTERFACES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549959" y="1351077"/>
            <a:ext cx="7113199" cy="7584845"/>
          </a:xfrm>
          <a:custGeom>
            <a:avLst/>
            <a:gdLst/>
            <a:ahLst/>
            <a:cxnLst/>
            <a:rect r="r" b="b" t="t" l="l"/>
            <a:pathLst>
              <a:path h="7584845" w="7113199">
                <a:moveTo>
                  <a:pt x="0" y="0"/>
                </a:moveTo>
                <a:lnTo>
                  <a:pt x="7113199" y="0"/>
                </a:lnTo>
                <a:lnTo>
                  <a:pt x="7113199" y="7584846"/>
                </a:lnTo>
                <a:lnTo>
                  <a:pt x="0" y="75848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791940" y="2040059"/>
            <a:ext cx="6871218" cy="6321521"/>
          </a:xfrm>
          <a:custGeom>
            <a:avLst/>
            <a:gdLst/>
            <a:ahLst/>
            <a:cxnLst/>
            <a:rect r="r" b="b" t="t" l="l"/>
            <a:pathLst>
              <a:path h="6321521" w="6871218">
                <a:moveTo>
                  <a:pt x="0" y="0"/>
                </a:moveTo>
                <a:lnTo>
                  <a:pt x="6871218" y="0"/>
                </a:lnTo>
                <a:lnTo>
                  <a:pt x="6871218" y="6321521"/>
                </a:lnTo>
                <a:lnTo>
                  <a:pt x="0" y="63215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097810" y="1754412"/>
            <a:ext cx="1844948" cy="2234944"/>
          </a:xfrm>
          <a:custGeom>
            <a:avLst/>
            <a:gdLst/>
            <a:ahLst/>
            <a:cxnLst/>
            <a:rect r="r" b="b" t="t" l="l"/>
            <a:pathLst>
              <a:path h="2234944" w="1844948">
                <a:moveTo>
                  <a:pt x="0" y="0"/>
                </a:moveTo>
                <a:lnTo>
                  <a:pt x="1844948" y="0"/>
                </a:lnTo>
                <a:lnTo>
                  <a:pt x="1844948" y="2234944"/>
                </a:lnTo>
                <a:lnTo>
                  <a:pt x="0" y="22349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272434" t="-7959" r="0" b="-174889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999838">
            <a:off x="14451086" y="7217608"/>
            <a:ext cx="2244406" cy="493769"/>
          </a:xfrm>
          <a:custGeom>
            <a:avLst/>
            <a:gdLst/>
            <a:ahLst/>
            <a:cxnLst/>
            <a:rect r="r" b="b" t="t" l="l"/>
            <a:pathLst>
              <a:path h="493769" w="2244406">
                <a:moveTo>
                  <a:pt x="0" y="0"/>
                </a:moveTo>
                <a:lnTo>
                  <a:pt x="2244406" y="0"/>
                </a:lnTo>
                <a:lnTo>
                  <a:pt x="2244406" y="493769"/>
                </a:lnTo>
                <a:lnTo>
                  <a:pt x="0" y="4937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680020">
            <a:off x="9918146" y="4019228"/>
            <a:ext cx="363138" cy="595960"/>
          </a:xfrm>
          <a:custGeom>
            <a:avLst/>
            <a:gdLst/>
            <a:ahLst/>
            <a:cxnLst/>
            <a:rect r="r" b="b" t="t" l="l"/>
            <a:pathLst>
              <a:path h="595960" w="363138">
                <a:moveTo>
                  <a:pt x="0" y="0"/>
                </a:moveTo>
                <a:lnTo>
                  <a:pt x="363137" y="0"/>
                </a:lnTo>
                <a:lnTo>
                  <a:pt x="363137" y="595960"/>
                </a:lnTo>
                <a:lnTo>
                  <a:pt x="0" y="59596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-313644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670950" y="6457044"/>
            <a:ext cx="1507213" cy="2206092"/>
          </a:xfrm>
          <a:custGeom>
            <a:avLst/>
            <a:gdLst/>
            <a:ahLst/>
            <a:cxnLst/>
            <a:rect r="r" b="b" t="t" l="l"/>
            <a:pathLst>
              <a:path h="2206092" w="1507213">
                <a:moveTo>
                  <a:pt x="0" y="0"/>
                </a:moveTo>
                <a:lnTo>
                  <a:pt x="1507213" y="0"/>
                </a:lnTo>
                <a:lnTo>
                  <a:pt x="1507213" y="2206092"/>
                </a:lnTo>
                <a:lnTo>
                  <a:pt x="0" y="22060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186548" r="-355888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518027">
            <a:off x="11574147" y="2891264"/>
            <a:ext cx="3306803" cy="4114800"/>
          </a:xfrm>
          <a:custGeom>
            <a:avLst/>
            <a:gdLst/>
            <a:ahLst/>
            <a:cxnLst/>
            <a:rect r="r" b="b" t="t" l="l"/>
            <a:pathLst>
              <a:path h="4114800" w="3306803">
                <a:moveTo>
                  <a:pt x="0" y="0"/>
                </a:moveTo>
                <a:lnTo>
                  <a:pt x="3306803" y="0"/>
                </a:lnTo>
                <a:lnTo>
                  <a:pt x="330680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610108" y="3495995"/>
            <a:ext cx="6683560" cy="1987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399"/>
              </a:lnSpc>
            </a:pPr>
            <a:r>
              <a:rPr lang="en-US" sz="13999" b="true">
                <a:solidFill>
                  <a:srgbClr val="2B3547"/>
                </a:solidFill>
                <a:latin typeface="Amatic SC Bold"/>
                <a:ea typeface="Amatic SC Bold"/>
                <a:cs typeface="Amatic SC Bold"/>
                <a:sym typeface="Amatic SC Bold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66328" y="693880"/>
            <a:ext cx="13300499" cy="2150731"/>
            <a:chOff x="0" y="0"/>
            <a:chExt cx="4030454" cy="6517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0160" y="16510"/>
              <a:ext cx="4007594" cy="623797"/>
            </a:xfrm>
            <a:custGeom>
              <a:avLst/>
              <a:gdLst/>
              <a:ahLst/>
              <a:cxnLst/>
              <a:rect r="r" b="b" t="t" l="l"/>
              <a:pathLst>
                <a:path h="623797" w="4007594">
                  <a:moveTo>
                    <a:pt x="4007594" y="623797"/>
                  </a:moveTo>
                  <a:lnTo>
                    <a:pt x="0" y="616177"/>
                  </a:lnTo>
                  <a:lnTo>
                    <a:pt x="0" y="229576"/>
                  </a:lnTo>
                  <a:lnTo>
                    <a:pt x="17780" y="19050"/>
                  </a:lnTo>
                  <a:lnTo>
                    <a:pt x="1996367" y="0"/>
                  </a:lnTo>
                  <a:lnTo>
                    <a:pt x="3988544" y="5080"/>
                  </a:lnTo>
                  <a:close/>
                </a:path>
              </a:pathLst>
            </a:custGeom>
            <a:solidFill>
              <a:srgbClr val="AEE259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-3810" y="0"/>
              <a:ext cx="4036804" cy="650467"/>
            </a:xfrm>
            <a:custGeom>
              <a:avLst/>
              <a:gdLst/>
              <a:ahLst/>
              <a:cxnLst/>
              <a:rect r="r" b="b" t="t" l="l"/>
              <a:pathLst>
                <a:path h="650467" w="4036804">
                  <a:moveTo>
                    <a:pt x="4002514" y="21590"/>
                  </a:moveTo>
                  <a:cubicBezTo>
                    <a:pt x="4003784" y="34290"/>
                    <a:pt x="4003784" y="44450"/>
                    <a:pt x="4005054" y="54610"/>
                  </a:cubicBezTo>
                  <a:cubicBezTo>
                    <a:pt x="4007594" y="72456"/>
                    <a:pt x="4008864" y="84199"/>
                    <a:pt x="4011404" y="95523"/>
                  </a:cubicBezTo>
                  <a:cubicBezTo>
                    <a:pt x="4011404" y="111879"/>
                    <a:pt x="4024104" y="434395"/>
                    <a:pt x="4030454" y="450751"/>
                  </a:cubicBezTo>
                  <a:cubicBezTo>
                    <a:pt x="4036804" y="475496"/>
                    <a:pt x="4032994" y="500659"/>
                    <a:pt x="4032994" y="525404"/>
                  </a:cubicBezTo>
                  <a:cubicBezTo>
                    <a:pt x="4032994" y="547212"/>
                    <a:pt x="4034264" y="567343"/>
                    <a:pt x="4035534" y="589507"/>
                  </a:cubicBezTo>
                  <a:cubicBezTo>
                    <a:pt x="4035534" y="611097"/>
                    <a:pt x="4035534" y="625067"/>
                    <a:pt x="4035534" y="649197"/>
                  </a:cubicBezTo>
                  <a:cubicBezTo>
                    <a:pt x="4012674" y="649197"/>
                    <a:pt x="3992354" y="650467"/>
                    <a:pt x="3964502" y="649197"/>
                  </a:cubicBezTo>
                  <a:cubicBezTo>
                    <a:pt x="3762240" y="644117"/>
                    <a:pt x="3556865" y="650467"/>
                    <a:pt x="3354603" y="645387"/>
                  </a:cubicBezTo>
                  <a:cubicBezTo>
                    <a:pt x="3233246" y="641577"/>
                    <a:pt x="3115000" y="644117"/>
                    <a:pt x="2993643" y="641577"/>
                  </a:cubicBezTo>
                  <a:cubicBezTo>
                    <a:pt x="2937631" y="640307"/>
                    <a:pt x="2881620" y="639037"/>
                    <a:pt x="2825609" y="637767"/>
                  </a:cubicBezTo>
                  <a:cubicBezTo>
                    <a:pt x="2791380" y="637767"/>
                    <a:pt x="2760263" y="639037"/>
                    <a:pt x="2726034" y="639037"/>
                  </a:cubicBezTo>
                  <a:cubicBezTo>
                    <a:pt x="2638906" y="637767"/>
                    <a:pt x="2399302" y="639037"/>
                    <a:pt x="2312174" y="637767"/>
                  </a:cubicBezTo>
                  <a:cubicBezTo>
                    <a:pt x="2249940" y="636497"/>
                    <a:pt x="1005248" y="645387"/>
                    <a:pt x="943014" y="644117"/>
                  </a:cubicBezTo>
                  <a:cubicBezTo>
                    <a:pt x="927455" y="644117"/>
                    <a:pt x="908785" y="645387"/>
                    <a:pt x="893226" y="645387"/>
                  </a:cubicBezTo>
                  <a:cubicBezTo>
                    <a:pt x="855885" y="645387"/>
                    <a:pt x="821656" y="646657"/>
                    <a:pt x="784315" y="646657"/>
                  </a:cubicBezTo>
                  <a:cubicBezTo>
                    <a:pt x="690964" y="646657"/>
                    <a:pt x="600723" y="645387"/>
                    <a:pt x="507372" y="644117"/>
                  </a:cubicBezTo>
                  <a:cubicBezTo>
                    <a:pt x="451360" y="642847"/>
                    <a:pt x="395349" y="641577"/>
                    <a:pt x="342450" y="640307"/>
                  </a:cubicBezTo>
                  <a:cubicBezTo>
                    <a:pt x="242875" y="639037"/>
                    <a:pt x="143299" y="637767"/>
                    <a:pt x="48260" y="637767"/>
                  </a:cubicBezTo>
                  <a:cubicBezTo>
                    <a:pt x="38100" y="637767"/>
                    <a:pt x="29210" y="637767"/>
                    <a:pt x="19050" y="636497"/>
                  </a:cubicBezTo>
                  <a:cubicBezTo>
                    <a:pt x="10160" y="635227"/>
                    <a:pt x="5080" y="628877"/>
                    <a:pt x="7620" y="619987"/>
                  </a:cubicBezTo>
                  <a:cubicBezTo>
                    <a:pt x="16510" y="588313"/>
                    <a:pt x="12700" y="577828"/>
                    <a:pt x="11430" y="566924"/>
                  </a:cubicBezTo>
                  <a:cubicBezTo>
                    <a:pt x="10160" y="544696"/>
                    <a:pt x="6350" y="522887"/>
                    <a:pt x="7620" y="500659"/>
                  </a:cubicBezTo>
                  <a:cubicBezTo>
                    <a:pt x="5080" y="472979"/>
                    <a:pt x="0" y="130333"/>
                    <a:pt x="7620" y="102233"/>
                  </a:cubicBezTo>
                  <a:cubicBezTo>
                    <a:pt x="8890" y="96781"/>
                    <a:pt x="7620" y="90909"/>
                    <a:pt x="8890" y="85457"/>
                  </a:cubicBezTo>
                  <a:cubicBezTo>
                    <a:pt x="10160" y="76650"/>
                    <a:pt x="12700" y="67004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65506" y="30480"/>
                    <a:pt x="115294" y="29210"/>
                  </a:cubicBezTo>
                  <a:cubicBezTo>
                    <a:pt x="199311" y="25400"/>
                    <a:pt x="283327" y="22860"/>
                    <a:pt x="370456" y="20320"/>
                  </a:cubicBezTo>
                  <a:cubicBezTo>
                    <a:pt x="429578" y="17780"/>
                    <a:pt x="488701" y="16510"/>
                    <a:pt x="544712" y="13970"/>
                  </a:cubicBezTo>
                  <a:cubicBezTo>
                    <a:pt x="600724" y="11430"/>
                    <a:pt x="659846" y="8890"/>
                    <a:pt x="715857" y="8890"/>
                  </a:cubicBezTo>
                  <a:cubicBezTo>
                    <a:pt x="778092" y="7620"/>
                    <a:pt x="840327" y="10160"/>
                    <a:pt x="902561" y="8890"/>
                  </a:cubicBezTo>
                  <a:cubicBezTo>
                    <a:pt x="980354" y="8890"/>
                    <a:pt x="2389967" y="6350"/>
                    <a:pt x="2467760" y="5080"/>
                  </a:cubicBezTo>
                  <a:cubicBezTo>
                    <a:pt x="2542442" y="3810"/>
                    <a:pt x="2617124" y="2540"/>
                    <a:pt x="2694917" y="2540"/>
                  </a:cubicBezTo>
                  <a:cubicBezTo>
                    <a:pt x="2822497" y="1270"/>
                    <a:pt x="2946967" y="0"/>
                    <a:pt x="3074548" y="0"/>
                  </a:cubicBezTo>
                  <a:cubicBezTo>
                    <a:pt x="3127447" y="0"/>
                    <a:pt x="3183458" y="2540"/>
                    <a:pt x="3236357" y="2540"/>
                  </a:cubicBezTo>
                  <a:cubicBezTo>
                    <a:pt x="3382609" y="3810"/>
                    <a:pt x="3531971" y="5080"/>
                    <a:pt x="3678223" y="7620"/>
                  </a:cubicBezTo>
                  <a:cubicBezTo>
                    <a:pt x="3756016" y="8890"/>
                    <a:pt x="3833809" y="12700"/>
                    <a:pt x="3911602" y="16510"/>
                  </a:cubicBezTo>
                  <a:cubicBezTo>
                    <a:pt x="3930273" y="16510"/>
                    <a:pt x="3948943" y="16510"/>
                    <a:pt x="3964502" y="16510"/>
                  </a:cubicBezTo>
                  <a:cubicBezTo>
                    <a:pt x="3983464" y="17780"/>
                    <a:pt x="3992354" y="20320"/>
                    <a:pt x="4002514" y="21590"/>
                  </a:cubicBezTo>
                  <a:close/>
                  <a:moveTo>
                    <a:pt x="4012674" y="632687"/>
                  </a:moveTo>
                  <a:cubicBezTo>
                    <a:pt x="4013944" y="616177"/>
                    <a:pt x="4015214" y="603477"/>
                    <a:pt x="4015214" y="590777"/>
                  </a:cubicBezTo>
                  <a:cubicBezTo>
                    <a:pt x="4013944" y="565246"/>
                    <a:pt x="4012674" y="543018"/>
                    <a:pt x="4012674" y="519113"/>
                  </a:cubicBezTo>
                  <a:cubicBezTo>
                    <a:pt x="4012674" y="508209"/>
                    <a:pt x="4015214" y="497304"/>
                    <a:pt x="4013944" y="486400"/>
                  </a:cubicBezTo>
                  <a:cubicBezTo>
                    <a:pt x="4013944" y="476334"/>
                    <a:pt x="4012674" y="465850"/>
                    <a:pt x="4011404" y="455784"/>
                  </a:cubicBezTo>
                  <a:cubicBezTo>
                    <a:pt x="4006324" y="440266"/>
                    <a:pt x="3994894" y="119009"/>
                    <a:pt x="3994894" y="103491"/>
                  </a:cubicBezTo>
                  <a:cubicBezTo>
                    <a:pt x="3992354" y="90490"/>
                    <a:pt x="3989814" y="77069"/>
                    <a:pt x="3987274" y="63500"/>
                  </a:cubicBezTo>
                  <a:cubicBezTo>
                    <a:pt x="3986004" y="44450"/>
                    <a:pt x="3984734" y="43180"/>
                    <a:pt x="3955166" y="41910"/>
                  </a:cubicBezTo>
                  <a:cubicBezTo>
                    <a:pt x="3945831" y="41910"/>
                    <a:pt x="3939608" y="41910"/>
                    <a:pt x="3930273" y="40640"/>
                  </a:cubicBezTo>
                  <a:cubicBezTo>
                    <a:pt x="3852480" y="36830"/>
                    <a:pt x="3771575" y="31750"/>
                    <a:pt x="3693781" y="30480"/>
                  </a:cubicBezTo>
                  <a:cubicBezTo>
                    <a:pt x="3503966" y="26670"/>
                    <a:pt x="3311039" y="25400"/>
                    <a:pt x="3121224" y="22860"/>
                  </a:cubicBezTo>
                  <a:cubicBezTo>
                    <a:pt x="3093218" y="22860"/>
                    <a:pt x="3062101" y="22860"/>
                    <a:pt x="3034095" y="22860"/>
                  </a:cubicBezTo>
                  <a:cubicBezTo>
                    <a:pt x="2987419" y="22860"/>
                    <a:pt x="2940743" y="22860"/>
                    <a:pt x="2897179" y="22860"/>
                  </a:cubicBezTo>
                  <a:cubicBezTo>
                    <a:pt x="2797604" y="22860"/>
                    <a:pt x="2698028" y="22860"/>
                    <a:pt x="2601565" y="24130"/>
                  </a:cubicBezTo>
                  <a:cubicBezTo>
                    <a:pt x="2517548" y="25400"/>
                    <a:pt x="1101712" y="29210"/>
                    <a:pt x="1017695" y="29210"/>
                  </a:cubicBezTo>
                  <a:cubicBezTo>
                    <a:pt x="880779" y="29210"/>
                    <a:pt x="743863" y="26670"/>
                    <a:pt x="606947" y="33020"/>
                  </a:cubicBezTo>
                  <a:cubicBezTo>
                    <a:pt x="535377" y="36830"/>
                    <a:pt x="466919" y="36830"/>
                    <a:pt x="398461" y="38100"/>
                  </a:cubicBezTo>
                  <a:cubicBezTo>
                    <a:pt x="280215" y="41910"/>
                    <a:pt x="161970" y="45720"/>
                    <a:pt x="49530" y="50800"/>
                  </a:cubicBezTo>
                  <a:cubicBezTo>
                    <a:pt x="36830" y="50800"/>
                    <a:pt x="34290" y="53340"/>
                    <a:pt x="33020" y="65746"/>
                  </a:cubicBezTo>
                  <a:cubicBezTo>
                    <a:pt x="31750" y="73295"/>
                    <a:pt x="31750" y="80844"/>
                    <a:pt x="30480" y="88393"/>
                  </a:cubicBezTo>
                  <a:cubicBezTo>
                    <a:pt x="29210" y="100975"/>
                    <a:pt x="26670" y="113137"/>
                    <a:pt x="25400" y="125719"/>
                  </a:cubicBezTo>
                  <a:cubicBezTo>
                    <a:pt x="20320" y="139140"/>
                    <a:pt x="26670" y="467108"/>
                    <a:pt x="29210" y="480528"/>
                  </a:cubicBezTo>
                  <a:cubicBezTo>
                    <a:pt x="29210" y="494788"/>
                    <a:pt x="29210" y="509467"/>
                    <a:pt x="30480" y="523726"/>
                  </a:cubicBezTo>
                  <a:cubicBezTo>
                    <a:pt x="30480" y="534211"/>
                    <a:pt x="33020" y="544696"/>
                    <a:pt x="33020" y="555181"/>
                  </a:cubicBezTo>
                  <a:cubicBezTo>
                    <a:pt x="33020" y="566505"/>
                    <a:pt x="33020" y="577828"/>
                    <a:pt x="31750" y="590777"/>
                  </a:cubicBezTo>
                  <a:cubicBezTo>
                    <a:pt x="31750" y="594587"/>
                    <a:pt x="31750" y="597127"/>
                    <a:pt x="31750" y="600937"/>
                  </a:cubicBezTo>
                  <a:cubicBezTo>
                    <a:pt x="31750" y="611097"/>
                    <a:pt x="35560" y="614907"/>
                    <a:pt x="44450" y="614907"/>
                  </a:cubicBezTo>
                  <a:cubicBezTo>
                    <a:pt x="71730" y="614907"/>
                    <a:pt x="115294" y="616177"/>
                    <a:pt x="155746" y="616177"/>
                  </a:cubicBezTo>
                  <a:cubicBezTo>
                    <a:pt x="214869" y="616177"/>
                    <a:pt x="277104" y="613637"/>
                    <a:pt x="336227" y="616177"/>
                  </a:cubicBezTo>
                  <a:cubicBezTo>
                    <a:pt x="432690" y="619987"/>
                    <a:pt x="529154" y="622527"/>
                    <a:pt x="625617" y="621257"/>
                  </a:cubicBezTo>
                  <a:cubicBezTo>
                    <a:pt x="687852" y="619987"/>
                    <a:pt x="746975" y="622527"/>
                    <a:pt x="809209" y="622527"/>
                  </a:cubicBezTo>
                  <a:cubicBezTo>
                    <a:pt x="899449" y="622527"/>
                    <a:pt x="989690" y="621257"/>
                    <a:pt x="1079930" y="622527"/>
                  </a:cubicBezTo>
                  <a:cubicBezTo>
                    <a:pt x="1213734" y="623797"/>
                    <a:pt x="2682470" y="613637"/>
                    <a:pt x="2819386" y="616177"/>
                  </a:cubicBezTo>
                  <a:cubicBezTo>
                    <a:pt x="2878509" y="617447"/>
                    <a:pt x="2937631" y="618717"/>
                    <a:pt x="2993643" y="618717"/>
                  </a:cubicBezTo>
                  <a:cubicBezTo>
                    <a:pt x="3096330" y="621257"/>
                    <a:pt x="3195905" y="617447"/>
                    <a:pt x="3298592" y="621257"/>
                  </a:cubicBezTo>
                  <a:cubicBezTo>
                    <a:pt x="3382609" y="623797"/>
                    <a:pt x="3466625" y="623797"/>
                    <a:pt x="3550642" y="626337"/>
                  </a:cubicBezTo>
                  <a:cubicBezTo>
                    <a:pt x="3675111" y="630147"/>
                    <a:pt x="3799580" y="632687"/>
                    <a:pt x="3924049" y="633957"/>
                  </a:cubicBezTo>
                  <a:cubicBezTo>
                    <a:pt x="3970725" y="633957"/>
                    <a:pt x="3992354" y="632687"/>
                    <a:pt x="4012674" y="632687"/>
                  </a:cubicBezTo>
                  <a:close/>
                </a:path>
              </a:pathLst>
            </a:custGeom>
            <a:solidFill>
              <a:srgbClr val="AEE259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123465" y="877612"/>
            <a:ext cx="16041069" cy="8531776"/>
            <a:chOff x="0" y="0"/>
            <a:chExt cx="21388092" cy="1137570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8415833" y="261871"/>
              <a:ext cx="2959559" cy="6177834"/>
            </a:xfrm>
            <a:custGeom>
              <a:avLst/>
              <a:gdLst/>
              <a:ahLst/>
              <a:cxnLst/>
              <a:rect r="r" b="b" t="t" l="l"/>
              <a:pathLst>
                <a:path h="6177834" w="2959559">
                  <a:moveTo>
                    <a:pt x="0" y="0"/>
                  </a:moveTo>
                  <a:lnTo>
                    <a:pt x="2959559" y="0"/>
                  </a:lnTo>
                  <a:lnTo>
                    <a:pt x="2959559" y="6177834"/>
                  </a:lnTo>
                  <a:lnTo>
                    <a:pt x="0" y="617783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187821" t="0" r="0" b="-6546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6111187"/>
              <a:ext cx="7792439" cy="5067876"/>
            </a:xfrm>
            <a:custGeom>
              <a:avLst/>
              <a:gdLst/>
              <a:ahLst/>
              <a:cxnLst/>
              <a:rect r="r" b="b" t="t" l="l"/>
              <a:pathLst>
                <a:path h="5067876" w="7792439">
                  <a:moveTo>
                    <a:pt x="0" y="0"/>
                  </a:moveTo>
                  <a:lnTo>
                    <a:pt x="7792439" y="0"/>
                  </a:lnTo>
                  <a:lnTo>
                    <a:pt x="7792439" y="5067876"/>
                  </a:lnTo>
                  <a:lnTo>
                    <a:pt x="0" y="50678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-29882" r="-9314" b="0"/>
              </a:stretch>
            </a:blipFill>
          </p:spPr>
        </p:sp>
        <p:grpSp>
          <p:nvGrpSpPr>
            <p:cNvPr name="Group 8" id="8"/>
            <p:cNvGrpSpPr/>
            <p:nvPr/>
          </p:nvGrpSpPr>
          <p:grpSpPr>
            <a:xfrm rot="0">
              <a:off x="7374977" y="10750360"/>
              <a:ext cx="11560262" cy="625341"/>
              <a:chOff x="0" y="0"/>
              <a:chExt cx="9391053" cy="5080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215900"/>
                <a:ext cx="9391053" cy="76200"/>
              </a:xfrm>
              <a:custGeom>
                <a:avLst/>
                <a:gdLst/>
                <a:ahLst/>
                <a:cxnLst/>
                <a:rect r="r" b="b" t="t" l="l"/>
                <a:pathLst>
                  <a:path h="76200" w="9391053">
                    <a:moveTo>
                      <a:pt x="0" y="0"/>
                    </a:moveTo>
                    <a:lnTo>
                      <a:pt x="9391053" y="0"/>
                    </a:lnTo>
                    <a:lnTo>
                      <a:pt x="9391053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2B3547"/>
              </a:solidFill>
            </p:spPr>
          </p:sp>
        </p:grpSp>
        <p:grpSp>
          <p:nvGrpSpPr>
            <p:cNvPr name="Group 10" id="10"/>
            <p:cNvGrpSpPr/>
            <p:nvPr/>
          </p:nvGrpSpPr>
          <p:grpSpPr>
            <a:xfrm rot="0">
              <a:off x="7416763" y="0"/>
              <a:ext cx="11346563" cy="625341"/>
              <a:chOff x="0" y="0"/>
              <a:chExt cx="9217454" cy="5080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215900"/>
                <a:ext cx="9217454" cy="76200"/>
              </a:xfrm>
              <a:custGeom>
                <a:avLst/>
                <a:gdLst/>
                <a:ahLst/>
                <a:cxnLst/>
                <a:rect r="r" b="b" t="t" l="l"/>
                <a:pathLst>
                  <a:path h="76200" w="9217454">
                    <a:moveTo>
                      <a:pt x="0" y="0"/>
                    </a:moveTo>
                    <a:lnTo>
                      <a:pt x="9217454" y="0"/>
                    </a:lnTo>
                    <a:lnTo>
                      <a:pt x="9217454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2B3547"/>
              </a:solidFill>
            </p:spPr>
          </p:sp>
        </p:grpSp>
        <p:sp>
          <p:nvSpPr>
            <p:cNvPr name="Freeform 12" id="12"/>
            <p:cNvSpPr/>
            <p:nvPr/>
          </p:nvSpPr>
          <p:spPr>
            <a:xfrm flipH="false" flipV="false" rot="0">
              <a:off x="50800" y="274571"/>
              <a:ext cx="7667927" cy="6079240"/>
            </a:xfrm>
            <a:custGeom>
              <a:avLst/>
              <a:gdLst/>
              <a:ahLst/>
              <a:cxnLst/>
              <a:rect r="r" b="b" t="t" l="l"/>
              <a:pathLst>
                <a:path h="6079240" w="7667927">
                  <a:moveTo>
                    <a:pt x="0" y="0"/>
                  </a:moveTo>
                  <a:lnTo>
                    <a:pt x="7667927" y="0"/>
                  </a:lnTo>
                  <a:lnTo>
                    <a:pt x="7667927" y="6079239"/>
                  </a:lnTo>
                  <a:lnTo>
                    <a:pt x="0" y="607923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-11089" b="-8274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20597211" y="4009384"/>
              <a:ext cx="790881" cy="790881"/>
            </a:xfrm>
            <a:custGeom>
              <a:avLst/>
              <a:gdLst/>
              <a:ahLst/>
              <a:cxnLst/>
              <a:rect r="r" b="b" t="t" l="l"/>
              <a:pathLst>
                <a:path h="790881" w="790881">
                  <a:moveTo>
                    <a:pt x="0" y="0"/>
                  </a:moveTo>
                  <a:lnTo>
                    <a:pt x="790881" y="0"/>
                  </a:lnTo>
                  <a:lnTo>
                    <a:pt x="790881" y="790881"/>
                  </a:lnTo>
                  <a:lnTo>
                    <a:pt x="0" y="7908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15197770" y="6690621"/>
            <a:ext cx="2061530" cy="2198222"/>
          </a:xfrm>
          <a:custGeom>
            <a:avLst/>
            <a:gdLst/>
            <a:ahLst/>
            <a:cxnLst/>
            <a:rect r="r" b="b" t="t" l="l"/>
            <a:pathLst>
              <a:path h="2198222" w="2061530">
                <a:moveTo>
                  <a:pt x="0" y="0"/>
                </a:moveTo>
                <a:lnTo>
                  <a:pt x="2061530" y="0"/>
                </a:lnTo>
                <a:lnTo>
                  <a:pt x="2061530" y="2198222"/>
                </a:lnTo>
                <a:lnTo>
                  <a:pt x="0" y="219822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7086600" y="30861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2151634" y="4878892"/>
            <a:ext cx="10494806" cy="2910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3359"/>
              </a:lnSpc>
              <a:buAutoNum type="arabicPeriod" startAt="1"/>
            </a:pPr>
            <a:r>
              <a:rPr lang="en-US" sz="2400">
                <a:solidFill>
                  <a:srgbClr val="2B3547"/>
                </a:solidFill>
                <a:latin typeface="Nunito"/>
                <a:ea typeface="Nunito"/>
                <a:cs typeface="Nunito"/>
                <a:sym typeface="Nunito"/>
              </a:rPr>
              <a:t>An Abstract class is like a normal class , can contain properties / constructor / concrete method but at least one method that is incomplete (Abstract method)</a:t>
            </a:r>
          </a:p>
          <a:p>
            <a:pPr algn="l" marL="518160" indent="-259080" lvl="1">
              <a:lnSpc>
                <a:spcPts val="3359"/>
              </a:lnSpc>
              <a:buAutoNum type="arabicPeriod" startAt="1"/>
            </a:pPr>
            <a:r>
              <a:rPr lang="en-US" sz="2400">
                <a:solidFill>
                  <a:srgbClr val="2B3547"/>
                </a:solidFill>
                <a:latin typeface="Nunito"/>
                <a:ea typeface="Nunito"/>
                <a:cs typeface="Nunito"/>
                <a:sym typeface="Nunito"/>
              </a:rPr>
              <a:t>When a method is abstract, the class also becomes abstract (class should be modified with keyword abstract).</a:t>
            </a:r>
          </a:p>
          <a:p>
            <a:pPr algn="l" marL="518160" indent="-259080" lvl="1">
              <a:lnSpc>
                <a:spcPts val="3359"/>
              </a:lnSpc>
              <a:buAutoNum type="arabicPeriod" startAt="1"/>
            </a:pPr>
            <a:r>
              <a:rPr lang="en-US" sz="2400">
                <a:solidFill>
                  <a:srgbClr val="2B3547"/>
                </a:solidFill>
                <a:latin typeface="Nunito"/>
                <a:ea typeface="Nunito"/>
                <a:cs typeface="Nunito"/>
                <a:sym typeface="Nunito"/>
              </a:rPr>
              <a:t>An object cannot be created for an abstract class, </a:t>
            </a:r>
          </a:p>
          <a:p>
            <a:pPr algn="l">
              <a:lnSpc>
                <a:spcPts val="3359"/>
              </a:lnSpc>
            </a:pP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14466827" y="6206983"/>
            <a:ext cx="2498827" cy="2471567"/>
          </a:xfrm>
          <a:custGeom>
            <a:avLst/>
            <a:gdLst/>
            <a:ahLst/>
            <a:cxnLst/>
            <a:rect r="r" b="b" t="t" l="l"/>
            <a:pathLst>
              <a:path h="2471567" w="2498827">
                <a:moveTo>
                  <a:pt x="0" y="0"/>
                </a:moveTo>
                <a:lnTo>
                  <a:pt x="2498827" y="0"/>
                </a:lnTo>
                <a:lnTo>
                  <a:pt x="2498827" y="2471567"/>
                </a:lnTo>
                <a:lnTo>
                  <a:pt x="0" y="247156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2151634" y="1373866"/>
            <a:ext cx="11448797" cy="12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b="true" sz="8000">
                <a:solidFill>
                  <a:srgbClr val="2B3547"/>
                </a:solidFill>
                <a:latin typeface="Amatic SC Bold"/>
                <a:ea typeface="Amatic SC Bold"/>
                <a:cs typeface="Amatic SC Bold"/>
                <a:sym typeface="Amatic SC Bold"/>
              </a:rPr>
              <a:t>ABSTRACT CLASS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66328" y="693880"/>
            <a:ext cx="13300499" cy="2150731"/>
            <a:chOff x="0" y="0"/>
            <a:chExt cx="4030454" cy="6517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0160" y="16510"/>
              <a:ext cx="4007594" cy="623797"/>
            </a:xfrm>
            <a:custGeom>
              <a:avLst/>
              <a:gdLst/>
              <a:ahLst/>
              <a:cxnLst/>
              <a:rect r="r" b="b" t="t" l="l"/>
              <a:pathLst>
                <a:path h="623797" w="4007594">
                  <a:moveTo>
                    <a:pt x="4007594" y="623797"/>
                  </a:moveTo>
                  <a:lnTo>
                    <a:pt x="0" y="616177"/>
                  </a:lnTo>
                  <a:lnTo>
                    <a:pt x="0" y="229576"/>
                  </a:lnTo>
                  <a:lnTo>
                    <a:pt x="17780" y="19050"/>
                  </a:lnTo>
                  <a:lnTo>
                    <a:pt x="1996367" y="0"/>
                  </a:lnTo>
                  <a:lnTo>
                    <a:pt x="3988544" y="5080"/>
                  </a:lnTo>
                  <a:close/>
                </a:path>
              </a:pathLst>
            </a:custGeom>
            <a:solidFill>
              <a:srgbClr val="AEE259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-3810" y="0"/>
              <a:ext cx="4036804" cy="650467"/>
            </a:xfrm>
            <a:custGeom>
              <a:avLst/>
              <a:gdLst/>
              <a:ahLst/>
              <a:cxnLst/>
              <a:rect r="r" b="b" t="t" l="l"/>
              <a:pathLst>
                <a:path h="650467" w="4036804">
                  <a:moveTo>
                    <a:pt x="4002514" y="21590"/>
                  </a:moveTo>
                  <a:cubicBezTo>
                    <a:pt x="4003784" y="34290"/>
                    <a:pt x="4003784" y="44450"/>
                    <a:pt x="4005054" y="54610"/>
                  </a:cubicBezTo>
                  <a:cubicBezTo>
                    <a:pt x="4007594" y="72456"/>
                    <a:pt x="4008864" y="84199"/>
                    <a:pt x="4011404" y="95523"/>
                  </a:cubicBezTo>
                  <a:cubicBezTo>
                    <a:pt x="4011404" y="111879"/>
                    <a:pt x="4024104" y="434395"/>
                    <a:pt x="4030454" y="450751"/>
                  </a:cubicBezTo>
                  <a:cubicBezTo>
                    <a:pt x="4036804" y="475496"/>
                    <a:pt x="4032994" y="500659"/>
                    <a:pt x="4032994" y="525404"/>
                  </a:cubicBezTo>
                  <a:cubicBezTo>
                    <a:pt x="4032994" y="547212"/>
                    <a:pt x="4034264" y="567343"/>
                    <a:pt x="4035534" y="589507"/>
                  </a:cubicBezTo>
                  <a:cubicBezTo>
                    <a:pt x="4035534" y="611097"/>
                    <a:pt x="4035534" y="625067"/>
                    <a:pt x="4035534" y="649197"/>
                  </a:cubicBezTo>
                  <a:cubicBezTo>
                    <a:pt x="4012674" y="649197"/>
                    <a:pt x="3992354" y="650467"/>
                    <a:pt x="3964502" y="649197"/>
                  </a:cubicBezTo>
                  <a:cubicBezTo>
                    <a:pt x="3762240" y="644117"/>
                    <a:pt x="3556865" y="650467"/>
                    <a:pt x="3354603" y="645387"/>
                  </a:cubicBezTo>
                  <a:cubicBezTo>
                    <a:pt x="3233246" y="641577"/>
                    <a:pt x="3115000" y="644117"/>
                    <a:pt x="2993643" y="641577"/>
                  </a:cubicBezTo>
                  <a:cubicBezTo>
                    <a:pt x="2937631" y="640307"/>
                    <a:pt x="2881620" y="639037"/>
                    <a:pt x="2825609" y="637767"/>
                  </a:cubicBezTo>
                  <a:cubicBezTo>
                    <a:pt x="2791380" y="637767"/>
                    <a:pt x="2760263" y="639037"/>
                    <a:pt x="2726034" y="639037"/>
                  </a:cubicBezTo>
                  <a:cubicBezTo>
                    <a:pt x="2638906" y="637767"/>
                    <a:pt x="2399302" y="639037"/>
                    <a:pt x="2312174" y="637767"/>
                  </a:cubicBezTo>
                  <a:cubicBezTo>
                    <a:pt x="2249940" y="636497"/>
                    <a:pt x="1005248" y="645387"/>
                    <a:pt x="943014" y="644117"/>
                  </a:cubicBezTo>
                  <a:cubicBezTo>
                    <a:pt x="927455" y="644117"/>
                    <a:pt x="908785" y="645387"/>
                    <a:pt x="893226" y="645387"/>
                  </a:cubicBezTo>
                  <a:cubicBezTo>
                    <a:pt x="855885" y="645387"/>
                    <a:pt x="821656" y="646657"/>
                    <a:pt x="784315" y="646657"/>
                  </a:cubicBezTo>
                  <a:cubicBezTo>
                    <a:pt x="690964" y="646657"/>
                    <a:pt x="600723" y="645387"/>
                    <a:pt x="507372" y="644117"/>
                  </a:cubicBezTo>
                  <a:cubicBezTo>
                    <a:pt x="451360" y="642847"/>
                    <a:pt x="395349" y="641577"/>
                    <a:pt x="342450" y="640307"/>
                  </a:cubicBezTo>
                  <a:cubicBezTo>
                    <a:pt x="242875" y="639037"/>
                    <a:pt x="143299" y="637767"/>
                    <a:pt x="48260" y="637767"/>
                  </a:cubicBezTo>
                  <a:cubicBezTo>
                    <a:pt x="38100" y="637767"/>
                    <a:pt x="29210" y="637767"/>
                    <a:pt x="19050" y="636497"/>
                  </a:cubicBezTo>
                  <a:cubicBezTo>
                    <a:pt x="10160" y="635227"/>
                    <a:pt x="5080" y="628877"/>
                    <a:pt x="7620" y="619987"/>
                  </a:cubicBezTo>
                  <a:cubicBezTo>
                    <a:pt x="16510" y="588313"/>
                    <a:pt x="12700" y="577828"/>
                    <a:pt x="11430" y="566924"/>
                  </a:cubicBezTo>
                  <a:cubicBezTo>
                    <a:pt x="10160" y="544696"/>
                    <a:pt x="6350" y="522887"/>
                    <a:pt x="7620" y="500659"/>
                  </a:cubicBezTo>
                  <a:cubicBezTo>
                    <a:pt x="5080" y="472979"/>
                    <a:pt x="0" y="130333"/>
                    <a:pt x="7620" y="102233"/>
                  </a:cubicBezTo>
                  <a:cubicBezTo>
                    <a:pt x="8890" y="96781"/>
                    <a:pt x="7620" y="90909"/>
                    <a:pt x="8890" y="85457"/>
                  </a:cubicBezTo>
                  <a:cubicBezTo>
                    <a:pt x="10160" y="76650"/>
                    <a:pt x="12700" y="67004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65506" y="30480"/>
                    <a:pt x="115294" y="29210"/>
                  </a:cubicBezTo>
                  <a:cubicBezTo>
                    <a:pt x="199311" y="25400"/>
                    <a:pt x="283327" y="22860"/>
                    <a:pt x="370456" y="20320"/>
                  </a:cubicBezTo>
                  <a:cubicBezTo>
                    <a:pt x="429578" y="17780"/>
                    <a:pt x="488701" y="16510"/>
                    <a:pt x="544712" y="13970"/>
                  </a:cubicBezTo>
                  <a:cubicBezTo>
                    <a:pt x="600724" y="11430"/>
                    <a:pt x="659846" y="8890"/>
                    <a:pt x="715857" y="8890"/>
                  </a:cubicBezTo>
                  <a:cubicBezTo>
                    <a:pt x="778092" y="7620"/>
                    <a:pt x="840327" y="10160"/>
                    <a:pt x="902561" y="8890"/>
                  </a:cubicBezTo>
                  <a:cubicBezTo>
                    <a:pt x="980354" y="8890"/>
                    <a:pt x="2389967" y="6350"/>
                    <a:pt x="2467760" y="5080"/>
                  </a:cubicBezTo>
                  <a:cubicBezTo>
                    <a:pt x="2542442" y="3810"/>
                    <a:pt x="2617124" y="2540"/>
                    <a:pt x="2694917" y="2540"/>
                  </a:cubicBezTo>
                  <a:cubicBezTo>
                    <a:pt x="2822497" y="1270"/>
                    <a:pt x="2946967" y="0"/>
                    <a:pt x="3074548" y="0"/>
                  </a:cubicBezTo>
                  <a:cubicBezTo>
                    <a:pt x="3127447" y="0"/>
                    <a:pt x="3183458" y="2540"/>
                    <a:pt x="3236357" y="2540"/>
                  </a:cubicBezTo>
                  <a:cubicBezTo>
                    <a:pt x="3382609" y="3810"/>
                    <a:pt x="3531971" y="5080"/>
                    <a:pt x="3678223" y="7620"/>
                  </a:cubicBezTo>
                  <a:cubicBezTo>
                    <a:pt x="3756016" y="8890"/>
                    <a:pt x="3833809" y="12700"/>
                    <a:pt x="3911602" y="16510"/>
                  </a:cubicBezTo>
                  <a:cubicBezTo>
                    <a:pt x="3930273" y="16510"/>
                    <a:pt x="3948943" y="16510"/>
                    <a:pt x="3964502" y="16510"/>
                  </a:cubicBezTo>
                  <a:cubicBezTo>
                    <a:pt x="3983464" y="17780"/>
                    <a:pt x="3992354" y="20320"/>
                    <a:pt x="4002514" y="21590"/>
                  </a:cubicBezTo>
                  <a:close/>
                  <a:moveTo>
                    <a:pt x="4012674" y="632687"/>
                  </a:moveTo>
                  <a:cubicBezTo>
                    <a:pt x="4013944" y="616177"/>
                    <a:pt x="4015214" y="603477"/>
                    <a:pt x="4015214" y="590777"/>
                  </a:cubicBezTo>
                  <a:cubicBezTo>
                    <a:pt x="4013944" y="565246"/>
                    <a:pt x="4012674" y="543018"/>
                    <a:pt x="4012674" y="519113"/>
                  </a:cubicBezTo>
                  <a:cubicBezTo>
                    <a:pt x="4012674" y="508209"/>
                    <a:pt x="4015214" y="497304"/>
                    <a:pt x="4013944" y="486400"/>
                  </a:cubicBezTo>
                  <a:cubicBezTo>
                    <a:pt x="4013944" y="476334"/>
                    <a:pt x="4012674" y="465850"/>
                    <a:pt x="4011404" y="455784"/>
                  </a:cubicBezTo>
                  <a:cubicBezTo>
                    <a:pt x="4006324" y="440266"/>
                    <a:pt x="3994894" y="119009"/>
                    <a:pt x="3994894" y="103491"/>
                  </a:cubicBezTo>
                  <a:cubicBezTo>
                    <a:pt x="3992354" y="90490"/>
                    <a:pt x="3989814" y="77069"/>
                    <a:pt x="3987274" y="63500"/>
                  </a:cubicBezTo>
                  <a:cubicBezTo>
                    <a:pt x="3986004" y="44450"/>
                    <a:pt x="3984734" y="43180"/>
                    <a:pt x="3955166" y="41910"/>
                  </a:cubicBezTo>
                  <a:cubicBezTo>
                    <a:pt x="3945831" y="41910"/>
                    <a:pt x="3939608" y="41910"/>
                    <a:pt x="3930273" y="40640"/>
                  </a:cubicBezTo>
                  <a:cubicBezTo>
                    <a:pt x="3852480" y="36830"/>
                    <a:pt x="3771575" y="31750"/>
                    <a:pt x="3693781" y="30480"/>
                  </a:cubicBezTo>
                  <a:cubicBezTo>
                    <a:pt x="3503966" y="26670"/>
                    <a:pt x="3311039" y="25400"/>
                    <a:pt x="3121224" y="22860"/>
                  </a:cubicBezTo>
                  <a:cubicBezTo>
                    <a:pt x="3093218" y="22860"/>
                    <a:pt x="3062101" y="22860"/>
                    <a:pt x="3034095" y="22860"/>
                  </a:cubicBezTo>
                  <a:cubicBezTo>
                    <a:pt x="2987419" y="22860"/>
                    <a:pt x="2940743" y="22860"/>
                    <a:pt x="2897179" y="22860"/>
                  </a:cubicBezTo>
                  <a:cubicBezTo>
                    <a:pt x="2797604" y="22860"/>
                    <a:pt x="2698028" y="22860"/>
                    <a:pt x="2601565" y="24130"/>
                  </a:cubicBezTo>
                  <a:cubicBezTo>
                    <a:pt x="2517548" y="25400"/>
                    <a:pt x="1101712" y="29210"/>
                    <a:pt x="1017695" y="29210"/>
                  </a:cubicBezTo>
                  <a:cubicBezTo>
                    <a:pt x="880779" y="29210"/>
                    <a:pt x="743863" y="26670"/>
                    <a:pt x="606947" y="33020"/>
                  </a:cubicBezTo>
                  <a:cubicBezTo>
                    <a:pt x="535377" y="36830"/>
                    <a:pt x="466919" y="36830"/>
                    <a:pt x="398461" y="38100"/>
                  </a:cubicBezTo>
                  <a:cubicBezTo>
                    <a:pt x="280215" y="41910"/>
                    <a:pt x="161970" y="45720"/>
                    <a:pt x="49530" y="50800"/>
                  </a:cubicBezTo>
                  <a:cubicBezTo>
                    <a:pt x="36830" y="50800"/>
                    <a:pt x="34290" y="53340"/>
                    <a:pt x="33020" y="65746"/>
                  </a:cubicBezTo>
                  <a:cubicBezTo>
                    <a:pt x="31750" y="73295"/>
                    <a:pt x="31750" y="80844"/>
                    <a:pt x="30480" y="88393"/>
                  </a:cubicBezTo>
                  <a:cubicBezTo>
                    <a:pt x="29210" y="100975"/>
                    <a:pt x="26670" y="113137"/>
                    <a:pt x="25400" y="125719"/>
                  </a:cubicBezTo>
                  <a:cubicBezTo>
                    <a:pt x="20320" y="139140"/>
                    <a:pt x="26670" y="467108"/>
                    <a:pt x="29210" y="480528"/>
                  </a:cubicBezTo>
                  <a:cubicBezTo>
                    <a:pt x="29210" y="494788"/>
                    <a:pt x="29210" y="509467"/>
                    <a:pt x="30480" y="523726"/>
                  </a:cubicBezTo>
                  <a:cubicBezTo>
                    <a:pt x="30480" y="534211"/>
                    <a:pt x="33020" y="544696"/>
                    <a:pt x="33020" y="555181"/>
                  </a:cubicBezTo>
                  <a:cubicBezTo>
                    <a:pt x="33020" y="566505"/>
                    <a:pt x="33020" y="577828"/>
                    <a:pt x="31750" y="590777"/>
                  </a:cubicBezTo>
                  <a:cubicBezTo>
                    <a:pt x="31750" y="594587"/>
                    <a:pt x="31750" y="597127"/>
                    <a:pt x="31750" y="600937"/>
                  </a:cubicBezTo>
                  <a:cubicBezTo>
                    <a:pt x="31750" y="611097"/>
                    <a:pt x="35560" y="614907"/>
                    <a:pt x="44450" y="614907"/>
                  </a:cubicBezTo>
                  <a:cubicBezTo>
                    <a:pt x="71730" y="614907"/>
                    <a:pt x="115294" y="616177"/>
                    <a:pt x="155746" y="616177"/>
                  </a:cubicBezTo>
                  <a:cubicBezTo>
                    <a:pt x="214869" y="616177"/>
                    <a:pt x="277104" y="613637"/>
                    <a:pt x="336227" y="616177"/>
                  </a:cubicBezTo>
                  <a:cubicBezTo>
                    <a:pt x="432690" y="619987"/>
                    <a:pt x="529154" y="622527"/>
                    <a:pt x="625617" y="621257"/>
                  </a:cubicBezTo>
                  <a:cubicBezTo>
                    <a:pt x="687852" y="619987"/>
                    <a:pt x="746975" y="622527"/>
                    <a:pt x="809209" y="622527"/>
                  </a:cubicBezTo>
                  <a:cubicBezTo>
                    <a:pt x="899449" y="622527"/>
                    <a:pt x="989690" y="621257"/>
                    <a:pt x="1079930" y="622527"/>
                  </a:cubicBezTo>
                  <a:cubicBezTo>
                    <a:pt x="1213734" y="623797"/>
                    <a:pt x="2682470" y="613637"/>
                    <a:pt x="2819386" y="616177"/>
                  </a:cubicBezTo>
                  <a:cubicBezTo>
                    <a:pt x="2878509" y="617447"/>
                    <a:pt x="2937631" y="618717"/>
                    <a:pt x="2993643" y="618717"/>
                  </a:cubicBezTo>
                  <a:cubicBezTo>
                    <a:pt x="3096330" y="621257"/>
                    <a:pt x="3195905" y="617447"/>
                    <a:pt x="3298592" y="621257"/>
                  </a:cubicBezTo>
                  <a:cubicBezTo>
                    <a:pt x="3382609" y="623797"/>
                    <a:pt x="3466625" y="623797"/>
                    <a:pt x="3550642" y="626337"/>
                  </a:cubicBezTo>
                  <a:cubicBezTo>
                    <a:pt x="3675111" y="630147"/>
                    <a:pt x="3799580" y="632687"/>
                    <a:pt x="3924049" y="633957"/>
                  </a:cubicBezTo>
                  <a:cubicBezTo>
                    <a:pt x="3970725" y="633957"/>
                    <a:pt x="3992354" y="632687"/>
                    <a:pt x="4012674" y="632687"/>
                  </a:cubicBezTo>
                  <a:close/>
                </a:path>
              </a:pathLst>
            </a:custGeom>
            <a:solidFill>
              <a:srgbClr val="AEE259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123465" y="877612"/>
            <a:ext cx="16041069" cy="8531776"/>
            <a:chOff x="0" y="0"/>
            <a:chExt cx="21388092" cy="1137570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8415833" y="261871"/>
              <a:ext cx="2959559" cy="6177834"/>
            </a:xfrm>
            <a:custGeom>
              <a:avLst/>
              <a:gdLst/>
              <a:ahLst/>
              <a:cxnLst/>
              <a:rect r="r" b="b" t="t" l="l"/>
              <a:pathLst>
                <a:path h="6177834" w="2959559">
                  <a:moveTo>
                    <a:pt x="0" y="0"/>
                  </a:moveTo>
                  <a:lnTo>
                    <a:pt x="2959559" y="0"/>
                  </a:lnTo>
                  <a:lnTo>
                    <a:pt x="2959559" y="6177834"/>
                  </a:lnTo>
                  <a:lnTo>
                    <a:pt x="0" y="617783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187821" t="0" r="0" b="-6546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6111187"/>
              <a:ext cx="7792439" cy="5067876"/>
            </a:xfrm>
            <a:custGeom>
              <a:avLst/>
              <a:gdLst/>
              <a:ahLst/>
              <a:cxnLst/>
              <a:rect r="r" b="b" t="t" l="l"/>
              <a:pathLst>
                <a:path h="5067876" w="7792439">
                  <a:moveTo>
                    <a:pt x="0" y="0"/>
                  </a:moveTo>
                  <a:lnTo>
                    <a:pt x="7792439" y="0"/>
                  </a:lnTo>
                  <a:lnTo>
                    <a:pt x="7792439" y="5067876"/>
                  </a:lnTo>
                  <a:lnTo>
                    <a:pt x="0" y="50678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-29882" r="-9314" b="0"/>
              </a:stretch>
            </a:blipFill>
          </p:spPr>
        </p:sp>
        <p:grpSp>
          <p:nvGrpSpPr>
            <p:cNvPr name="Group 8" id="8"/>
            <p:cNvGrpSpPr/>
            <p:nvPr/>
          </p:nvGrpSpPr>
          <p:grpSpPr>
            <a:xfrm rot="0">
              <a:off x="7374977" y="10750360"/>
              <a:ext cx="11560262" cy="625341"/>
              <a:chOff x="0" y="0"/>
              <a:chExt cx="9391053" cy="5080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215900"/>
                <a:ext cx="9391053" cy="76200"/>
              </a:xfrm>
              <a:custGeom>
                <a:avLst/>
                <a:gdLst/>
                <a:ahLst/>
                <a:cxnLst/>
                <a:rect r="r" b="b" t="t" l="l"/>
                <a:pathLst>
                  <a:path h="76200" w="9391053">
                    <a:moveTo>
                      <a:pt x="0" y="0"/>
                    </a:moveTo>
                    <a:lnTo>
                      <a:pt x="9391053" y="0"/>
                    </a:lnTo>
                    <a:lnTo>
                      <a:pt x="9391053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2B3547"/>
              </a:solidFill>
            </p:spPr>
          </p:sp>
        </p:grpSp>
        <p:grpSp>
          <p:nvGrpSpPr>
            <p:cNvPr name="Group 10" id="10"/>
            <p:cNvGrpSpPr/>
            <p:nvPr/>
          </p:nvGrpSpPr>
          <p:grpSpPr>
            <a:xfrm rot="0">
              <a:off x="7416763" y="0"/>
              <a:ext cx="11346563" cy="625341"/>
              <a:chOff x="0" y="0"/>
              <a:chExt cx="9217454" cy="5080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215900"/>
                <a:ext cx="9217454" cy="76200"/>
              </a:xfrm>
              <a:custGeom>
                <a:avLst/>
                <a:gdLst/>
                <a:ahLst/>
                <a:cxnLst/>
                <a:rect r="r" b="b" t="t" l="l"/>
                <a:pathLst>
                  <a:path h="76200" w="9217454">
                    <a:moveTo>
                      <a:pt x="0" y="0"/>
                    </a:moveTo>
                    <a:lnTo>
                      <a:pt x="9217454" y="0"/>
                    </a:lnTo>
                    <a:lnTo>
                      <a:pt x="9217454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2B3547"/>
              </a:solidFill>
            </p:spPr>
          </p:sp>
        </p:grpSp>
        <p:sp>
          <p:nvSpPr>
            <p:cNvPr name="Freeform 12" id="12"/>
            <p:cNvSpPr/>
            <p:nvPr/>
          </p:nvSpPr>
          <p:spPr>
            <a:xfrm flipH="false" flipV="false" rot="0">
              <a:off x="50800" y="274571"/>
              <a:ext cx="7667927" cy="6079240"/>
            </a:xfrm>
            <a:custGeom>
              <a:avLst/>
              <a:gdLst/>
              <a:ahLst/>
              <a:cxnLst/>
              <a:rect r="r" b="b" t="t" l="l"/>
              <a:pathLst>
                <a:path h="6079240" w="7667927">
                  <a:moveTo>
                    <a:pt x="0" y="0"/>
                  </a:moveTo>
                  <a:lnTo>
                    <a:pt x="7667927" y="0"/>
                  </a:lnTo>
                  <a:lnTo>
                    <a:pt x="7667927" y="6079239"/>
                  </a:lnTo>
                  <a:lnTo>
                    <a:pt x="0" y="607923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-11089" b="-8274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20597211" y="4009384"/>
              <a:ext cx="790881" cy="790881"/>
            </a:xfrm>
            <a:custGeom>
              <a:avLst/>
              <a:gdLst/>
              <a:ahLst/>
              <a:cxnLst/>
              <a:rect r="r" b="b" t="t" l="l"/>
              <a:pathLst>
                <a:path h="790881" w="790881">
                  <a:moveTo>
                    <a:pt x="0" y="0"/>
                  </a:moveTo>
                  <a:lnTo>
                    <a:pt x="790881" y="0"/>
                  </a:lnTo>
                  <a:lnTo>
                    <a:pt x="790881" y="790881"/>
                  </a:lnTo>
                  <a:lnTo>
                    <a:pt x="0" y="7908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15197770" y="6690621"/>
            <a:ext cx="2061530" cy="2198222"/>
          </a:xfrm>
          <a:custGeom>
            <a:avLst/>
            <a:gdLst/>
            <a:ahLst/>
            <a:cxnLst/>
            <a:rect r="r" b="b" t="t" l="l"/>
            <a:pathLst>
              <a:path h="2198222" w="2061530">
                <a:moveTo>
                  <a:pt x="0" y="0"/>
                </a:moveTo>
                <a:lnTo>
                  <a:pt x="2061530" y="0"/>
                </a:lnTo>
                <a:lnTo>
                  <a:pt x="2061530" y="2198222"/>
                </a:lnTo>
                <a:lnTo>
                  <a:pt x="0" y="219822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7086600" y="30861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2316414" y="4290060"/>
            <a:ext cx="10494806" cy="2072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3359"/>
              </a:lnSpc>
              <a:buAutoNum type="arabicPeriod" startAt="1"/>
            </a:pPr>
            <a:r>
              <a:rPr lang="en-US" sz="2400">
                <a:solidFill>
                  <a:srgbClr val="2B3547"/>
                </a:solidFill>
                <a:latin typeface="Nunito"/>
                <a:ea typeface="Nunito"/>
                <a:cs typeface="Nunito"/>
                <a:sym typeface="Nunito"/>
              </a:rPr>
              <a:t>An object cannot be created for an abstract class, only a reference is possible.</a:t>
            </a:r>
          </a:p>
          <a:p>
            <a:pPr algn="l" marL="518160" indent="-259080" lvl="1">
              <a:lnSpc>
                <a:spcPts val="3359"/>
              </a:lnSpc>
              <a:buAutoNum type="arabicPeriod" startAt="1"/>
            </a:pPr>
            <a:r>
              <a:rPr lang="en-US" sz="2400">
                <a:solidFill>
                  <a:srgbClr val="2B3547"/>
                </a:solidFill>
                <a:latin typeface="Nunito"/>
                <a:ea typeface="Nunito"/>
                <a:cs typeface="Nunito"/>
                <a:sym typeface="Nunito"/>
              </a:rPr>
              <a:t>If the child class does not override the abstract method of the parent abstract class, then even the child class also become abstract.</a:t>
            </a:r>
          </a:p>
          <a:p>
            <a:pPr algn="l">
              <a:lnSpc>
                <a:spcPts val="3359"/>
              </a:lnSpc>
            </a:pP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14466827" y="6206983"/>
            <a:ext cx="2498827" cy="2471567"/>
          </a:xfrm>
          <a:custGeom>
            <a:avLst/>
            <a:gdLst/>
            <a:ahLst/>
            <a:cxnLst/>
            <a:rect r="r" b="b" t="t" l="l"/>
            <a:pathLst>
              <a:path h="2471567" w="2498827">
                <a:moveTo>
                  <a:pt x="0" y="0"/>
                </a:moveTo>
                <a:lnTo>
                  <a:pt x="2498827" y="0"/>
                </a:lnTo>
                <a:lnTo>
                  <a:pt x="2498827" y="2471567"/>
                </a:lnTo>
                <a:lnTo>
                  <a:pt x="0" y="247156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2151634" y="1373866"/>
            <a:ext cx="11448797" cy="12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b="true" sz="8000">
                <a:solidFill>
                  <a:srgbClr val="2B3547"/>
                </a:solidFill>
                <a:latin typeface="Amatic SC Bold"/>
                <a:ea typeface="Amatic SC Bold"/>
                <a:cs typeface="Amatic SC Bold"/>
                <a:sym typeface="Amatic SC Bold"/>
              </a:rPr>
              <a:t>NOTES :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66328" y="693880"/>
            <a:ext cx="13300499" cy="2150731"/>
            <a:chOff x="0" y="0"/>
            <a:chExt cx="4030454" cy="6517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0160" y="16510"/>
              <a:ext cx="4007594" cy="623797"/>
            </a:xfrm>
            <a:custGeom>
              <a:avLst/>
              <a:gdLst/>
              <a:ahLst/>
              <a:cxnLst/>
              <a:rect r="r" b="b" t="t" l="l"/>
              <a:pathLst>
                <a:path h="623797" w="4007594">
                  <a:moveTo>
                    <a:pt x="4007594" y="623797"/>
                  </a:moveTo>
                  <a:lnTo>
                    <a:pt x="0" y="616177"/>
                  </a:lnTo>
                  <a:lnTo>
                    <a:pt x="0" y="229576"/>
                  </a:lnTo>
                  <a:lnTo>
                    <a:pt x="17780" y="19050"/>
                  </a:lnTo>
                  <a:lnTo>
                    <a:pt x="1996367" y="0"/>
                  </a:lnTo>
                  <a:lnTo>
                    <a:pt x="3988544" y="5080"/>
                  </a:lnTo>
                  <a:close/>
                </a:path>
              </a:pathLst>
            </a:custGeom>
            <a:solidFill>
              <a:srgbClr val="AEE259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-3810" y="0"/>
              <a:ext cx="4036804" cy="650467"/>
            </a:xfrm>
            <a:custGeom>
              <a:avLst/>
              <a:gdLst/>
              <a:ahLst/>
              <a:cxnLst/>
              <a:rect r="r" b="b" t="t" l="l"/>
              <a:pathLst>
                <a:path h="650467" w="4036804">
                  <a:moveTo>
                    <a:pt x="4002514" y="21590"/>
                  </a:moveTo>
                  <a:cubicBezTo>
                    <a:pt x="4003784" y="34290"/>
                    <a:pt x="4003784" y="44450"/>
                    <a:pt x="4005054" y="54610"/>
                  </a:cubicBezTo>
                  <a:cubicBezTo>
                    <a:pt x="4007594" y="72456"/>
                    <a:pt x="4008864" y="84199"/>
                    <a:pt x="4011404" y="95523"/>
                  </a:cubicBezTo>
                  <a:cubicBezTo>
                    <a:pt x="4011404" y="111879"/>
                    <a:pt x="4024104" y="434395"/>
                    <a:pt x="4030454" y="450751"/>
                  </a:cubicBezTo>
                  <a:cubicBezTo>
                    <a:pt x="4036804" y="475496"/>
                    <a:pt x="4032994" y="500659"/>
                    <a:pt x="4032994" y="525404"/>
                  </a:cubicBezTo>
                  <a:cubicBezTo>
                    <a:pt x="4032994" y="547212"/>
                    <a:pt x="4034264" y="567343"/>
                    <a:pt x="4035534" y="589507"/>
                  </a:cubicBezTo>
                  <a:cubicBezTo>
                    <a:pt x="4035534" y="611097"/>
                    <a:pt x="4035534" y="625067"/>
                    <a:pt x="4035534" y="649197"/>
                  </a:cubicBezTo>
                  <a:cubicBezTo>
                    <a:pt x="4012674" y="649197"/>
                    <a:pt x="3992354" y="650467"/>
                    <a:pt x="3964502" y="649197"/>
                  </a:cubicBezTo>
                  <a:cubicBezTo>
                    <a:pt x="3762240" y="644117"/>
                    <a:pt x="3556865" y="650467"/>
                    <a:pt x="3354603" y="645387"/>
                  </a:cubicBezTo>
                  <a:cubicBezTo>
                    <a:pt x="3233246" y="641577"/>
                    <a:pt x="3115000" y="644117"/>
                    <a:pt x="2993643" y="641577"/>
                  </a:cubicBezTo>
                  <a:cubicBezTo>
                    <a:pt x="2937631" y="640307"/>
                    <a:pt x="2881620" y="639037"/>
                    <a:pt x="2825609" y="637767"/>
                  </a:cubicBezTo>
                  <a:cubicBezTo>
                    <a:pt x="2791380" y="637767"/>
                    <a:pt x="2760263" y="639037"/>
                    <a:pt x="2726034" y="639037"/>
                  </a:cubicBezTo>
                  <a:cubicBezTo>
                    <a:pt x="2638906" y="637767"/>
                    <a:pt x="2399302" y="639037"/>
                    <a:pt x="2312174" y="637767"/>
                  </a:cubicBezTo>
                  <a:cubicBezTo>
                    <a:pt x="2249940" y="636497"/>
                    <a:pt x="1005248" y="645387"/>
                    <a:pt x="943014" y="644117"/>
                  </a:cubicBezTo>
                  <a:cubicBezTo>
                    <a:pt x="927455" y="644117"/>
                    <a:pt x="908785" y="645387"/>
                    <a:pt x="893226" y="645387"/>
                  </a:cubicBezTo>
                  <a:cubicBezTo>
                    <a:pt x="855885" y="645387"/>
                    <a:pt x="821656" y="646657"/>
                    <a:pt x="784315" y="646657"/>
                  </a:cubicBezTo>
                  <a:cubicBezTo>
                    <a:pt x="690964" y="646657"/>
                    <a:pt x="600723" y="645387"/>
                    <a:pt x="507372" y="644117"/>
                  </a:cubicBezTo>
                  <a:cubicBezTo>
                    <a:pt x="451360" y="642847"/>
                    <a:pt x="395349" y="641577"/>
                    <a:pt x="342450" y="640307"/>
                  </a:cubicBezTo>
                  <a:cubicBezTo>
                    <a:pt x="242875" y="639037"/>
                    <a:pt x="143299" y="637767"/>
                    <a:pt x="48260" y="637767"/>
                  </a:cubicBezTo>
                  <a:cubicBezTo>
                    <a:pt x="38100" y="637767"/>
                    <a:pt x="29210" y="637767"/>
                    <a:pt x="19050" y="636497"/>
                  </a:cubicBezTo>
                  <a:cubicBezTo>
                    <a:pt x="10160" y="635227"/>
                    <a:pt x="5080" y="628877"/>
                    <a:pt x="7620" y="619987"/>
                  </a:cubicBezTo>
                  <a:cubicBezTo>
                    <a:pt x="16510" y="588313"/>
                    <a:pt x="12700" y="577828"/>
                    <a:pt x="11430" y="566924"/>
                  </a:cubicBezTo>
                  <a:cubicBezTo>
                    <a:pt x="10160" y="544696"/>
                    <a:pt x="6350" y="522887"/>
                    <a:pt x="7620" y="500659"/>
                  </a:cubicBezTo>
                  <a:cubicBezTo>
                    <a:pt x="5080" y="472979"/>
                    <a:pt x="0" y="130333"/>
                    <a:pt x="7620" y="102233"/>
                  </a:cubicBezTo>
                  <a:cubicBezTo>
                    <a:pt x="8890" y="96781"/>
                    <a:pt x="7620" y="90909"/>
                    <a:pt x="8890" y="85457"/>
                  </a:cubicBezTo>
                  <a:cubicBezTo>
                    <a:pt x="10160" y="76650"/>
                    <a:pt x="12700" y="67004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65506" y="30480"/>
                    <a:pt x="115294" y="29210"/>
                  </a:cubicBezTo>
                  <a:cubicBezTo>
                    <a:pt x="199311" y="25400"/>
                    <a:pt x="283327" y="22860"/>
                    <a:pt x="370456" y="20320"/>
                  </a:cubicBezTo>
                  <a:cubicBezTo>
                    <a:pt x="429578" y="17780"/>
                    <a:pt x="488701" y="16510"/>
                    <a:pt x="544712" y="13970"/>
                  </a:cubicBezTo>
                  <a:cubicBezTo>
                    <a:pt x="600724" y="11430"/>
                    <a:pt x="659846" y="8890"/>
                    <a:pt x="715857" y="8890"/>
                  </a:cubicBezTo>
                  <a:cubicBezTo>
                    <a:pt x="778092" y="7620"/>
                    <a:pt x="840327" y="10160"/>
                    <a:pt x="902561" y="8890"/>
                  </a:cubicBezTo>
                  <a:cubicBezTo>
                    <a:pt x="980354" y="8890"/>
                    <a:pt x="2389967" y="6350"/>
                    <a:pt x="2467760" y="5080"/>
                  </a:cubicBezTo>
                  <a:cubicBezTo>
                    <a:pt x="2542442" y="3810"/>
                    <a:pt x="2617124" y="2540"/>
                    <a:pt x="2694917" y="2540"/>
                  </a:cubicBezTo>
                  <a:cubicBezTo>
                    <a:pt x="2822497" y="1270"/>
                    <a:pt x="2946967" y="0"/>
                    <a:pt x="3074548" y="0"/>
                  </a:cubicBezTo>
                  <a:cubicBezTo>
                    <a:pt x="3127447" y="0"/>
                    <a:pt x="3183458" y="2540"/>
                    <a:pt x="3236357" y="2540"/>
                  </a:cubicBezTo>
                  <a:cubicBezTo>
                    <a:pt x="3382609" y="3810"/>
                    <a:pt x="3531971" y="5080"/>
                    <a:pt x="3678223" y="7620"/>
                  </a:cubicBezTo>
                  <a:cubicBezTo>
                    <a:pt x="3756016" y="8890"/>
                    <a:pt x="3833809" y="12700"/>
                    <a:pt x="3911602" y="16510"/>
                  </a:cubicBezTo>
                  <a:cubicBezTo>
                    <a:pt x="3930273" y="16510"/>
                    <a:pt x="3948943" y="16510"/>
                    <a:pt x="3964502" y="16510"/>
                  </a:cubicBezTo>
                  <a:cubicBezTo>
                    <a:pt x="3983464" y="17780"/>
                    <a:pt x="3992354" y="20320"/>
                    <a:pt x="4002514" y="21590"/>
                  </a:cubicBezTo>
                  <a:close/>
                  <a:moveTo>
                    <a:pt x="4012674" y="632687"/>
                  </a:moveTo>
                  <a:cubicBezTo>
                    <a:pt x="4013944" y="616177"/>
                    <a:pt x="4015214" y="603477"/>
                    <a:pt x="4015214" y="590777"/>
                  </a:cubicBezTo>
                  <a:cubicBezTo>
                    <a:pt x="4013944" y="565246"/>
                    <a:pt x="4012674" y="543018"/>
                    <a:pt x="4012674" y="519113"/>
                  </a:cubicBezTo>
                  <a:cubicBezTo>
                    <a:pt x="4012674" y="508209"/>
                    <a:pt x="4015214" y="497304"/>
                    <a:pt x="4013944" y="486400"/>
                  </a:cubicBezTo>
                  <a:cubicBezTo>
                    <a:pt x="4013944" y="476334"/>
                    <a:pt x="4012674" y="465850"/>
                    <a:pt x="4011404" y="455784"/>
                  </a:cubicBezTo>
                  <a:cubicBezTo>
                    <a:pt x="4006324" y="440266"/>
                    <a:pt x="3994894" y="119009"/>
                    <a:pt x="3994894" y="103491"/>
                  </a:cubicBezTo>
                  <a:cubicBezTo>
                    <a:pt x="3992354" y="90490"/>
                    <a:pt x="3989814" y="77069"/>
                    <a:pt x="3987274" y="63500"/>
                  </a:cubicBezTo>
                  <a:cubicBezTo>
                    <a:pt x="3986004" y="44450"/>
                    <a:pt x="3984734" y="43180"/>
                    <a:pt x="3955166" y="41910"/>
                  </a:cubicBezTo>
                  <a:cubicBezTo>
                    <a:pt x="3945831" y="41910"/>
                    <a:pt x="3939608" y="41910"/>
                    <a:pt x="3930273" y="40640"/>
                  </a:cubicBezTo>
                  <a:cubicBezTo>
                    <a:pt x="3852480" y="36830"/>
                    <a:pt x="3771575" y="31750"/>
                    <a:pt x="3693781" y="30480"/>
                  </a:cubicBezTo>
                  <a:cubicBezTo>
                    <a:pt x="3503966" y="26670"/>
                    <a:pt x="3311039" y="25400"/>
                    <a:pt x="3121224" y="22860"/>
                  </a:cubicBezTo>
                  <a:cubicBezTo>
                    <a:pt x="3093218" y="22860"/>
                    <a:pt x="3062101" y="22860"/>
                    <a:pt x="3034095" y="22860"/>
                  </a:cubicBezTo>
                  <a:cubicBezTo>
                    <a:pt x="2987419" y="22860"/>
                    <a:pt x="2940743" y="22860"/>
                    <a:pt x="2897179" y="22860"/>
                  </a:cubicBezTo>
                  <a:cubicBezTo>
                    <a:pt x="2797604" y="22860"/>
                    <a:pt x="2698028" y="22860"/>
                    <a:pt x="2601565" y="24130"/>
                  </a:cubicBezTo>
                  <a:cubicBezTo>
                    <a:pt x="2517548" y="25400"/>
                    <a:pt x="1101712" y="29210"/>
                    <a:pt x="1017695" y="29210"/>
                  </a:cubicBezTo>
                  <a:cubicBezTo>
                    <a:pt x="880779" y="29210"/>
                    <a:pt x="743863" y="26670"/>
                    <a:pt x="606947" y="33020"/>
                  </a:cubicBezTo>
                  <a:cubicBezTo>
                    <a:pt x="535377" y="36830"/>
                    <a:pt x="466919" y="36830"/>
                    <a:pt x="398461" y="38100"/>
                  </a:cubicBezTo>
                  <a:cubicBezTo>
                    <a:pt x="280215" y="41910"/>
                    <a:pt x="161970" y="45720"/>
                    <a:pt x="49530" y="50800"/>
                  </a:cubicBezTo>
                  <a:cubicBezTo>
                    <a:pt x="36830" y="50800"/>
                    <a:pt x="34290" y="53340"/>
                    <a:pt x="33020" y="65746"/>
                  </a:cubicBezTo>
                  <a:cubicBezTo>
                    <a:pt x="31750" y="73295"/>
                    <a:pt x="31750" y="80844"/>
                    <a:pt x="30480" y="88393"/>
                  </a:cubicBezTo>
                  <a:cubicBezTo>
                    <a:pt x="29210" y="100975"/>
                    <a:pt x="26670" y="113137"/>
                    <a:pt x="25400" y="125719"/>
                  </a:cubicBezTo>
                  <a:cubicBezTo>
                    <a:pt x="20320" y="139140"/>
                    <a:pt x="26670" y="467108"/>
                    <a:pt x="29210" y="480528"/>
                  </a:cubicBezTo>
                  <a:cubicBezTo>
                    <a:pt x="29210" y="494788"/>
                    <a:pt x="29210" y="509467"/>
                    <a:pt x="30480" y="523726"/>
                  </a:cubicBezTo>
                  <a:cubicBezTo>
                    <a:pt x="30480" y="534211"/>
                    <a:pt x="33020" y="544696"/>
                    <a:pt x="33020" y="555181"/>
                  </a:cubicBezTo>
                  <a:cubicBezTo>
                    <a:pt x="33020" y="566505"/>
                    <a:pt x="33020" y="577828"/>
                    <a:pt x="31750" y="590777"/>
                  </a:cubicBezTo>
                  <a:cubicBezTo>
                    <a:pt x="31750" y="594587"/>
                    <a:pt x="31750" y="597127"/>
                    <a:pt x="31750" y="600937"/>
                  </a:cubicBezTo>
                  <a:cubicBezTo>
                    <a:pt x="31750" y="611097"/>
                    <a:pt x="35560" y="614907"/>
                    <a:pt x="44450" y="614907"/>
                  </a:cubicBezTo>
                  <a:cubicBezTo>
                    <a:pt x="71730" y="614907"/>
                    <a:pt x="115294" y="616177"/>
                    <a:pt x="155746" y="616177"/>
                  </a:cubicBezTo>
                  <a:cubicBezTo>
                    <a:pt x="214869" y="616177"/>
                    <a:pt x="277104" y="613637"/>
                    <a:pt x="336227" y="616177"/>
                  </a:cubicBezTo>
                  <a:cubicBezTo>
                    <a:pt x="432690" y="619987"/>
                    <a:pt x="529154" y="622527"/>
                    <a:pt x="625617" y="621257"/>
                  </a:cubicBezTo>
                  <a:cubicBezTo>
                    <a:pt x="687852" y="619987"/>
                    <a:pt x="746975" y="622527"/>
                    <a:pt x="809209" y="622527"/>
                  </a:cubicBezTo>
                  <a:cubicBezTo>
                    <a:pt x="899449" y="622527"/>
                    <a:pt x="989690" y="621257"/>
                    <a:pt x="1079930" y="622527"/>
                  </a:cubicBezTo>
                  <a:cubicBezTo>
                    <a:pt x="1213734" y="623797"/>
                    <a:pt x="2682470" y="613637"/>
                    <a:pt x="2819386" y="616177"/>
                  </a:cubicBezTo>
                  <a:cubicBezTo>
                    <a:pt x="2878509" y="617447"/>
                    <a:pt x="2937631" y="618717"/>
                    <a:pt x="2993643" y="618717"/>
                  </a:cubicBezTo>
                  <a:cubicBezTo>
                    <a:pt x="3096330" y="621257"/>
                    <a:pt x="3195905" y="617447"/>
                    <a:pt x="3298592" y="621257"/>
                  </a:cubicBezTo>
                  <a:cubicBezTo>
                    <a:pt x="3382609" y="623797"/>
                    <a:pt x="3466625" y="623797"/>
                    <a:pt x="3550642" y="626337"/>
                  </a:cubicBezTo>
                  <a:cubicBezTo>
                    <a:pt x="3675111" y="630147"/>
                    <a:pt x="3799580" y="632687"/>
                    <a:pt x="3924049" y="633957"/>
                  </a:cubicBezTo>
                  <a:cubicBezTo>
                    <a:pt x="3970725" y="633957"/>
                    <a:pt x="3992354" y="632687"/>
                    <a:pt x="4012674" y="632687"/>
                  </a:cubicBezTo>
                  <a:close/>
                </a:path>
              </a:pathLst>
            </a:custGeom>
            <a:solidFill>
              <a:srgbClr val="AEE259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123465" y="877612"/>
            <a:ext cx="16041069" cy="8531776"/>
            <a:chOff x="0" y="0"/>
            <a:chExt cx="21388092" cy="1137570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8415833" y="261871"/>
              <a:ext cx="2959559" cy="6177834"/>
            </a:xfrm>
            <a:custGeom>
              <a:avLst/>
              <a:gdLst/>
              <a:ahLst/>
              <a:cxnLst/>
              <a:rect r="r" b="b" t="t" l="l"/>
              <a:pathLst>
                <a:path h="6177834" w="2959559">
                  <a:moveTo>
                    <a:pt x="0" y="0"/>
                  </a:moveTo>
                  <a:lnTo>
                    <a:pt x="2959559" y="0"/>
                  </a:lnTo>
                  <a:lnTo>
                    <a:pt x="2959559" y="6177834"/>
                  </a:lnTo>
                  <a:lnTo>
                    <a:pt x="0" y="617783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187821" t="0" r="0" b="-6546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6111187"/>
              <a:ext cx="7792439" cy="5067876"/>
            </a:xfrm>
            <a:custGeom>
              <a:avLst/>
              <a:gdLst/>
              <a:ahLst/>
              <a:cxnLst/>
              <a:rect r="r" b="b" t="t" l="l"/>
              <a:pathLst>
                <a:path h="5067876" w="7792439">
                  <a:moveTo>
                    <a:pt x="0" y="0"/>
                  </a:moveTo>
                  <a:lnTo>
                    <a:pt x="7792439" y="0"/>
                  </a:lnTo>
                  <a:lnTo>
                    <a:pt x="7792439" y="5067876"/>
                  </a:lnTo>
                  <a:lnTo>
                    <a:pt x="0" y="50678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-29882" r="-9314" b="0"/>
              </a:stretch>
            </a:blipFill>
          </p:spPr>
        </p:sp>
        <p:grpSp>
          <p:nvGrpSpPr>
            <p:cNvPr name="Group 8" id="8"/>
            <p:cNvGrpSpPr/>
            <p:nvPr/>
          </p:nvGrpSpPr>
          <p:grpSpPr>
            <a:xfrm rot="0">
              <a:off x="7374977" y="10750360"/>
              <a:ext cx="11560262" cy="625341"/>
              <a:chOff x="0" y="0"/>
              <a:chExt cx="9391053" cy="5080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215900"/>
                <a:ext cx="9391053" cy="76200"/>
              </a:xfrm>
              <a:custGeom>
                <a:avLst/>
                <a:gdLst/>
                <a:ahLst/>
                <a:cxnLst/>
                <a:rect r="r" b="b" t="t" l="l"/>
                <a:pathLst>
                  <a:path h="76200" w="9391053">
                    <a:moveTo>
                      <a:pt x="0" y="0"/>
                    </a:moveTo>
                    <a:lnTo>
                      <a:pt x="9391053" y="0"/>
                    </a:lnTo>
                    <a:lnTo>
                      <a:pt x="9391053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2B3547"/>
              </a:solidFill>
            </p:spPr>
          </p:sp>
        </p:grpSp>
        <p:grpSp>
          <p:nvGrpSpPr>
            <p:cNvPr name="Group 10" id="10"/>
            <p:cNvGrpSpPr/>
            <p:nvPr/>
          </p:nvGrpSpPr>
          <p:grpSpPr>
            <a:xfrm rot="0">
              <a:off x="7416763" y="0"/>
              <a:ext cx="11346563" cy="625341"/>
              <a:chOff x="0" y="0"/>
              <a:chExt cx="9217454" cy="5080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215900"/>
                <a:ext cx="9217454" cy="76200"/>
              </a:xfrm>
              <a:custGeom>
                <a:avLst/>
                <a:gdLst/>
                <a:ahLst/>
                <a:cxnLst/>
                <a:rect r="r" b="b" t="t" l="l"/>
                <a:pathLst>
                  <a:path h="76200" w="9217454">
                    <a:moveTo>
                      <a:pt x="0" y="0"/>
                    </a:moveTo>
                    <a:lnTo>
                      <a:pt x="9217454" y="0"/>
                    </a:lnTo>
                    <a:lnTo>
                      <a:pt x="9217454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2B3547"/>
              </a:solidFill>
            </p:spPr>
          </p:sp>
        </p:grpSp>
        <p:sp>
          <p:nvSpPr>
            <p:cNvPr name="Freeform 12" id="12"/>
            <p:cNvSpPr/>
            <p:nvPr/>
          </p:nvSpPr>
          <p:spPr>
            <a:xfrm flipH="false" flipV="false" rot="0">
              <a:off x="50800" y="274571"/>
              <a:ext cx="7667927" cy="6079240"/>
            </a:xfrm>
            <a:custGeom>
              <a:avLst/>
              <a:gdLst/>
              <a:ahLst/>
              <a:cxnLst/>
              <a:rect r="r" b="b" t="t" l="l"/>
              <a:pathLst>
                <a:path h="6079240" w="7667927">
                  <a:moveTo>
                    <a:pt x="0" y="0"/>
                  </a:moveTo>
                  <a:lnTo>
                    <a:pt x="7667927" y="0"/>
                  </a:lnTo>
                  <a:lnTo>
                    <a:pt x="7667927" y="6079239"/>
                  </a:lnTo>
                  <a:lnTo>
                    <a:pt x="0" y="607923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-11089" b="-8274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20597211" y="4009384"/>
              <a:ext cx="790881" cy="790881"/>
            </a:xfrm>
            <a:custGeom>
              <a:avLst/>
              <a:gdLst/>
              <a:ahLst/>
              <a:cxnLst/>
              <a:rect r="r" b="b" t="t" l="l"/>
              <a:pathLst>
                <a:path h="790881" w="790881">
                  <a:moveTo>
                    <a:pt x="0" y="0"/>
                  </a:moveTo>
                  <a:lnTo>
                    <a:pt x="790881" y="0"/>
                  </a:lnTo>
                  <a:lnTo>
                    <a:pt x="790881" y="790881"/>
                  </a:lnTo>
                  <a:lnTo>
                    <a:pt x="0" y="7908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15197770" y="6690621"/>
            <a:ext cx="2061530" cy="2198222"/>
          </a:xfrm>
          <a:custGeom>
            <a:avLst/>
            <a:gdLst/>
            <a:ahLst/>
            <a:cxnLst/>
            <a:rect r="r" b="b" t="t" l="l"/>
            <a:pathLst>
              <a:path h="2198222" w="2061530">
                <a:moveTo>
                  <a:pt x="0" y="0"/>
                </a:moveTo>
                <a:lnTo>
                  <a:pt x="2061530" y="0"/>
                </a:lnTo>
                <a:lnTo>
                  <a:pt x="2061530" y="2198222"/>
                </a:lnTo>
                <a:lnTo>
                  <a:pt x="0" y="219822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7086600" y="30861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2373564" y="3547110"/>
            <a:ext cx="12093263" cy="3873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97081" indent="-298540" lvl="1">
              <a:lnSpc>
                <a:spcPts val="3871"/>
              </a:lnSpc>
              <a:buFont typeface="Arial"/>
              <a:buChar char="•"/>
            </a:pPr>
            <a:r>
              <a:rPr lang="en-US" sz="2765" u="sng">
                <a:solidFill>
                  <a:srgbClr val="2B3547"/>
                </a:solidFill>
                <a:latin typeface="Nunito"/>
                <a:ea typeface="Nunito"/>
                <a:cs typeface="Nunito"/>
                <a:sym typeface="Nunito"/>
              </a:rPr>
              <a:t>No multiple inheritance</a:t>
            </a:r>
            <a:r>
              <a:rPr lang="en-US" sz="2765">
                <a:solidFill>
                  <a:srgbClr val="2B3547"/>
                </a:solidFill>
                <a:latin typeface="Nunito"/>
                <a:ea typeface="Nunito"/>
                <a:cs typeface="Nunito"/>
                <a:sym typeface="Nunito"/>
              </a:rPr>
              <a:t> — can't extend more than one class</a:t>
            </a:r>
          </a:p>
          <a:p>
            <a:pPr algn="l" marL="597081" indent="-298540" lvl="1">
              <a:lnSpc>
                <a:spcPts val="3871"/>
              </a:lnSpc>
              <a:buFont typeface="Arial"/>
              <a:buChar char="•"/>
            </a:pPr>
            <a:r>
              <a:rPr lang="en-US" sz="2765" u="sng">
                <a:solidFill>
                  <a:srgbClr val="2B3547"/>
                </a:solidFill>
                <a:latin typeface="Nunito"/>
                <a:ea typeface="Nunito"/>
                <a:cs typeface="Nunito"/>
                <a:sym typeface="Nunito"/>
              </a:rPr>
              <a:t>Tight coupling</a:t>
            </a:r>
            <a:r>
              <a:rPr lang="en-US" sz="2765">
                <a:solidFill>
                  <a:srgbClr val="2B3547"/>
                </a:solidFill>
                <a:latin typeface="Nunito"/>
                <a:ea typeface="Nunito"/>
                <a:cs typeface="Nunito"/>
                <a:sym typeface="Nunito"/>
              </a:rPr>
              <a:t> — changes in abstract class affect all subclasses</a:t>
            </a:r>
          </a:p>
          <a:p>
            <a:pPr algn="l" marL="597081" indent="-298540" lvl="1">
              <a:lnSpc>
                <a:spcPts val="3871"/>
              </a:lnSpc>
              <a:buFont typeface="Arial"/>
              <a:buChar char="•"/>
            </a:pPr>
            <a:r>
              <a:rPr lang="en-US" sz="2765" u="sng">
                <a:solidFill>
                  <a:srgbClr val="2B3547"/>
                </a:solidFill>
                <a:latin typeface="Nunito"/>
                <a:ea typeface="Nunito"/>
                <a:cs typeface="Nunito"/>
                <a:sym typeface="Nunito"/>
              </a:rPr>
              <a:t>Less flexible than interfaces</a:t>
            </a:r>
            <a:r>
              <a:rPr lang="en-US" sz="2765">
                <a:solidFill>
                  <a:srgbClr val="2B3547"/>
                </a:solidFill>
                <a:latin typeface="Nunito"/>
                <a:ea typeface="Nunito"/>
                <a:cs typeface="Nunito"/>
                <a:sym typeface="Nunito"/>
              </a:rPr>
              <a:t> — limited adaptability</a:t>
            </a:r>
          </a:p>
          <a:p>
            <a:pPr algn="l" marL="597081" indent="-298540" lvl="1">
              <a:lnSpc>
                <a:spcPts val="3871"/>
              </a:lnSpc>
              <a:buFont typeface="Arial"/>
              <a:buChar char="•"/>
            </a:pPr>
            <a:r>
              <a:rPr lang="en-US" sz="2765" u="sng">
                <a:solidFill>
                  <a:srgbClr val="2B3547"/>
                </a:solidFill>
                <a:latin typeface="Nunito"/>
                <a:ea typeface="Nunito"/>
                <a:cs typeface="Nunito"/>
                <a:sym typeface="Nunito"/>
              </a:rPr>
              <a:t>Can't instantiate </a:t>
            </a:r>
            <a:r>
              <a:rPr lang="en-US" sz="2765">
                <a:solidFill>
                  <a:srgbClr val="2B3547"/>
                </a:solidFill>
                <a:latin typeface="Nunito"/>
                <a:ea typeface="Nunito"/>
                <a:cs typeface="Nunito"/>
                <a:sym typeface="Nunito"/>
              </a:rPr>
              <a:t>— must use subclass</a:t>
            </a:r>
          </a:p>
          <a:p>
            <a:pPr algn="l" marL="597081" indent="-298540" lvl="1">
              <a:lnSpc>
                <a:spcPts val="3871"/>
              </a:lnSpc>
              <a:buFont typeface="Arial"/>
              <a:buChar char="•"/>
            </a:pPr>
            <a:r>
              <a:rPr lang="en-US" sz="2765" u="sng">
                <a:solidFill>
                  <a:srgbClr val="2B3547"/>
                </a:solidFill>
                <a:latin typeface="Nunito"/>
                <a:ea typeface="Nunito"/>
                <a:cs typeface="Nunito"/>
                <a:sym typeface="Nunito"/>
              </a:rPr>
              <a:t>Encourages inheritance over composition</a:t>
            </a:r>
            <a:r>
              <a:rPr lang="en-US" sz="2765">
                <a:solidFill>
                  <a:srgbClr val="2B3547"/>
                </a:solidFill>
                <a:latin typeface="Nunito"/>
                <a:ea typeface="Nunito"/>
                <a:cs typeface="Nunito"/>
                <a:sym typeface="Nunito"/>
              </a:rPr>
              <a:t> — less modular</a:t>
            </a:r>
          </a:p>
          <a:p>
            <a:pPr algn="l" marL="597081" indent="-298540" lvl="1">
              <a:lnSpc>
                <a:spcPts val="3871"/>
              </a:lnSpc>
              <a:buFont typeface="Arial"/>
              <a:buChar char="•"/>
            </a:pPr>
            <a:r>
              <a:rPr lang="en-US" sz="2765" u="sng">
                <a:solidFill>
                  <a:srgbClr val="2B3547"/>
                </a:solidFill>
                <a:latin typeface="Nunito"/>
                <a:ea typeface="Nunito"/>
                <a:cs typeface="Nunito"/>
                <a:sym typeface="Nunito"/>
              </a:rPr>
              <a:t>Risk of incomplete implementation</a:t>
            </a:r>
            <a:r>
              <a:rPr lang="en-US" sz="2765">
                <a:solidFill>
                  <a:srgbClr val="2B3547"/>
                </a:solidFill>
                <a:latin typeface="Nunito"/>
                <a:ea typeface="Nunito"/>
                <a:cs typeface="Nunito"/>
                <a:sym typeface="Nunito"/>
              </a:rPr>
              <a:t> — subclasses must implement all abstract methods</a:t>
            </a:r>
          </a:p>
          <a:p>
            <a:pPr algn="l">
              <a:lnSpc>
                <a:spcPts val="3871"/>
              </a:lnSpc>
            </a:pP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14466827" y="6206983"/>
            <a:ext cx="2498827" cy="2471567"/>
          </a:xfrm>
          <a:custGeom>
            <a:avLst/>
            <a:gdLst/>
            <a:ahLst/>
            <a:cxnLst/>
            <a:rect r="r" b="b" t="t" l="l"/>
            <a:pathLst>
              <a:path h="2471567" w="2498827">
                <a:moveTo>
                  <a:pt x="0" y="0"/>
                </a:moveTo>
                <a:lnTo>
                  <a:pt x="2498827" y="0"/>
                </a:lnTo>
                <a:lnTo>
                  <a:pt x="2498827" y="2471567"/>
                </a:lnTo>
                <a:lnTo>
                  <a:pt x="0" y="247156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2151634" y="1373866"/>
            <a:ext cx="11448797" cy="12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b="true" sz="8000">
                <a:solidFill>
                  <a:srgbClr val="2B3547"/>
                </a:solidFill>
                <a:latin typeface="Amatic SC Bold"/>
                <a:ea typeface="Amatic SC Bold"/>
                <a:cs typeface="Amatic SC Bold"/>
                <a:sym typeface="Amatic SC Bold"/>
              </a:rPr>
              <a:t>DRAWBACKS OF ABSTRACT CLASS :-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66328" y="693880"/>
            <a:ext cx="13300499" cy="2150731"/>
            <a:chOff x="0" y="0"/>
            <a:chExt cx="4030454" cy="6517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0160" y="16510"/>
              <a:ext cx="4007594" cy="623797"/>
            </a:xfrm>
            <a:custGeom>
              <a:avLst/>
              <a:gdLst/>
              <a:ahLst/>
              <a:cxnLst/>
              <a:rect r="r" b="b" t="t" l="l"/>
              <a:pathLst>
                <a:path h="623797" w="4007594">
                  <a:moveTo>
                    <a:pt x="4007594" y="623797"/>
                  </a:moveTo>
                  <a:lnTo>
                    <a:pt x="0" y="616177"/>
                  </a:lnTo>
                  <a:lnTo>
                    <a:pt x="0" y="229576"/>
                  </a:lnTo>
                  <a:lnTo>
                    <a:pt x="17780" y="19050"/>
                  </a:lnTo>
                  <a:lnTo>
                    <a:pt x="1996367" y="0"/>
                  </a:lnTo>
                  <a:lnTo>
                    <a:pt x="3988544" y="5080"/>
                  </a:lnTo>
                  <a:close/>
                </a:path>
              </a:pathLst>
            </a:custGeom>
            <a:solidFill>
              <a:srgbClr val="AEE259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-3810" y="0"/>
              <a:ext cx="4036804" cy="650467"/>
            </a:xfrm>
            <a:custGeom>
              <a:avLst/>
              <a:gdLst/>
              <a:ahLst/>
              <a:cxnLst/>
              <a:rect r="r" b="b" t="t" l="l"/>
              <a:pathLst>
                <a:path h="650467" w="4036804">
                  <a:moveTo>
                    <a:pt x="4002514" y="21590"/>
                  </a:moveTo>
                  <a:cubicBezTo>
                    <a:pt x="4003784" y="34290"/>
                    <a:pt x="4003784" y="44450"/>
                    <a:pt x="4005054" y="54610"/>
                  </a:cubicBezTo>
                  <a:cubicBezTo>
                    <a:pt x="4007594" y="72456"/>
                    <a:pt x="4008864" y="84199"/>
                    <a:pt x="4011404" y="95523"/>
                  </a:cubicBezTo>
                  <a:cubicBezTo>
                    <a:pt x="4011404" y="111879"/>
                    <a:pt x="4024104" y="434395"/>
                    <a:pt x="4030454" y="450751"/>
                  </a:cubicBezTo>
                  <a:cubicBezTo>
                    <a:pt x="4036804" y="475496"/>
                    <a:pt x="4032994" y="500659"/>
                    <a:pt x="4032994" y="525404"/>
                  </a:cubicBezTo>
                  <a:cubicBezTo>
                    <a:pt x="4032994" y="547212"/>
                    <a:pt x="4034264" y="567343"/>
                    <a:pt x="4035534" y="589507"/>
                  </a:cubicBezTo>
                  <a:cubicBezTo>
                    <a:pt x="4035534" y="611097"/>
                    <a:pt x="4035534" y="625067"/>
                    <a:pt x="4035534" y="649197"/>
                  </a:cubicBezTo>
                  <a:cubicBezTo>
                    <a:pt x="4012674" y="649197"/>
                    <a:pt x="3992354" y="650467"/>
                    <a:pt x="3964502" y="649197"/>
                  </a:cubicBezTo>
                  <a:cubicBezTo>
                    <a:pt x="3762240" y="644117"/>
                    <a:pt x="3556865" y="650467"/>
                    <a:pt x="3354603" y="645387"/>
                  </a:cubicBezTo>
                  <a:cubicBezTo>
                    <a:pt x="3233246" y="641577"/>
                    <a:pt x="3115000" y="644117"/>
                    <a:pt x="2993643" y="641577"/>
                  </a:cubicBezTo>
                  <a:cubicBezTo>
                    <a:pt x="2937631" y="640307"/>
                    <a:pt x="2881620" y="639037"/>
                    <a:pt x="2825609" y="637767"/>
                  </a:cubicBezTo>
                  <a:cubicBezTo>
                    <a:pt x="2791380" y="637767"/>
                    <a:pt x="2760263" y="639037"/>
                    <a:pt x="2726034" y="639037"/>
                  </a:cubicBezTo>
                  <a:cubicBezTo>
                    <a:pt x="2638906" y="637767"/>
                    <a:pt x="2399302" y="639037"/>
                    <a:pt x="2312174" y="637767"/>
                  </a:cubicBezTo>
                  <a:cubicBezTo>
                    <a:pt x="2249940" y="636497"/>
                    <a:pt x="1005248" y="645387"/>
                    <a:pt x="943014" y="644117"/>
                  </a:cubicBezTo>
                  <a:cubicBezTo>
                    <a:pt x="927455" y="644117"/>
                    <a:pt x="908785" y="645387"/>
                    <a:pt x="893226" y="645387"/>
                  </a:cubicBezTo>
                  <a:cubicBezTo>
                    <a:pt x="855885" y="645387"/>
                    <a:pt x="821656" y="646657"/>
                    <a:pt x="784315" y="646657"/>
                  </a:cubicBezTo>
                  <a:cubicBezTo>
                    <a:pt x="690964" y="646657"/>
                    <a:pt x="600723" y="645387"/>
                    <a:pt x="507372" y="644117"/>
                  </a:cubicBezTo>
                  <a:cubicBezTo>
                    <a:pt x="451360" y="642847"/>
                    <a:pt x="395349" y="641577"/>
                    <a:pt x="342450" y="640307"/>
                  </a:cubicBezTo>
                  <a:cubicBezTo>
                    <a:pt x="242875" y="639037"/>
                    <a:pt x="143299" y="637767"/>
                    <a:pt x="48260" y="637767"/>
                  </a:cubicBezTo>
                  <a:cubicBezTo>
                    <a:pt x="38100" y="637767"/>
                    <a:pt x="29210" y="637767"/>
                    <a:pt x="19050" y="636497"/>
                  </a:cubicBezTo>
                  <a:cubicBezTo>
                    <a:pt x="10160" y="635227"/>
                    <a:pt x="5080" y="628877"/>
                    <a:pt x="7620" y="619987"/>
                  </a:cubicBezTo>
                  <a:cubicBezTo>
                    <a:pt x="16510" y="588313"/>
                    <a:pt x="12700" y="577828"/>
                    <a:pt x="11430" y="566924"/>
                  </a:cubicBezTo>
                  <a:cubicBezTo>
                    <a:pt x="10160" y="544696"/>
                    <a:pt x="6350" y="522887"/>
                    <a:pt x="7620" y="500659"/>
                  </a:cubicBezTo>
                  <a:cubicBezTo>
                    <a:pt x="5080" y="472979"/>
                    <a:pt x="0" y="130333"/>
                    <a:pt x="7620" y="102233"/>
                  </a:cubicBezTo>
                  <a:cubicBezTo>
                    <a:pt x="8890" y="96781"/>
                    <a:pt x="7620" y="90909"/>
                    <a:pt x="8890" y="85457"/>
                  </a:cubicBezTo>
                  <a:cubicBezTo>
                    <a:pt x="10160" y="76650"/>
                    <a:pt x="12700" y="67004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65506" y="30480"/>
                    <a:pt x="115294" y="29210"/>
                  </a:cubicBezTo>
                  <a:cubicBezTo>
                    <a:pt x="199311" y="25400"/>
                    <a:pt x="283327" y="22860"/>
                    <a:pt x="370456" y="20320"/>
                  </a:cubicBezTo>
                  <a:cubicBezTo>
                    <a:pt x="429578" y="17780"/>
                    <a:pt x="488701" y="16510"/>
                    <a:pt x="544712" y="13970"/>
                  </a:cubicBezTo>
                  <a:cubicBezTo>
                    <a:pt x="600724" y="11430"/>
                    <a:pt x="659846" y="8890"/>
                    <a:pt x="715857" y="8890"/>
                  </a:cubicBezTo>
                  <a:cubicBezTo>
                    <a:pt x="778092" y="7620"/>
                    <a:pt x="840327" y="10160"/>
                    <a:pt x="902561" y="8890"/>
                  </a:cubicBezTo>
                  <a:cubicBezTo>
                    <a:pt x="980354" y="8890"/>
                    <a:pt x="2389967" y="6350"/>
                    <a:pt x="2467760" y="5080"/>
                  </a:cubicBezTo>
                  <a:cubicBezTo>
                    <a:pt x="2542442" y="3810"/>
                    <a:pt x="2617124" y="2540"/>
                    <a:pt x="2694917" y="2540"/>
                  </a:cubicBezTo>
                  <a:cubicBezTo>
                    <a:pt x="2822497" y="1270"/>
                    <a:pt x="2946967" y="0"/>
                    <a:pt x="3074548" y="0"/>
                  </a:cubicBezTo>
                  <a:cubicBezTo>
                    <a:pt x="3127447" y="0"/>
                    <a:pt x="3183458" y="2540"/>
                    <a:pt x="3236357" y="2540"/>
                  </a:cubicBezTo>
                  <a:cubicBezTo>
                    <a:pt x="3382609" y="3810"/>
                    <a:pt x="3531971" y="5080"/>
                    <a:pt x="3678223" y="7620"/>
                  </a:cubicBezTo>
                  <a:cubicBezTo>
                    <a:pt x="3756016" y="8890"/>
                    <a:pt x="3833809" y="12700"/>
                    <a:pt x="3911602" y="16510"/>
                  </a:cubicBezTo>
                  <a:cubicBezTo>
                    <a:pt x="3930273" y="16510"/>
                    <a:pt x="3948943" y="16510"/>
                    <a:pt x="3964502" y="16510"/>
                  </a:cubicBezTo>
                  <a:cubicBezTo>
                    <a:pt x="3983464" y="17780"/>
                    <a:pt x="3992354" y="20320"/>
                    <a:pt x="4002514" y="21590"/>
                  </a:cubicBezTo>
                  <a:close/>
                  <a:moveTo>
                    <a:pt x="4012674" y="632687"/>
                  </a:moveTo>
                  <a:cubicBezTo>
                    <a:pt x="4013944" y="616177"/>
                    <a:pt x="4015214" y="603477"/>
                    <a:pt x="4015214" y="590777"/>
                  </a:cubicBezTo>
                  <a:cubicBezTo>
                    <a:pt x="4013944" y="565246"/>
                    <a:pt x="4012674" y="543018"/>
                    <a:pt x="4012674" y="519113"/>
                  </a:cubicBezTo>
                  <a:cubicBezTo>
                    <a:pt x="4012674" y="508209"/>
                    <a:pt x="4015214" y="497304"/>
                    <a:pt x="4013944" y="486400"/>
                  </a:cubicBezTo>
                  <a:cubicBezTo>
                    <a:pt x="4013944" y="476334"/>
                    <a:pt x="4012674" y="465850"/>
                    <a:pt x="4011404" y="455784"/>
                  </a:cubicBezTo>
                  <a:cubicBezTo>
                    <a:pt x="4006324" y="440266"/>
                    <a:pt x="3994894" y="119009"/>
                    <a:pt x="3994894" y="103491"/>
                  </a:cubicBezTo>
                  <a:cubicBezTo>
                    <a:pt x="3992354" y="90490"/>
                    <a:pt x="3989814" y="77069"/>
                    <a:pt x="3987274" y="63500"/>
                  </a:cubicBezTo>
                  <a:cubicBezTo>
                    <a:pt x="3986004" y="44450"/>
                    <a:pt x="3984734" y="43180"/>
                    <a:pt x="3955166" y="41910"/>
                  </a:cubicBezTo>
                  <a:cubicBezTo>
                    <a:pt x="3945831" y="41910"/>
                    <a:pt x="3939608" y="41910"/>
                    <a:pt x="3930273" y="40640"/>
                  </a:cubicBezTo>
                  <a:cubicBezTo>
                    <a:pt x="3852480" y="36830"/>
                    <a:pt x="3771575" y="31750"/>
                    <a:pt x="3693781" y="30480"/>
                  </a:cubicBezTo>
                  <a:cubicBezTo>
                    <a:pt x="3503966" y="26670"/>
                    <a:pt x="3311039" y="25400"/>
                    <a:pt x="3121224" y="22860"/>
                  </a:cubicBezTo>
                  <a:cubicBezTo>
                    <a:pt x="3093218" y="22860"/>
                    <a:pt x="3062101" y="22860"/>
                    <a:pt x="3034095" y="22860"/>
                  </a:cubicBezTo>
                  <a:cubicBezTo>
                    <a:pt x="2987419" y="22860"/>
                    <a:pt x="2940743" y="22860"/>
                    <a:pt x="2897179" y="22860"/>
                  </a:cubicBezTo>
                  <a:cubicBezTo>
                    <a:pt x="2797604" y="22860"/>
                    <a:pt x="2698028" y="22860"/>
                    <a:pt x="2601565" y="24130"/>
                  </a:cubicBezTo>
                  <a:cubicBezTo>
                    <a:pt x="2517548" y="25400"/>
                    <a:pt x="1101712" y="29210"/>
                    <a:pt x="1017695" y="29210"/>
                  </a:cubicBezTo>
                  <a:cubicBezTo>
                    <a:pt x="880779" y="29210"/>
                    <a:pt x="743863" y="26670"/>
                    <a:pt x="606947" y="33020"/>
                  </a:cubicBezTo>
                  <a:cubicBezTo>
                    <a:pt x="535377" y="36830"/>
                    <a:pt x="466919" y="36830"/>
                    <a:pt x="398461" y="38100"/>
                  </a:cubicBezTo>
                  <a:cubicBezTo>
                    <a:pt x="280215" y="41910"/>
                    <a:pt x="161970" y="45720"/>
                    <a:pt x="49530" y="50800"/>
                  </a:cubicBezTo>
                  <a:cubicBezTo>
                    <a:pt x="36830" y="50800"/>
                    <a:pt x="34290" y="53340"/>
                    <a:pt x="33020" y="65746"/>
                  </a:cubicBezTo>
                  <a:cubicBezTo>
                    <a:pt x="31750" y="73295"/>
                    <a:pt x="31750" y="80844"/>
                    <a:pt x="30480" y="88393"/>
                  </a:cubicBezTo>
                  <a:cubicBezTo>
                    <a:pt x="29210" y="100975"/>
                    <a:pt x="26670" y="113137"/>
                    <a:pt x="25400" y="125719"/>
                  </a:cubicBezTo>
                  <a:cubicBezTo>
                    <a:pt x="20320" y="139140"/>
                    <a:pt x="26670" y="467108"/>
                    <a:pt x="29210" y="480528"/>
                  </a:cubicBezTo>
                  <a:cubicBezTo>
                    <a:pt x="29210" y="494788"/>
                    <a:pt x="29210" y="509467"/>
                    <a:pt x="30480" y="523726"/>
                  </a:cubicBezTo>
                  <a:cubicBezTo>
                    <a:pt x="30480" y="534211"/>
                    <a:pt x="33020" y="544696"/>
                    <a:pt x="33020" y="555181"/>
                  </a:cubicBezTo>
                  <a:cubicBezTo>
                    <a:pt x="33020" y="566505"/>
                    <a:pt x="33020" y="577828"/>
                    <a:pt x="31750" y="590777"/>
                  </a:cubicBezTo>
                  <a:cubicBezTo>
                    <a:pt x="31750" y="594587"/>
                    <a:pt x="31750" y="597127"/>
                    <a:pt x="31750" y="600937"/>
                  </a:cubicBezTo>
                  <a:cubicBezTo>
                    <a:pt x="31750" y="611097"/>
                    <a:pt x="35560" y="614907"/>
                    <a:pt x="44450" y="614907"/>
                  </a:cubicBezTo>
                  <a:cubicBezTo>
                    <a:pt x="71730" y="614907"/>
                    <a:pt x="115294" y="616177"/>
                    <a:pt x="155746" y="616177"/>
                  </a:cubicBezTo>
                  <a:cubicBezTo>
                    <a:pt x="214869" y="616177"/>
                    <a:pt x="277104" y="613637"/>
                    <a:pt x="336227" y="616177"/>
                  </a:cubicBezTo>
                  <a:cubicBezTo>
                    <a:pt x="432690" y="619987"/>
                    <a:pt x="529154" y="622527"/>
                    <a:pt x="625617" y="621257"/>
                  </a:cubicBezTo>
                  <a:cubicBezTo>
                    <a:pt x="687852" y="619987"/>
                    <a:pt x="746975" y="622527"/>
                    <a:pt x="809209" y="622527"/>
                  </a:cubicBezTo>
                  <a:cubicBezTo>
                    <a:pt x="899449" y="622527"/>
                    <a:pt x="989690" y="621257"/>
                    <a:pt x="1079930" y="622527"/>
                  </a:cubicBezTo>
                  <a:cubicBezTo>
                    <a:pt x="1213734" y="623797"/>
                    <a:pt x="2682470" y="613637"/>
                    <a:pt x="2819386" y="616177"/>
                  </a:cubicBezTo>
                  <a:cubicBezTo>
                    <a:pt x="2878509" y="617447"/>
                    <a:pt x="2937631" y="618717"/>
                    <a:pt x="2993643" y="618717"/>
                  </a:cubicBezTo>
                  <a:cubicBezTo>
                    <a:pt x="3096330" y="621257"/>
                    <a:pt x="3195905" y="617447"/>
                    <a:pt x="3298592" y="621257"/>
                  </a:cubicBezTo>
                  <a:cubicBezTo>
                    <a:pt x="3382609" y="623797"/>
                    <a:pt x="3466625" y="623797"/>
                    <a:pt x="3550642" y="626337"/>
                  </a:cubicBezTo>
                  <a:cubicBezTo>
                    <a:pt x="3675111" y="630147"/>
                    <a:pt x="3799580" y="632687"/>
                    <a:pt x="3924049" y="633957"/>
                  </a:cubicBezTo>
                  <a:cubicBezTo>
                    <a:pt x="3970725" y="633957"/>
                    <a:pt x="3992354" y="632687"/>
                    <a:pt x="4012674" y="632687"/>
                  </a:cubicBezTo>
                  <a:close/>
                </a:path>
              </a:pathLst>
            </a:custGeom>
            <a:solidFill>
              <a:srgbClr val="AEE259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123465" y="877612"/>
            <a:ext cx="16041069" cy="8531776"/>
            <a:chOff x="0" y="0"/>
            <a:chExt cx="21388092" cy="1137570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8415833" y="261871"/>
              <a:ext cx="2959559" cy="6177834"/>
            </a:xfrm>
            <a:custGeom>
              <a:avLst/>
              <a:gdLst/>
              <a:ahLst/>
              <a:cxnLst/>
              <a:rect r="r" b="b" t="t" l="l"/>
              <a:pathLst>
                <a:path h="6177834" w="2959559">
                  <a:moveTo>
                    <a:pt x="0" y="0"/>
                  </a:moveTo>
                  <a:lnTo>
                    <a:pt x="2959559" y="0"/>
                  </a:lnTo>
                  <a:lnTo>
                    <a:pt x="2959559" y="6177834"/>
                  </a:lnTo>
                  <a:lnTo>
                    <a:pt x="0" y="617783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187821" t="0" r="0" b="-6546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6111187"/>
              <a:ext cx="7792439" cy="5067876"/>
            </a:xfrm>
            <a:custGeom>
              <a:avLst/>
              <a:gdLst/>
              <a:ahLst/>
              <a:cxnLst/>
              <a:rect r="r" b="b" t="t" l="l"/>
              <a:pathLst>
                <a:path h="5067876" w="7792439">
                  <a:moveTo>
                    <a:pt x="0" y="0"/>
                  </a:moveTo>
                  <a:lnTo>
                    <a:pt x="7792439" y="0"/>
                  </a:lnTo>
                  <a:lnTo>
                    <a:pt x="7792439" y="5067876"/>
                  </a:lnTo>
                  <a:lnTo>
                    <a:pt x="0" y="50678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-29882" r="-9314" b="0"/>
              </a:stretch>
            </a:blipFill>
          </p:spPr>
        </p:sp>
        <p:grpSp>
          <p:nvGrpSpPr>
            <p:cNvPr name="Group 8" id="8"/>
            <p:cNvGrpSpPr/>
            <p:nvPr/>
          </p:nvGrpSpPr>
          <p:grpSpPr>
            <a:xfrm rot="0">
              <a:off x="7374977" y="10750360"/>
              <a:ext cx="11560262" cy="625341"/>
              <a:chOff x="0" y="0"/>
              <a:chExt cx="9391053" cy="5080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215900"/>
                <a:ext cx="9391053" cy="76200"/>
              </a:xfrm>
              <a:custGeom>
                <a:avLst/>
                <a:gdLst/>
                <a:ahLst/>
                <a:cxnLst/>
                <a:rect r="r" b="b" t="t" l="l"/>
                <a:pathLst>
                  <a:path h="76200" w="9391053">
                    <a:moveTo>
                      <a:pt x="0" y="0"/>
                    </a:moveTo>
                    <a:lnTo>
                      <a:pt x="9391053" y="0"/>
                    </a:lnTo>
                    <a:lnTo>
                      <a:pt x="9391053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2B3547"/>
              </a:solidFill>
            </p:spPr>
          </p:sp>
        </p:grpSp>
        <p:grpSp>
          <p:nvGrpSpPr>
            <p:cNvPr name="Group 10" id="10"/>
            <p:cNvGrpSpPr/>
            <p:nvPr/>
          </p:nvGrpSpPr>
          <p:grpSpPr>
            <a:xfrm rot="0">
              <a:off x="7416763" y="0"/>
              <a:ext cx="11346563" cy="625341"/>
              <a:chOff x="0" y="0"/>
              <a:chExt cx="9217454" cy="5080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215900"/>
                <a:ext cx="9217454" cy="76200"/>
              </a:xfrm>
              <a:custGeom>
                <a:avLst/>
                <a:gdLst/>
                <a:ahLst/>
                <a:cxnLst/>
                <a:rect r="r" b="b" t="t" l="l"/>
                <a:pathLst>
                  <a:path h="76200" w="9217454">
                    <a:moveTo>
                      <a:pt x="0" y="0"/>
                    </a:moveTo>
                    <a:lnTo>
                      <a:pt x="9217454" y="0"/>
                    </a:lnTo>
                    <a:lnTo>
                      <a:pt x="9217454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2B3547"/>
              </a:solidFill>
            </p:spPr>
          </p:sp>
        </p:grpSp>
        <p:sp>
          <p:nvSpPr>
            <p:cNvPr name="Freeform 12" id="12"/>
            <p:cNvSpPr/>
            <p:nvPr/>
          </p:nvSpPr>
          <p:spPr>
            <a:xfrm flipH="false" flipV="false" rot="0">
              <a:off x="50800" y="274571"/>
              <a:ext cx="7667927" cy="6079240"/>
            </a:xfrm>
            <a:custGeom>
              <a:avLst/>
              <a:gdLst/>
              <a:ahLst/>
              <a:cxnLst/>
              <a:rect r="r" b="b" t="t" l="l"/>
              <a:pathLst>
                <a:path h="6079240" w="7667927">
                  <a:moveTo>
                    <a:pt x="0" y="0"/>
                  </a:moveTo>
                  <a:lnTo>
                    <a:pt x="7667927" y="0"/>
                  </a:lnTo>
                  <a:lnTo>
                    <a:pt x="7667927" y="6079239"/>
                  </a:lnTo>
                  <a:lnTo>
                    <a:pt x="0" y="607923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-11089" b="-8274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20597211" y="4009384"/>
              <a:ext cx="790881" cy="790881"/>
            </a:xfrm>
            <a:custGeom>
              <a:avLst/>
              <a:gdLst/>
              <a:ahLst/>
              <a:cxnLst/>
              <a:rect r="r" b="b" t="t" l="l"/>
              <a:pathLst>
                <a:path h="790881" w="790881">
                  <a:moveTo>
                    <a:pt x="0" y="0"/>
                  </a:moveTo>
                  <a:lnTo>
                    <a:pt x="790881" y="0"/>
                  </a:lnTo>
                  <a:lnTo>
                    <a:pt x="790881" y="790881"/>
                  </a:lnTo>
                  <a:lnTo>
                    <a:pt x="0" y="7908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15197770" y="6690621"/>
            <a:ext cx="2061530" cy="2198222"/>
          </a:xfrm>
          <a:custGeom>
            <a:avLst/>
            <a:gdLst/>
            <a:ahLst/>
            <a:cxnLst/>
            <a:rect r="r" b="b" t="t" l="l"/>
            <a:pathLst>
              <a:path h="2198222" w="2061530">
                <a:moveTo>
                  <a:pt x="0" y="0"/>
                </a:moveTo>
                <a:lnTo>
                  <a:pt x="2061530" y="0"/>
                </a:lnTo>
                <a:lnTo>
                  <a:pt x="2061530" y="2198222"/>
                </a:lnTo>
                <a:lnTo>
                  <a:pt x="0" y="219822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8743950" y="3301812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466827" y="6206983"/>
            <a:ext cx="2498827" cy="2471567"/>
          </a:xfrm>
          <a:custGeom>
            <a:avLst/>
            <a:gdLst/>
            <a:ahLst/>
            <a:cxnLst/>
            <a:rect r="r" b="b" t="t" l="l"/>
            <a:pathLst>
              <a:path h="2471567" w="2498827">
                <a:moveTo>
                  <a:pt x="0" y="0"/>
                </a:moveTo>
                <a:lnTo>
                  <a:pt x="2498827" y="0"/>
                </a:lnTo>
                <a:lnTo>
                  <a:pt x="2498827" y="2471567"/>
                </a:lnTo>
                <a:lnTo>
                  <a:pt x="0" y="247156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785070" y="3301812"/>
            <a:ext cx="5821510" cy="4945120"/>
          </a:xfrm>
          <a:custGeom>
            <a:avLst/>
            <a:gdLst/>
            <a:ahLst/>
            <a:cxnLst/>
            <a:rect r="r" b="b" t="t" l="l"/>
            <a:pathLst>
              <a:path h="4945120" w="5821510">
                <a:moveTo>
                  <a:pt x="0" y="0"/>
                </a:moveTo>
                <a:lnTo>
                  <a:pt x="5821510" y="0"/>
                </a:lnTo>
                <a:lnTo>
                  <a:pt x="5821510" y="4945120"/>
                </a:lnTo>
                <a:lnTo>
                  <a:pt x="0" y="4945120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-8508" t="-21426" r="-6871" b="-14402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2151634" y="1373866"/>
            <a:ext cx="11448797" cy="12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b="true" sz="8000">
                <a:solidFill>
                  <a:srgbClr val="2B3547"/>
                </a:solidFill>
                <a:latin typeface="Amatic SC Bold"/>
                <a:ea typeface="Amatic SC Bold"/>
                <a:cs typeface="Amatic SC Bold"/>
                <a:sym typeface="Amatic SC Bold"/>
              </a:rPr>
              <a:t>simple diagram :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876032" y="3335972"/>
            <a:ext cx="6838697" cy="5486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800"/>
              </a:lnSpc>
              <a:spcBef>
                <a:spcPct val="0"/>
              </a:spcBef>
            </a:pPr>
            <a:r>
              <a:rPr lang="en-US" b="true" sz="4000">
                <a:solidFill>
                  <a:srgbClr val="2B3547"/>
                </a:solidFill>
                <a:latin typeface="Nunito Bold"/>
                <a:ea typeface="Nunito Bold"/>
                <a:cs typeface="Nunito Bold"/>
                <a:sym typeface="Nunito Bold"/>
              </a:rPr>
              <a:t>Here’s a simple diagram showing how an abstract class works in object-oriented programming. It illustrates an abstract class Shape with an </a:t>
            </a:r>
            <a:r>
              <a:rPr lang="en-US" b="true" sz="4000" u="sng">
                <a:solidFill>
                  <a:srgbClr val="2B3547"/>
                </a:solidFill>
                <a:latin typeface="Nunito Bold"/>
                <a:ea typeface="Nunito Bold"/>
                <a:cs typeface="Nunito Bold"/>
                <a:sym typeface="Nunito Bold"/>
              </a:rPr>
              <a:t>abstract method draw()</a:t>
            </a:r>
            <a:r>
              <a:rPr lang="en-US" b="true" sz="4000">
                <a:solidFill>
                  <a:srgbClr val="2B3547"/>
                </a:solidFill>
                <a:latin typeface="Nunito Bold"/>
                <a:ea typeface="Nunito Bold"/>
                <a:cs typeface="Nunito Bold"/>
                <a:sym typeface="Nunito Bold"/>
              </a:rPr>
              <a:t>, and two concrete subclasses </a:t>
            </a:r>
            <a:r>
              <a:rPr lang="en-US" b="true" sz="4000" u="sng">
                <a:solidFill>
                  <a:srgbClr val="2B3547"/>
                </a:solidFill>
                <a:latin typeface="Nunito Bold"/>
                <a:ea typeface="Nunito Bold"/>
                <a:cs typeface="Nunito Bold"/>
                <a:sym typeface="Nunito Bold"/>
              </a:rPr>
              <a:t>Circle</a:t>
            </a:r>
            <a:r>
              <a:rPr lang="en-US" b="true" sz="4000">
                <a:solidFill>
                  <a:srgbClr val="2B3547"/>
                </a:solidFill>
                <a:latin typeface="Nunito Bold"/>
                <a:ea typeface="Nunito Bold"/>
                <a:cs typeface="Nunito Bold"/>
                <a:sym typeface="Nunito Bold"/>
              </a:rPr>
              <a:t> and </a:t>
            </a:r>
            <a:r>
              <a:rPr lang="en-US" b="true" sz="4000" u="sng">
                <a:solidFill>
                  <a:srgbClr val="2B3547"/>
                </a:solidFill>
                <a:latin typeface="Nunito Bold"/>
                <a:ea typeface="Nunito Bold"/>
                <a:cs typeface="Nunito Bold"/>
                <a:sym typeface="Nunito Bold"/>
              </a:rPr>
              <a:t>Rectangle.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66328" y="693880"/>
            <a:ext cx="13300499" cy="2150731"/>
            <a:chOff x="0" y="0"/>
            <a:chExt cx="4030454" cy="6517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0160" y="16510"/>
              <a:ext cx="4007594" cy="623797"/>
            </a:xfrm>
            <a:custGeom>
              <a:avLst/>
              <a:gdLst/>
              <a:ahLst/>
              <a:cxnLst/>
              <a:rect r="r" b="b" t="t" l="l"/>
              <a:pathLst>
                <a:path h="623797" w="4007594">
                  <a:moveTo>
                    <a:pt x="4007594" y="623797"/>
                  </a:moveTo>
                  <a:lnTo>
                    <a:pt x="0" y="616177"/>
                  </a:lnTo>
                  <a:lnTo>
                    <a:pt x="0" y="229576"/>
                  </a:lnTo>
                  <a:lnTo>
                    <a:pt x="17780" y="19050"/>
                  </a:lnTo>
                  <a:lnTo>
                    <a:pt x="1996367" y="0"/>
                  </a:lnTo>
                  <a:lnTo>
                    <a:pt x="3988544" y="5080"/>
                  </a:lnTo>
                  <a:close/>
                </a:path>
              </a:pathLst>
            </a:custGeom>
            <a:solidFill>
              <a:srgbClr val="AEE259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-3810" y="0"/>
              <a:ext cx="4036804" cy="650467"/>
            </a:xfrm>
            <a:custGeom>
              <a:avLst/>
              <a:gdLst/>
              <a:ahLst/>
              <a:cxnLst/>
              <a:rect r="r" b="b" t="t" l="l"/>
              <a:pathLst>
                <a:path h="650467" w="4036804">
                  <a:moveTo>
                    <a:pt x="4002514" y="21590"/>
                  </a:moveTo>
                  <a:cubicBezTo>
                    <a:pt x="4003784" y="34290"/>
                    <a:pt x="4003784" y="44450"/>
                    <a:pt x="4005054" y="54610"/>
                  </a:cubicBezTo>
                  <a:cubicBezTo>
                    <a:pt x="4007594" y="72456"/>
                    <a:pt x="4008864" y="84199"/>
                    <a:pt x="4011404" y="95523"/>
                  </a:cubicBezTo>
                  <a:cubicBezTo>
                    <a:pt x="4011404" y="111879"/>
                    <a:pt x="4024104" y="434395"/>
                    <a:pt x="4030454" y="450751"/>
                  </a:cubicBezTo>
                  <a:cubicBezTo>
                    <a:pt x="4036804" y="475496"/>
                    <a:pt x="4032994" y="500659"/>
                    <a:pt x="4032994" y="525404"/>
                  </a:cubicBezTo>
                  <a:cubicBezTo>
                    <a:pt x="4032994" y="547212"/>
                    <a:pt x="4034264" y="567343"/>
                    <a:pt x="4035534" y="589507"/>
                  </a:cubicBezTo>
                  <a:cubicBezTo>
                    <a:pt x="4035534" y="611097"/>
                    <a:pt x="4035534" y="625067"/>
                    <a:pt x="4035534" y="649197"/>
                  </a:cubicBezTo>
                  <a:cubicBezTo>
                    <a:pt x="4012674" y="649197"/>
                    <a:pt x="3992354" y="650467"/>
                    <a:pt x="3964502" y="649197"/>
                  </a:cubicBezTo>
                  <a:cubicBezTo>
                    <a:pt x="3762240" y="644117"/>
                    <a:pt x="3556865" y="650467"/>
                    <a:pt x="3354603" y="645387"/>
                  </a:cubicBezTo>
                  <a:cubicBezTo>
                    <a:pt x="3233246" y="641577"/>
                    <a:pt x="3115000" y="644117"/>
                    <a:pt x="2993643" y="641577"/>
                  </a:cubicBezTo>
                  <a:cubicBezTo>
                    <a:pt x="2937631" y="640307"/>
                    <a:pt x="2881620" y="639037"/>
                    <a:pt x="2825609" y="637767"/>
                  </a:cubicBezTo>
                  <a:cubicBezTo>
                    <a:pt x="2791380" y="637767"/>
                    <a:pt x="2760263" y="639037"/>
                    <a:pt x="2726034" y="639037"/>
                  </a:cubicBezTo>
                  <a:cubicBezTo>
                    <a:pt x="2638906" y="637767"/>
                    <a:pt x="2399302" y="639037"/>
                    <a:pt x="2312174" y="637767"/>
                  </a:cubicBezTo>
                  <a:cubicBezTo>
                    <a:pt x="2249940" y="636497"/>
                    <a:pt x="1005248" y="645387"/>
                    <a:pt x="943014" y="644117"/>
                  </a:cubicBezTo>
                  <a:cubicBezTo>
                    <a:pt x="927455" y="644117"/>
                    <a:pt x="908785" y="645387"/>
                    <a:pt x="893226" y="645387"/>
                  </a:cubicBezTo>
                  <a:cubicBezTo>
                    <a:pt x="855885" y="645387"/>
                    <a:pt x="821656" y="646657"/>
                    <a:pt x="784315" y="646657"/>
                  </a:cubicBezTo>
                  <a:cubicBezTo>
                    <a:pt x="690964" y="646657"/>
                    <a:pt x="600723" y="645387"/>
                    <a:pt x="507372" y="644117"/>
                  </a:cubicBezTo>
                  <a:cubicBezTo>
                    <a:pt x="451360" y="642847"/>
                    <a:pt x="395349" y="641577"/>
                    <a:pt x="342450" y="640307"/>
                  </a:cubicBezTo>
                  <a:cubicBezTo>
                    <a:pt x="242875" y="639037"/>
                    <a:pt x="143299" y="637767"/>
                    <a:pt x="48260" y="637767"/>
                  </a:cubicBezTo>
                  <a:cubicBezTo>
                    <a:pt x="38100" y="637767"/>
                    <a:pt x="29210" y="637767"/>
                    <a:pt x="19050" y="636497"/>
                  </a:cubicBezTo>
                  <a:cubicBezTo>
                    <a:pt x="10160" y="635227"/>
                    <a:pt x="5080" y="628877"/>
                    <a:pt x="7620" y="619987"/>
                  </a:cubicBezTo>
                  <a:cubicBezTo>
                    <a:pt x="16510" y="588313"/>
                    <a:pt x="12700" y="577828"/>
                    <a:pt x="11430" y="566924"/>
                  </a:cubicBezTo>
                  <a:cubicBezTo>
                    <a:pt x="10160" y="544696"/>
                    <a:pt x="6350" y="522887"/>
                    <a:pt x="7620" y="500659"/>
                  </a:cubicBezTo>
                  <a:cubicBezTo>
                    <a:pt x="5080" y="472979"/>
                    <a:pt x="0" y="130333"/>
                    <a:pt x="7620" y="102233"/>
                  </a:cubicBezTo>
                  <a:cubicBezTo>
                    <a:pt x="8890" y="96781"/>
                    <a:pt x="7620" y="90909"/>
                    <a:pt x="8890" y="85457"/>
                  </a:cubicBezTo>
                  <a:cubicBezTo>
                    <a:pt x="10160" y="76650"/>
                    <a:pt x="12700" y="67004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65506" y="30480"/>
                    <a:pt x="115294" y="29210"/>
                  </a:cubicBezTo>
                  <a:cubicBezTo>
                    <a:pt x="199311" y="25400"/>
                    <a:pt x="283327" y="22860"/>
                    <a:pt x="370456" y="20320"/>
                  </a:cubicBezTo>
                  <a:cubicBezTo>
                    <a:pt x="429578" y="17780"/>
                    <a:pt x="488701" y="16510"/>
                    <a:pt x="544712" y="13970"/>
                  </a:cubicBezTo>
                  <a:cubicBezTo>
                    <a:pt x="600724" y="11430"/>
                    <a:pt x="659846" y="8890"/>
                    <a:pt x="715857" y="8890"/>
                  </a:cubicBezTo>
                  <a:cubicBezTo>
                    <a:pt x="778092" y="7620"/>
                    <a:pt x="840327" y="10160"/>
                    <a:pt x="902561" y="8890"/>
                  </a:cubicBezTo>
                  <a:cubicBezTo>
                    <a:pt x="980354" y="8890"/>
                    <a:pt x="2389967" y="6350"/>
                    <a:pt x="2467760" y="5080"/>
                  </a:cubicBezTo>
                  <a:cubicBezTo>
                    <a:pt x="2542442" y="3810"/>
                    <a:pt x="2617124" y="2540"/>
                    <a:pt x="2694917" y="2540"/>
                  </a:cubicBezTo>
                  <a:cubicBezTo>
                    <a:pt x="2822497" y="1270"/>
                    <a:pt x="2946967" y="0"/>
                    <a:pt x="3074548" y="0"/>
                  </a:cubicBezTo>
                  <a:cubicBezTo>
                    <a:pt x="3127447" y="0"/>
                    <a:pt x="3183458" y="2540"/>
                    <a:pt x="3236357" y="2540"/>
                  </a:cubicBezTo>
                  <a:cubicBezTo>
                    <a:pt x="3382609" y="3810"/>
                    <a:pt x="3531971" y="5080"/>
                    <a:pt x="3678223" y="7620"/>
                  </a:cubicBezTo>
                  <a:cubicBezTo>
                    <a:pt x="3756016" y="8890"/>
                    <a:pt x="3833809" y="12700"/>
                    <a:pt x="3911602" y="16510"/>
                  </a:cubicBezTo>
                  <a:cubicBezTo>
                    <a:pt x="3930273" y="16510"/>
                    <a:pt x="3948943" y="16510"/>
                    <a:pt x="3964502" y="16510"/>
                  </a:cubicBezTo>
                  <a:cubicBezTo>
                    <a:pt x="3983464" y="17780"/>
                    <a:pt x="3992354" y="20320"/>
                    <a:pt x="4002514" y="21590"/>
                  </a:cubicBezTo>
                  <a:close/>
                  <a:moveTo>
                    <a:pt x="4012674" y="632687"/>
                  </a:moveTo>
                  <a:cubicBezTo>
                    <a:pt x="4013944" y="616177"/>
                    <a:pt x="4015214" y="603477"/>
                    <a:pt x="4015214" y="590777"/>
                  </a:cubicBezTo>
                  <a:cubicBezTo>
                    <a:pt x="4013944" y="565246"/>
                    <a:pt x="4012674" y="543018"/>
                    <a:pt x="4012674" y="519113"/>
                  </a:cubicBezTo>
                  <a:cubicBezTo>
                    <a:pt x="4012674" y="508209"/>
                    <a:pt x="4015214" y="497304"/>
                    <a:pt x="4013944" y="486400"/>
                  </a:cubicBezTo>
                  <a:cubicBezTo>
                    <a:pt x="4013944" y="476334"/>
                    <a:pt x="4012674" y="465850"/>
                    <a:pt x="4011404" y="455784"/>
                  </a:cubicBezTo>
                  <a:cubicBezTo>
                    <a:pt x="4006324" y="440266"/>
                    <a:pt x="3994894" y="119009"/>
                    <a:pt x="3994894" y="103491"/>
                  </a:cubicBezTo>
                  <a:cubicBezTo>
                    <a:pt x="3992354" y="90490"/>
                    <a:pt x="3989814" y="77069"/>
                    <a:pt x="3987274" y="63500"/>
                  </a:cubicBezTo>
                  <a:cubicBezTo>
                    <a:pt x="3986004" y="44450"/>
                    <a:pt x="3984734" y="43180"/>
                    <a:pt x="3955166" y="41910"/>
                  </a:cubicBezTo>
                  <a:cubicBezTo>
                    <a:pt x="3945831" y="41910"/>
                    <a:pt x="3939608" y="41910"/>
                    <a:pt x="3930273" y="40640"/>
                  </a:cubicBezTo>
                  <a:cubicBezTo>
                    <a:pt x="3852480" y="36830"/>
                    <a:pt x="3771575" y="31750"/>
                    <a:pt x="3693781" y="30480"/>
                  </a:cubicBezTo>
                  <a:cubicBezTo>
                    <a:pt x="3503966" y="26670"/>
                    <a:pt x="3311039" y="25400"/>
                    <a:pt x="3121224" y="22860"/>
                  </a:cubicBezTo>
                  <a:cubicBezTo>
                    <a:pt x="3093218" y="22860"/>
                    <a:pt x="3062101" y="22860"/>
                    <a:pt x="3034095" y="22860"/>
                  </a:cubicBezTo>
                  <a:cubicBezTo>
                    <a:pt x="2987419" y="22860"/>
                    <a:pt x="2940743" y="22860"/>
                    <a:pt x="2897179" y="22860"/>
                  </a:cubicBezTo>
                  <a:cubicBezTo>
                    <a:pt x="2797604" y="22860"/>
                    <a:pt x="2698028" y="22860"/>
                    <a:pt x="2601565" y="24130"/>
                  </a:cubicBezTo>
                  <a:cubicBezTo>
                    <a:pt x="2517548" y="25400"/>
                    <a:pt x="1101712" y="29210"/>
                    <a:pt x="1017695" y="29210"/>
                  </a:cubicBezTo>
                  <a:cubicBezTo>
                    <a:pt x="880779" y="29210"/>
                    <a:pt x="743863" y="26670"/>
                    <a:pt x="606947" y="33020"/>
                  </a:cubicBezTo>
                  <a:cubicBezTo>
                    <a:pt x="535377" y="36830"/>
                    <a:pt x="466919" y="36830"/>
                    <a:pt x="398461" y="38100"/>
                  </a:cubicBezTo>
                  <a:cubicBezTo>
                    <a:pt x="280215" y="41910"/>
                    <a:pt x="161970" y="45720"/>
                    <a:pt x="49530" y="50800"/>
                  </a:cubicBezTo>
                  <a:cubicBezTo>
                    <a:pt x="36830" y="50800"/>
                    <a:pt x="34290" y="53340"/>
                    <a:pt x="33020" y="65746"/>
                  </a:cubicBezTo>
                  <a:cubicBezTo>
                    <a:pt x="31750" y="73295"/>
                    <a:pt x="31750" y="80844"/>
                    <a:pt x="30480" y="88393"/>
                  </a:cubicBezTo>
                  <a:cubicBezTo>
                    <a:pt x="29210" y="100975"/>
                    <a:pt x="26670" y="113137"/>
                    <a:pt x="25400" y="125719"/>
                  </a:cubicBezTo>
                  <a:cubicBezTo>
                    <a:pt x="20320" y="139140"/>
                    <a:pt x="26670" y="467108"/>
                    <a:pt x="29210" y="480528"/>
                  </a:cubicBezTo>
                  <a:cubicBezTo>
                    <a:pt x="29210" y="494788"/>
                    <a:pt x="29210" y="509467"/>
                    <a:pt x="30480" y="523726"/>
                  </a:cubicBezTo>
                  <a:cubicBezTo>
                    <a:pt x="30480" y="534211"/>
                    <a:pt x="33020" y="544696"/>
                    <a:pt x="33020" y="555181"/>
                  </a:cubicBezTo>
                  <a:cubicBezTo>
                    <a:pt x="33020" y="566505"/>
                    <a:pt x="33020" y="577828"/>
                    <a:pt x="31750" y="590777"/>
                  </a:cubicBezTo>
                  <a:cubicBezTo>
                    <a:pt x="31750" y="594587"/>
                    <a:pt x="31750" y="597127"/>
                    <a:pt x="31750" y="600937"/>
                  </a:cubicBezTo>
                  <a:cubicBezTo>
                    <a:pt x="31750" y="611097"/>
                    <a:pt x="35560" y="614907"/>
                    <a:pt x="44450" y="614907"/>
                  </a:cubicBezTo>
                  <a:cubicBezTo>
                    <a:pt x="71730" y="614907"/>
                    <a:pt x="115294" y="616177"/>
                    <a:pt x="155746" y="616177"/>
                  </a:cubicBezTo>
                  <a:cubicBezTo>
                    <a:pt x="214869" y="616177"/>
                    <a:pt x="277104" y="613637"/>
                    <a:pt x="336227" y="616177"/>
                  </a:cubicBezTo>
                  <a:cubicBezTo>
                    <a:pt x="432690" y="619987"/>
                    <a:pt x="529154" y="622527"/>
                    <a:pt x="625617" y="621257"/>
                  </a:cubicBezTo>
                  <a:cubicBezTo>
                    <a:pt x="687852" y="619987"/>
                    <a:pt x="746975" y="622527"/>
                    <a:pt x="809209" y="622527"/>
                  </a:cubicBezTo>
                  <a:cubicBezTo>
                    <a:pt x="899449" y="622527"/>
                    <a:pt x="989690" y="621257"/>
                    <a:pt x="1079930" y="622527"/>
                  </a:cubicBezTo>
                  <a:cubicBezTo>
                    <a:pt x="1213734" y="623797"/>
                    <a:pt x="2682470" y="613637"/>
                    <a:pt x="2819386" y="616177"/>
                  </a:cubicBezTo>
                  <a:cubicBezTo>
                    <a:pt x="2878509" y="617447"/>
                    <a:pt x="2937631" y="618717"/>
                    <a:pt x="2993643" y="618717"/>
                  </a:cubicBezTo>
                  <a:cubicBezTo>
                    <a:pt x="3096330" y="621257"/>
                    <a:pt x="3195905" y="617447"/>
                    <a:pt x="3298592" y="621257"/>
                  </a:cubicBezTo>
                  <a:cubicBezTo>
                    <a:pt x="3382609" y="623797"/>
                    <a:pt x="3466625" y="623797"/>
                    <a:pt x="3550642" y="626337"/>
                  </a:cubicBezTo>
                  <a:cubicBezTo>
                    <a:pt x="3675111" y="630147"/>
                    <a:pt x="3799580" y="632687"/>
                    <a:pt x="3924049" y="633957"/>
                  </a:cubicBezTo>
                  <a:cubicBezTo>
                    <a:pt x="3970725" y="633957"/>
                    <a:pt x="3992354" y="632687"/>
                    <a:pt x="4012674" y="632687"/>
                  </a:cubicBezTo>
                  <a:close/>
                </a:path>
              </a:pathLst>
            </a:custGeom>
            <a:solidFill>
              <a:srgbClr val="AEE259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123465" y="877612"/>
            <a:ext cx="16041069" cy="8531776"/>
            <a:chOff x="0" y="0"/>
            <a:chExt cx="21388092" cy="1137570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8415833" y="261871"/>
              <a:ext cx="2959559" cy="6177834"/>
            </a:xfrm>
            <a:custGeom>
              <a:avLst/>
              <a:gdLst/>
              <a:ahLst/>
              <a:cxnLst/>
              <a:rect r="r" b="b" t="t" l="l"/>
              <a:pathLst>
                <a:path h="6177834" w="2959559">
                  <a:moveTo>
                    <a:pt x="0" y="0"/>
                  </a:moveTo>
                  <a:lnTo>
                    <a:pt x="2959559" y="0"/>
                  </a:lnTo>
                  <a:lnTo>
                    <a:pt x="2959559" y="6177834"/>
                  </a:lnTo>
                  <a:lnTo>
                    <a:pt x="0" y="617783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187821" t="0" r="0" b="-6546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6111187"/>
              <a:ext cx="7792439" cy="5067876"/>
            </a:xfrm>
            <a:custGeom>
              <a:avLst/>
              <a:gdLst/>
              <a:ahLst/>
              <a:cxnLst/>
              <a:rect r="r" b="b" t="t" l="l"/>
              <a:pathLst>
                <a:path h="5067876" w="7792439">
                  <a:moveTo>
                    <a:pt x="0" y="0"/>
                  </a:moveTo>
                  <a:lnTo>
                    <a:pt x="7792439" y="0"/>
                  </a:lnTo>
                  <a:lnTo>
                    <a:pt x="7792439" y="5067876"/>
                  </a:lnTo>
                  <a:lnTo>
                    <a:pt x="0" y="50678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-29882" r="-9314" b="0"/>
              </a:stretch>
            </a:blipFill>
          </p:spPr>
        </p:sp>
        <p:grpSp>
          <p:nvGrpSpPr>
            <p:cNvPr name="Group 8" id="8"/>
            <p:cNvGrpSpPr/>
            <p:nvPr/>
          </p:nvGrpSpPr>
          <p:grpSpPr>
            <a:xfrm rot="0">
              <a:off x="7374977" y="10750360"/>
              <a:ext cx="11560262" cy="625341"/>
              <a:chOff x="0" y="0"/>
              <a:chExt cx="9391053" cy="5080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215900"/>
                <a:ext cx="9391053" cy="76200"/>
              </a:xfrm>
              <a:custGeom>
                <a:avLst/>
                <a:gdLst/>
                <a:ahLst/>
                <a:cxnLst/>
                <a:rect r="r" b="b" t="t" l="l"/>
                <a:pathLst>
                  <a:path h="76200" w="9391053">
                    <a:moveTo>
                      <a:pt x="0" y="0"/>
                    </a:moveTo>
                    <a:lnTo>
                      <a:pt x="9391053" y="0"/>
                    </a:lnTo>
                    <a:lnTo>
                      <a:pt x="9391053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2B3547"/>
              </a:solidFill>
            </p:spPr>
          </p:sp>
        </p:grpSp>
        <p:grpSp>
          <p:nvGrpSpPr>
            <p:cNvPr name="Group 10" id="10"/>
            <p:cNvGrpSpPr/>
            <p:nvPr/>
          </p:nvGrpSpPr>
          <p:grpSpPr>
            <a:xfrm rot="0">
              <a:off x="7416763" y="0"/>
              <a:ext cx="11346563" cy="625341"/>
              <a:chOff x="0" y="0"/>
              <a:chExt cx="9217454" cy="5080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215900"/>
                <a:ext cx="9217454" cy="76200"/>
              </a:xfrm>
              <a:custGeom>
                <a:avLst/>
                <a:gdLst/>
                <a:ahLst/>
                <a:cxnLst/>
                <a:rect r="r" b="b" t="t" l="l"/>
                <a:pathLst>
                  <a:path h="76200" w="9217454">
                    <a:moveTo>
                      <a:pt x="0" y="0"/>
                    </a:moveTo>
                    <a:lnTo>
                      <a:pt x="9217454" y="0"/>
                    </a:lnTo>
                    <a:lnTo>
                      <a:pt x="9217454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2B3547"/>
              </a:solidFill>
            </p:spPr>
          </p:sp>
        </p:grpSp>
        <p:sp>
          <p:nvSpPr>
            <p:cNvPr name="Freeform 12" id="12"/>
            <p:cNvSpPr/>
            <p:nvPr/>
          </p:nvSpPr>
          <p:spPr>
            <a:xfrm flipH="false" flipV="false" rot="0">
              <a:off x="50800" y="274571"/>
              <a:ext cx="7667927" cy="6079240"/>
            </a:xfrm>
            <a:custGeom>
              <a:avLst/>
              <a:gdLst/>
              <a:ahLst/>
              <a:cxnLst/>
              <a:rect r="r" b="b" t="t" l="l"/>
              <a:pathLst>
                <a:path h="6079240" w="7667927">
                  <a:moveTo>
                    <a:pt x="0" y="0"/>
                  </a:moveTo>
                  <a:lnTo>
                    <a:pt x="7667927" y="0"/>
                  </a:lnTo>
                  <a:lnTo>
                    <a:pt x="7667927" y="6079239"/>
                  </a:lnTo>
                  <a:lnTo>
                    <a:pt x="0" y="607923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-11089" b="-8274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20597211" y="4009384"/>
              <a:ext cx="790881" cy="790881"/>
            </a:xfrm>
            <a:custGeom>
              <a:avLst/>
              <a:gdLst/>
              <a:ahLst/>
              <a:cxnLst/>
              <a:rect r="r" b="b" t="t" l="l"/>
              <a:pathLst>
                <a:path h="790881" w="790881">
                  <a:moveTo>
                    <a:pt x="0" y="0"/>
                  </a:moveTo>
                  <a:lnTo>
                    <a:pt x="790881" y="0"/>
                  </a:lnTo>
                  <a:lnTo>
                    <a:pt x="790881" y="790881"/>
                  </a:lnTo>
                  <a:lnTo>
                    <a:pt x="0" y="7908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15197770" y="6690621"/>
            <a:ext cx="2061530" cy="2198222"/>
          </a:xfrm>
          <a:custGeom>
            <a:avLst/>
            <a:gdLst/>
            <a:ahLst/>
            <a:cxnLst/>
            <a:rect r="r" b="b" t="t" l="l"/>
            <a:pathLst>
              <a:path h="2198222" w="2061530">
                <a:moveTo>
                  <a:pt x="0" y="0"/>
                </a:moveTo>
                <a:lnTo>
                  <a:pt x="2061530" y="0"/>
                </a:lnTo>
                <a:lnTo>
                  <a:pt x="2061530" y="2198222"/>
                </a:lnTo>
                <a:lnTo>
                  <a:pt x="0" y="219822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7086600" y="30861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466827" y="6206983"/>
            <a:ext cx="2498827" cy="2471567"/>
          </a:xfrm>
          <a:custGeom>
            <a:avLst/>
            <a:gdLst/>
            <a:ahLst/>
            <a:cxnLst/>
            <a:rect r="r" b="b" t="t" l="l"/>
            <a:pathLst>
              <a:path h="2471567" w="2498827">
                <a:moveTo>
                  <a:pt x="0" y="0"/>
                </a:moveTo>
                <a:lnTo>
                  <a:pt x="2498827" y="0"/>
                </a:lnTo>
                <a:lnTo>
                  <a:pt x="2498827" y="2471567"/>
                </a:lnTo>
                <a:lnTo>
                  <a:pt x="0" y="247156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5747470" y="3086100"/>
            <a:ext cx="5897710" cy="4114800"/>
          </a:xfrm>
          <a:custGeom>
            <a:avLst/>
            <a:gdLst/>
            <a:ahLst/>
            <a:cxnLst/>
            <a:rect r="r" b="b" t="t" l="l"/>
            <a:pathLst>
              <a:path h="4114800" w="5897710">
                <a:moveTo>
                  <a:pt x="0" y="0"/>
                </a:moveTo>
                <a:lnTo>
                  <a:pt x="5897710" y="0"/>
                </a:lnTo>
                <a:lnTo>
                  <a:pt x="58977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-8075" t="-31618" r="-5814" b="-31618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2151634" y="1373866"/>
            <a:ext cx="11448797" cy="12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b="true" sz="8000">
                <a:solidFill>
                  <a:srgbClr val="2B3547"/>
                </a:solidFill>
                <a:latin typeface="Amatic SC Bold"/>
                <a:ea typeface="Amatic SC Bold"/>
                <a:cs typeface="Amatic SC Bold"/>
                <a:sym typeface="Amatic SC Bold"/>
              </a:rPr>
              <a:t>realtime usecase :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66328" y="693880"/>
            <a:ext cx="13300499" cy="2150731"/>
            <a:chOff x="0" y="0"/>
            <a:chExt cx="4030454" cy="6517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0160" y="16510"/>
              <a:ext cx="4007594" cy="623797"/>
            </a:xfrm>
            <a:custGeom>
              <a:avLst/>
              <a:gdLst/>
              <a:ahLst/>
              <a:cxnLst/>
              <a:rect r="r" b="b" t="t" l="l"/>
              <a:pathLst>
                <a:path h="623797" w="4007594">
                  <a:moveTo>
                    <a:pt x="4007594" y="623797"/>
                  </a:moveTo>
                  <a:lnTo>
                    <a:pt x="0" y="616177"/>
                  </a:lnTo>
                  <a:lnTo>
                    <a:pt x="0" y="229576"/>
                  </a:lnTo>
                  <a:lnTo>
                    <a:pt x="17780" y="19050"/>
                  </a:lnTo>
                  <a:lnTo>
                    <a:pt x="1996367" y="0"/>
                  </a:lnTo>
                  <a:lnTo>
                    <a:pt x="3988544" y="5080"/>
                  </a:lnTo>
                  <a:close/>
                </a:path>
              </a:pathLst>
            </a:custGeom>
            <a:solidFill>
              <a:srgbClr val="AEE259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-3810" y="0"/>
              <a:ext cx="4036804" cy="650467"/>
            </a:xfrm>
            <a:custGeom>
              <a:avLst/>
              <a:gdLst/>
              <a:ahLst/>
              <a:cxnLst/>
              <a:rect r="r" b="b" t="t" l="l"/>
              <a:pathLst>
                <a:path h="650467" w="4036804">
                  <a:moveTo>
                    <a:pt x="4002514" y="21590"/>
                  </a:moveTo>
                  <a:cubicBezTo>
                    <a:pt x="4003784" y="34290"/>
                    <a:pt x="4003784" y="44450"/>
                    <a:pt x="4005054" y="54610"/>
                  </a:cubicBezTo>
                  <a:cubicBezTo>
                    <a:pt x="4007594" y="72456"/>
                    <a:pt x="4008864" y="84199"/>
                    <a:pt x="4011404" y="95523"/>
                  </a:cubicBezTo>
                  <a:cubicBezTo>
                    <a:pt x="4011404" y="111879"/>
                    <a:pt x="4024104" y="434395"/>
                    <a:pt x="4030454" y="450751"/>
                  </a:cubicBezTo>
                  <a:cubicBezTo>
                    <a:pt x="4036804" y="475496"/>
                    <a:pt x="4032994" y="500659"/>
                    <a:pt x="4032994" y="525404"/>
                  </a:cubicBezTo>
                  <a:cubicBezTo>
                    <a:pt x="4032994" y="547212"/>
                    <a:pt x="4034264" y="567343"/>
                    <a:pt x="4035534" y="589507"/>
                  </a:cubicBezTo>
                  <a:cubicBezTo>
                    <a:pt x="4035534" y="611097"/>
                    <a:pt x="4035534" y="625067"/>
                    <a:pt x="4035534" y="649197"/>
                  </a:cubicBezTo>
                  <a:cubicBezTo>
                    <a:pt x="4012674" y="649197"/>
                    <a:pt x="3992354" y="650467"/>
                    <a:pt x="3964502" y="649197"/>
                  </a:cubicBezTo>
                  <a:cubicBezTo>
                    <a:pt x="3762240" y="644117"/>
                    <a:pt x="3556865" y="650467"/>
                    <a:pt x="3354603" y="645387"/>
                  </a:cubicBezTo>
                  <a:cubicBezTo>
                    <a:pt x="3233246" y="641577"/>
                    <a:pt x="3115000" y="644117"/>
                    <a:pt x="2993643" y="641577"/>
                  </a:cubicBezTo>
                  <a:cubicBezTo>
                    <a:pt x="2937631" y="640307"/>
                    <a:pt x="2881620" y="639037"/>
                    <a:pt x="2825609" y="637767"/>
                  </a:cubicBezTo>
                  <a:cubicBezTo>
                    <a:pt x="2791380" y="637767"/>
                    <a:pt x="2760263" y="639037"/>
                    <a:pt x="2726034" y="639037"/>
                  </a:cubicBezTo>
                  <a:cubicBezTo>
                    <a:pt x="2638906" y="637767"/>
                    <a:pt x="2399302" y="639037"/>
                    <a:pt x="2312174" y="637767"/>
                  </a:cubicBezTo>
                  <a:cubicBezTo>
                    <a:pt x="2249940" y="636497"/>
                    <a:pt x="1005248" y="645387"/>
                    <a:pt x="943014" y="644117"/>
                  </a:cubicBezTo>
                  <a:cubicBezTo>
                    <a:pt x="927455" y="644117"/>
                    <a:pt x="908785" y="645387"/>
                    <a:pt x="893226" y="645387"/>
                  </a:cubicBezTo>
                  <a:cubicBezTo>
                    <a:pt x="855885" y="645387"/>
                    <a:pt x="821656" y="646657"/>
                    <a:pt x="784315" y="646657"/>
                  </a:cubicBezTo>
                  <a:cubicBezTo>
                    <a:pt x="690964" y="646657"/>
                    <a:pt x="600723" y="645387"/>
                    <a:pt x="507372" y="644117"/>
                  </a:cubicBezTo>
                  <a:cubicBezTo>
                    <a:pt x="451360" y="642847"/>
                    <a:pt x="395349" y="641577"/>
                    <a:pt x="342450" y="640307"/>
                  </a:cubicBezTo>
                  <a:cubicBezTo>
                    <a:pt x="242875" y="639037"/>
                    <a:pt x="143299" y="637767"/>
                    <a:pt x="48260" y="637767"/>
                  </a:cubicBezTo>
                  <a:cubicBezTo>
                    <a:pt x="38100" y="637767"/>
                    <a:pt x="29210" y="637767"/>
                    <a:pt x="19050" y="636497"/>
                  </a:cubicBezTo>
                  <a:cubicBezTo>
                    <a:pt x="10160" y="635227"/>
                    <a:pt x="5080" y="628877"/>
                    <a:pt x="7620" y="619987"/>
                  </a:cubicBezTo>
                  <a:cubicBezTo>
                    <a:pt x="16510" y="588313"/>
                    <a:pt x="12700" y="577828"/>
                    <a:pt x="11430" y="566924"/>
                  </a:cubicBezTo>
                  <a:cubicBezTo>
                    <a:pt x="10160" y="544696"/>
                    <a:pt x="6350" y="522887"/>
                    <a:pt x="7620" y="500659"/>
                  </a:cubicBezTo>
                  <a:cubicBezTo>
                    <a:pt x="5080" y="472979"/>
                    <a:pt x="0" y="130333"/>
                    <a:pt x="7620" y="102233"/>
                  </a:cubicBezTo>
                  <a:cubicBezTo>
                    <a:pt x="8890" y="96781"/>
                    <a:pt x="7620" y="90909"/>
                    <a:pt x="8890" y="85457"/>
                  </a:cubicBezTo>
                  <a:cubicBezTo>
                    <a:pt x="10160" y="76650"/>
                    <a:pt x="12700" y="67004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65506" y="30480"/>
                    <a:pt x="115294" y="29210"/>
                  </a:cubicBezTo>
                  <a:cubicBezTo>
                    <a:pt x="199311" y="25400"/>
                    <a:pt x="283327" y="22860"/>
                    <a:pt x="370456" y="20320"/>
                  </a:cubicBezTo>
                  <a:cubicBezTo>
                    <a:pt x="429578" y="17780"/>
                    <a:pt x="488701" y="16510"/>
                    <a:pt x="544712" y="13970"/>
                  </a:cubicBezTo>
                  <a:cubicBezTo>
                    <a:pt x="600724" y="11430"/>
                    <a:pt x="659846" y="8890"/>
                    <a:pt x="715857" y="8890"/>
                  </a:cubicBezTo>
                  <a:cubicBezTo>
                    <a:pt x="778092" y="7620"/>
                    <a:pt x="840327" y="10160"/>
                    <a:pt x="902561" y="8890"/>
                  </a:cubicBezTo>
                  <a:cubicBezTo>
                    <a:pt x="980354" y="8890"/>
                    <a:pt x="2389967" y="6350"/>
                    <a:pt x="2467760" y="5080"/>
                  </a:cubicBezTo>
                  <a:cubicBezTo>
                    <a:pt x="2542442" y="3810"/>
                    <a:pt x="2617124" y="2540"/>
                    <a:pt x="2694917" y="2540"/>
                  </a:cubicBezTo>
                  <a:cubicBezTo>
                    <a:pt x="2822497" y="1270"/>
                    <a:pt x="2946967" y="0"/>
                    <a:pt x="3074548" y="0"/>
                  </a:cubicBezTo>
                  <a:cubicBezTo>
                    <a:pt x="3127447" y="0"/>
                    <a:pt x="3183458" y="2540"/>
                    <a:pt x="3236357" y="2540"/>
                  </a:cubicBezTo>
                  <a:cubicBezTo>
                    <a:pt x="3382609" y="3810"/>
                    <a:pt x="3531971" y="5080"/>
                    <a:pt x="3678223" y="7620"/>
                  </a:cubicBezTo>
                  <a:cubicBezTo>
                    <a:pt x="3756016" y="8890"/>
                    <a:pt x="3833809" y="12700"/>
                    <a:pt x="3911602" y="16510"/>
                  </a:cubicBezTo>
                  <a:cubicBezTo>
                    <a:pt x="3930273" y="16510"/>
                    <a:pt x="3948943" y="16510"/>
                    <a:pt x="3964502" y="16510"/>
                  </a:cubicBezTo>
                  <a:cubicBezTo>
                    <a:pt x="3983464" y="17780"/>
                    <a:pt x="3992354" y="20320"/>
                    <a:pt x="4002514" y="21590"/>
                  </a:cubicBezTo>
                  <a:close/>
                  <a:moveTo>
                    <a:pt x="4012674" y="632687"/>
                  </a:moveTo>
                  <a:cubicBezTo>
                    <a:pt x="4013944" y="616177"/>
                    <a:pt x="4015214" y="603477"/>
                    <a:pt x="4015214" y="590777"/>
                  </a:cubicBezTo>
                  <a:cubicBezTo>
                    <a:pt x="4013944" y="565246"/>
                    <a:pt x="4012674" y="543018"/>
                    <a:pt x="4012674" y="519113"/>
                  </a:cubicBezTo>
                  <a:cubicBezTo>
                    <a:pt x="4012674" y="508209"/>
                    <a:pt x="4015214" y="497304"/>
                    <a:pt x="4013944" y="486400"/>
                  </a:cubicBezTo>
                  <a:cubicBezTo>
                    <a:pt x="4013944" y="476334"/>
                    <a:pt x="4012674" y="465850"/>
                    <a:pt x="4011404" y="455784"/>
                  </a:cubicBezTo>
                  <a:cubicBezTo>
                    <a:pt x="4006324" y="440266"/>
                    <a:pt x="3994894" y="119009"/>
                    <a:pt x="3994894" y="103491"/>
                  </a:cubicBezTo>
                  <a:cubicBezTo>
                    <a:pt x="3992354" y="90490"/>
                    <a:pt x="3989814" y="77069"/>
                    <a:pt x="3987274" y="63500"/>
                  </a:cubicBezTo>
                  <a:cubicBezTo>
                    <a:pt x="3986004" y="44450"/>
                    <a:pt x="3984734" y="43180"/>
                    <a:pt x="3955166" y="41910"/>
                  </a:cubicBezTo>
                  <a:cubicBezTo>
                    <a:pt x="3945831" y="41910"/>
                    <a:pt x="3939608" y="41910"/>
                    <a:pt x="3930273" y="40640"/>
                  </a:cubicBezTo>
                  <a:cubicBezTo>
                    <a:pt x="3852480" y="36830"/>
                    <a:pt x="3771575" y="31750"/>
                    <a:pt x="3693781" y="30480"/>
                  </a:cubicBezTo>
                  <a:cubicBezTo>
                    <a:pt x="3503966" y="26670"/>
                    <a:pt x="3311039" y="25400"/>
                    <a:pt x="3121224" y="22860"/>
                  </a:cubicBezTo>
                  <a:cubicBezTo>
                    <a:pt x="3093218" y="22860"/>
                    <a:pt x="3062101" y="22860"/>
                    <a:pt x="3034095" y="22860"/>
                  </a:cubicBezTo>
                  <a:cubicBezTo>
                    <a:pt x="2987419" y="22860"/>
                    <a:pt x="2940743" y="22860"/>
                    <a:pt x="2897179" y="22860"/>
                  </a:cubicBezTo>
                  <a:cubicBezTo>
                    <a:pt x="2797604" y="22860"/>
                    <a:pt x="2698028" y="22860"/>
                    <a:pt x="2601565" y="24130"/>
                  </a:cubicBezTo>
                  <a:cubicBezTo>
                    <a:pt x="2517548" y="25400"/>
                    <a:pt x="1101712" y="29210"/>
                    <a:pt x="1017695" y="29210"/>
                  </a:cubicBezTo>
                  <a:cubicBezTo>
                    <a:pt x="880779" y="29210"/>
                    <a:pt x="743863" y="26670"/>
                    <a:pt x="606947" y="33020"/>
                  </a:cubicBezTo>
                  <a:cubicBezTo>
                    <a:pt x="535377" y="36830"/>
                    <a:pt x="466919" y="36830"/>
                    <a:pt x="398461" y="38100"/>
                  </a:cubicBezTo>
                  <a:cubicBezTo>
                    <a:pt x="280215" y="41910"/>
                    <a:pt x="161970" y="45720"/>
                    <a:pt x="49530" y="50800"/>
                  </a:cubicBezTo>
                  <a:cubicBezTo>
                    <a:pt x="36830" y="50800"/>
                    <a:pt x="34290" y="53340"/>
                    <a:pt x="33020" y="65746"/>
                  </a:cubicBezTo>
                  <a:cubicBezTo>
                    <a:pt x="31750" y="73295"/>
                    <a:pt x="31750" y="80844"/>
                    <a:pt x="30480" y="88393"/>
                  </a:cubicBezTo>
                  <a:cubicBezTo>
                    <a:pt x="29210" y="100975"/>
                    <a:pt x="26670" y="113137"/>
                    <a:pt x="25400" y="125719"/>
                  </a:cubicBezTo>
                  <a:cubicBezTo>
                    <a:pt x="20320" y="139140"/>
                    <a:pt x="26670" y="467108"/>
                    <a:pt x="29210" y="480528"/>
                  </a:cubicBezTo>
                  <a:cubicBezTo>
                    <a:pt x="29210" y="494788"/>
                    <a:pt x="29210" y="509467"/>
                    <a:pt x="30480" y="523726"/>
                  </a:cubicBezTo>
                  <a:cubicBezTo>
                    <a:pt x="30480" y="534211"/>
                    <a:pt x="33020" y="544696"/>
                    <a:pt x="33020" y="555181"/>
                  </a:cubicBezTo>
                  <a:cubicBezTo>
                    <a:pt x="33020" y="566505"/>
                    <a:pt x="33020" y="577828"/>
                    <a:pt x="31750" y="590777"/>
                  </a:cubicBezTo>
                  <a:cubicBezTo>
                    <a:pt x="31750" y="594587"/>
                    <a:pt x="31750" y="597127"/>
                    <a:pt x="31750" y="600937"/>
                  </a:cubicBezTo>
                  <a:cubicBezTo>
                    <a:pt x="31750" y="611097"/>
                    <a:pt x="35560" y="614907"/>
                    <a:pt x="44450" y="614907"/>
                  </a:cubicBezTo>
                  <a:cubicBezTo>
                    <a:pt x="71730" y="614907"/>
                    <a:pt x="115294" y="616177"/>
                    <a:pt x="155746" y="616177"/>
                  </a:cubicBezTo>
                  <a:cubicBezTo>
                    <a:pt x="214869" y="616177"/>
                    <a:pt x="277104" y="613637"/>
                    <a:pt x="336227" y="616177"/>
                  </a:cubicBezTo>
                  <a:cubicBezTo>
                    <a:pt x="432690" y="619987"/>
                    <a:pt x="529154" y="622527"/>
                    <a:pt x="625617" y="621257"/>
                  </a:cubicBezTo>
                  <a:cubicBezTo>
                    <a:pt x="687852" y="619987"/>
                    <a:pt x="746975" y="622527"/>
                    <a:pt x="809209" y="622527"/>
                  </a:cubicBezTo>
                  <a:cubicBezTo>
                    <a:pt x="899449" y="622527"/>
                    <a:pt x="989690" y="621257"/>
                    <a:pt x="1079930" y="622527"/>
                  </a:cubicBezTo>
                  <a:cubicBezTo>
                    <a:pt x="1213734" y="623797"/>
                    <a:pt x="2682470" y="613637"/>
                    <a:pt x="2819386" y="616177"/>
                  </a:cubicBezTo>
                  <a:cubicBezTo>
                    <a:pt x="2878509" y="617447"/>
                    <a:pt x="2937631" y="618717"/>
                    <a:pt x="2993643" y="618717"/>
                  </a:cubicBezTo>
                  <a:cubicBezTo>
                    <a:pt x="3096330" y="621257"/>
                    <a:pt x="3195905" y="617447"/>
                    <a:pt x="3298592" y="621257"/>
                  </a:cubicBezTo>
                  <a:cubicBezTo>
                    <a:pt x="3382609" y="623797"/>
                    <a:pt x="3466625" y="623797"/>
                    <a:pt x="3550642" y="626337"/>
                  </a:cubicBezTo>
                  <a:cubicBezTo>
                    <a:pt x="3675111" y="630147"/>
                    <a:pt x="3799580" y="632687"/>
                    <a:pt x="3924049" y="633957"/>
                  </a:cubicBezTo>
                  <a:cubicBezTo>
                    <a:pt x="3970725" y="633957"/>
                    <a:pt x="3992354" y="632687"/>
                    <a:pt x="4012674" y="632687"/>
                  </a:cubicBezTo>
                  <a:close/>
                </a:path>
              </a:pathLst>
            </a:custGeom>
            <a:solidFill>
              <a:srgbClr val="AEE259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659222" y="877612"/>
            <a:ext cx="16810670" cy="8519941"/>
            <a:chOff x="0" y="0"/>
            <a:chExt cx="22414226" cy="1135992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676141" y="274571"/>
              <a:ext cx="7667927" cy="6079240"/>
            </a:xfrm>
            <a:custGeom>
              <a:avLst/>
              <a:gdLst/>
              <a:ahLst/>
              <a:cxnLst/>
              <a:rect r="r" b="b" t="t" l="l"/>
              <a:pathLst>
                <a:path h="6079240" w="7667927">
                  <a:moveTo>
                    <a:pt x="0" y="0"/>
                  </a:moveTo>
                  <a:lnTo>
                    <a:pt x="7667927" y="0"/>
                  </a:lnTo>
                  <a:lnTo>
                    <a:pt x="7667927" y="6079239"/>
                  </a:lnTo>
                  <a:lnTo>
                    <a:pt x="0" y="607923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-11089" b="-8274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9041175" y="261871"/>
              <a:ext cx="2959559" cy="6177834"/>
            </a:xfrm>
            <a:custGeom>
              <a:avLst/>
              <a:gdLst/>
              <a:ahLst/>
              <a:cxnLst/>
              <a:rect r="r" b="b" t="t" l="l"/>
              <a:pathLst>
                <a:path h="6177834" w="2959559">
                  <a:moveTo>
                    <a:pt x="0" y="0"/>
                  </a:moveTo>
                  <a:lnTo>
                    <a:pt x="2959558" y="0"/>
                  </a:lnTo>
                  <a:lnTo>
                    <a:pt x="2959558" y="6177834"/>
                  </a:lnTo>
                  <a:lnTo>
                    <a:pt x="0" y="617783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187821" t="0" r="0" b="-6546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625341" y="6111187"/>
              <a:ext cx="7792439" cy="5067876"/>
            </a:xfrm>
            <a:custGeom>
              <a:avLst/>
              <a:gdLst/>
              <a:ahLst/>
              <a:cxnLst/>
              <a:rect r="r" b="b" t="t" l="l"/>
              <a:pathLst>
                <a:path h="5067876" w="7792439">
                  <a:moveTo>
                    <a:pt x="0" y="0"/>
                  </a:moveTo>
                  <a:lnTo>
                    <a:pt x="7792439" y="0"/>
                  </a:lnTo>
                  <a:lnTo>
                    <a:pt x="7792439" y="5067876"/>
                  </a:lnTo>
                  <a:lnTo>
                    <a:pt x="0" y="50678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-29882" r="-9314" b="0"/>
              </a:stretch>
            </a:blipFill>
          </p:spPr>
        </p:sp>
        <p:grpSp>
          <p:nvGrpSpPr>
            <p:cNvPr name="Group 9" id="9"/>
            <p:cNvGrpSpPr/>
            <p:nvPr/>
          </p:nvGrpSpPr>
          <p:grpSpPr>
            <a:xfrm rot="0">
              <a:off x="7935255" y="10734580"/>
              <a:ext cx="11560262" cy="625341"/>
              <a:chOff x="0" y="0"/>
              <a:chExt cx="9391053" cy="5080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215900"/>
                <a:ext cx="9391053" cy="76200"/>
              </a:xfrm>
              <a:custGeom>
                <a:avLst/>
                <a:gdLst/>
                <a:ahLst/>
                <a:cxnLst/>
                <a:rect r="r" b="b" t="t" l="l"/>
                <a:pathLst>
                  <a:path h="76200" w="9391053">
                    <a:moveTo>
                      <a:pt x="0" y="0"/>
                    </a:moveTo>
                    <a:lnTo>
                      <a:pt x="9391053" y="0"/>
                    </a:lnTo>
                    <a:lnTo>
                      <a:pt x="9391053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2B3547"/>
              </a:solidFill>
            </p:spPr>
          </p:sp>
        </p:grpSp>
        <p:sp>
          <p:nvSpPr>
            <p:cNvPr name="Freeform 11" id="11"/>
            <p:cNvSpPr/>
            <p:nvPr/>
          </p:nvSpPr>
          <p:spPr>
            <a:xfrm flipH="false" flipV="false" rot="0">
              <a:off x="21286052" y="3350788"/>
              <a:ext cx="790881" cy="790881"/>
            </a:xfrm>
            <a:custGeom>
              <a:avLst/>
              <a:gdLst/>
              <a:ahLst/>
              <a:cxnLst/>
              <a:rect r="r" b="b" t="t" l="l"/>
              <a:pathLst>
                <a:path h="790881" w="790881">
                  <a:moveTo>
                    <a:pt x="0" y="0"/>
                  </a:moveTo>
                  <a:lnTo>
                    <a:pt x="790881" y="0"/>
                  </a:lnTo>
                  <a:lnTo>
                    <a:pt x="790881" y="790881"/>
                  </a:lnTo>
                  <a:lnTo>
                    <a:pt x="0" y="7908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true" rot="5400000">
              <a:off x="20742664" y="1422655"/>
              <a:ext cx="2781546" cy="561577"/>
            </a:xfrm>
            <a:custGeom>
              <a:avLst/>
              <a:gdLst/>
              <a:ahLst/>
              <a:cxnLst/>
              <a:rect r="r" b="b" t="t" l="l"/>
              <a:pathLst>
                <a:path h="561577" w="2781546">
                  <a:moveTo>
                    <a:pt x="0" y="561578"/>
                  </a:moveTo>
                  <a:lnTo>
                    <a:pt x="2781546" y="561578"/>
                  </a:lnTo>
                  <a:lnTo>
                    <a:pt x="2781546" y="0"/>
                  </a:lnTo>
                  <a:lnTo>
                    <a:pt x="0" y="0"/>
                  </a:lnTo>
                  <a:lnTo>
                    <a:pt x="0" y="561578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-24386" b="0"/>
              </a:stretch>
            </a:blipFill>
          </p:spPr>
        </p:sp>
        <p:grpSp>
          <p:nvGrpSpPr>
            <p:cNvPr name="Group 13" id="13"/>
            <p:cNvGrpSpPr/>
            <p:nvPr/>
          </p:nvGrpSpPr>
          <p:grpSpPr>
            <a:xfrm rot="-5400000">
              <a:off x="-1165757" y="3038117"/>
              <a:ext cx="2956855" cy="625341"/>
              <a:chOff x="0" y="0"/>
              <a:chExt cx="2402020" cy="50800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215900"/>
                <a:ext cx="2402020" cy="76200"/>
              </a:xfrm>
              <a:custGeom>
                <a:avLst/>
                <a:gdLst/>
                <a:ahLst/>
                <a:cxnLst/>
                <a:rect r="r" b="b" t="t" l="l"/>
                <a:pathLst>
                  <a:path h="76200" w="2402020">
                    <a:moveTo>
                      <a:pt x="0" y="0"/>
                    </a:moveTo>
                    <a:lnTo>
                      <a:pt x="2402020" y="0"/>
                    </a:lnTo>
                    <a:lnTo>
                      <a:pt x="2402020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2B3547"/>
              </a:solidFill>
            </p:spPr>
          </p:sp>
        </p:grpSp>
        <p:grpSp>
          <p:nvGrpSpPr>
            <p:cNvPr name="Group 15" id="15"/>
            <p:cNvGrpSpPr/>
            <p:nvPr/>
          </p:nvGrpSpPr>
          <p:grpSpPr>
            <a:xfrm rot="0">
              <a:off x="8042104" y="0"/>
              <a:ext cx="11346563" cy="625341"/>
              <a:chOff x="0" y="0"/>
              <a:chExt cx="9217454" cy="5080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215900"/>
                <a:ext cx="9217454" cy="76200"/>
              </a:xfrm>
              <a:custGeom>
                <a:avLst/>
                <a:gdLst/>
                <a:ahLst/>
                <a:cxnLst/>
                <a:rect r="r" b="b" t="t" l="l"/>
                <a:pathLst>
                  <a:path h="76200" w="9217454">
                    <a:moveTo>
                      <a:pt x="0" y="0"/>
                    </a:moveTo>
                    <a:lnTo>
                      <a:pt x="9217454" y="0"/>
                    </a:lnTo>
                    <a:lnTo>
                      <a:pt x="9217454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2B3547"/>
              </a:solidFill>
            </p:spPr>
          </p:sp>
        </p:grpSp>
      </p:grpSp>
      <p:sp>
        <p:nvSpPr>
          <p:cNvPr name="Freeform 17" id="17"/>
          <p:cNvSpPr/>
          <p:nvPr/>
        </p:nvSpPr>
        <p:spPr>
          <a:xfrm flipH="false" flipV="false" rot="0">
            <a:off x="15197770" y="6690621"/>
            <a:ext cx="2061530" cy="2198222"/>
          </a:xfrm>
          <a:custGeom>
            <a:avLst/>
            <a:gdLst/>
            <a:ahLst/>
            <a:cxnLst/>
            <a:rect r="r" b="b" t="t" l="l"/>
            <a:pathLst>
              <a:path h="2198222" w="2061530">
                <a:moveTo>
                  <a:pt x="0" y="0"/>
                </a:moveTo>
                <a:lnTo>
                  <a:pt x="2061530" y="0"/>
                </a:lnTo>
                <a:lnTo>
                  <a:pt x="2061530" y="2198222"/>
                </a:lnTo>
                <a:lnTo>
                  <a:pt x="0" y="219822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1313989">
            <a:off x="15726998" y="6296563"/>
            <a:ext cx="582357" cy="2576644"/>
          </a:xfrm>
          <a:custGeom>
            <a:avLst/>
            <a:gdLst/>
            <a:ahLst/>
            <a:cxnLst/>
            <a:rect r="r" b="b" t="t" l="l"/>
            <a:pathLst>
              <a:path h="2576644" w="582357">
                <a:moveTo>
                  <a:pt x="0" y="0"/>
                </a:moveTo>
                <a:lnTo>
                  <a:pt x="582356" y="0"/>
                </a:lnTo>
                <a:lnTo>
                  <a:pt x="582356" y="2576644"/>
                </a:lnTo>
                <a:lnTo>
                  <a:pt x="0" y="257664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2151634" y="4722293"/>
            <a:ext cx="12315193" cy="39096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76" indent="-345438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2B3547"/>
                </a:solidFill>
                <a:latin typeface="Nunito"/>
                <a:ea typeface="Nunito"/>
                <a:cs typeface="Nunito"/>
                <a:sym typeface="Nunito"/>
              </a:rPr>
              <a:t>It allows loosely coupled applications.</a:t>
            </a:r>
          </a:p>
          <a:p>
            <a:pPr algn="l" marL="690876" indent="-345438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2B3547"/>
                </a:solidFill>
                <a:latin typeface="Nunito"/>
                <a:ea typeface="Nunito"/>
                <a:cs typeface="Nunito"/>
                <a:sym typeface="Nunito"/>
              </a:rPr>
              <a:t>It is contract to be signed mandatorily by the implementing class.</a:t>
            </a:r>
          </a:p>
          <a:p>
            <a:pPr algn="l" marL="690876" indent="-345438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2B3547"/>
                </a:solidFill>
                <a:latin typeface="Nunito"/>
                <a:ea typeface="Nunito"/>
                <a:cs typeface="Nunito"/>
                <a:sym typeface="Nunito"/>
              </a:rPr>
              <a:t>It leads to polymorphism.</a:t>
            </a:r>
          </a:p>
          <a:p>
            <a:pPr algn="l" marL="690876" indent="-345438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2B3547"/>
                </a:solidFill>
                <a:latin typeface="Nunito"/>
                <a:ea typeface="Nunito"/>
                <a:cs typeface="Nunito"/>
                <a:sym typeface="Nunito"/>
              </a:rPr>
              <a:t>An Interface can contain the following : </a:t>
            </a:r>
          </a:p>
          <a:p>
            <a:pPr algn="l">
              <a:lnSpc>
                <a:spcPts val="4479"/>
              </a:lnSpc>
            </a:pPr>
            <a:r>
              <a:rPr lang="en-US" sz="3199">
                <a:solidFill>
                  <a:srgbClr val="2B3547"/>
                </a:solidFill>
                <a:latin typeface="Nunito"/>
                <a:ea typeface="Nunito"/>
                <a:cs typeface="Nunito"/>
                <a:sym typeface="Nunito"/>
              </a:rPr>
              <a:t>              static &amp; final keyword</a:t>
            </a:r>
          </a:p>
          <a:p>
            <a:pPr algn="l">
              <a:lnSpc>
                <a:spcPts val="4479"/>
              </a:lnSpc>
            </a:pPr>
            <a:r>
              <a:rPr lang="en-US" sz="3199">
                <a:solidFill>
                  <a:srgbClr val="2B3547"/>
                </a:solidFill>
                <a:latin typeface="Nunito"/>
                <a:ea typeface="Nunito"/>
                <a:cs typeface="Nunito"/>
                <a:sym typeface="Nunito"/>
              </a:rPr>
              <a:t>              (they are non-access modifiers)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151634" y="1373866"/>
            <a:ext cx="11766300" cy="12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b="true" sz="8000">
                <a:solidFill>
                  <a:srgbClr val="2B3547"/>
                </a:solidFill>
                <a:latin typeface="Amatic SC Bold"/>
                <a:ea typeface="Amatic SC Bold"/>
                <a:cs typeface="Amatic SC Bold"/>
                <a:sym typeface="Amatic SC Bold"/>
              </a:rPr>
              <a:t>iNTERFACES :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66328" y="693880"/>
            <a:ext cx="13300499" cy="2150731"/>
            <a:chOff x="0" y="0"/>
            <a:chExt cx="4030454" cy="6517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0160" y="16510"/>
              <a:ext cx="4007594" cy="623797"/>
            </a:xfrm>
            <a:custGeom>
              <a:avLst/>
              <a:gdLst/>
              <a:ahLst/>
              <a:cxnLst/>
              <a:rect r="r" b="b" t="t" l="l"/>
              <a:pathLst>
                <a:path h="623797" w="4007594">
                  <a:moveTo>
                    <a:pt x="4007594" y="623797"/>
                  </a:moveTo>
                  <a:lnTo>
                    <a:pt x="0" y="616177"/>
                  </a:lnTo>
                  <a:lnTo>
                    <a:pt x="0" y="229576"/>
                  </a:lnTo>
                  <a:lnTo>
                    <a:pt x="17780" y="19050"/>
                  </a:lnTo>
                  <a:lnTo>
                    <a:pt x="1996367" y="0"/>
                  </a:lnTo>
                  <a:lnTo>
                    <a:pt x="3988544" y="5080"/>
                  </a:lnTo>
                  <a:close/>
                </a:path>
              </a:pathLst>
            </a:custGeom>
            <a:solidFill>
              <a:srgbClr val="AEE259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-3810" y="0"/>
              <a:ext cx="4036804" cy="650467"/>
            </a:xfrm>
            <a:custGeom>
              <a:avLst/>
              <a:gdLst/>
              <a:ahLst/>
              <a:cxnLst/>
              <a:rect r="r" b="b" t="t" l="l"/>
              <a:pathLst>
                <a:path h="650467" w="4036804">
                  <a:moveTo>
                    <a:pt x="4002514" y="21590"/>
                  </a:moveTo>
                  <a:cubicBezTo>
                    <a:pt x="4003784" y="34290"/>
                    <a:pt x="4003784" y="44450"/>
                    <a:pt x="4005054" y="54610"/>
                  </a:cubicBezTo>
                  <a:cubicBezTo>
                    <a:pt x="4007594" y="72456"/>
                    <a:pt x="4008864" y="84199"/>
                    <a:pt x="4011404" y="95523"/>
                  </a:cubicBezTo>
                  <a:cubicBezTo>
                    <a:pt x="4011404" y="111879"/>
                    <a:pt x="4024104" y="434395"/>
                    <a:pt x="4030454" y="450751"/>
                  </a:cubicBezTo>
                  <a:cubicBezTo>
                    <a:pt x="4036804" y="475496"/>
                    <a:pt x="4032994" y="500659"/>
                    <a:pt x="4032994" y="525404"/>
                  </a:cubicBezTo>
                  <a:cubicBezTo>
                    <a:pt x="4032994" y="547212"/>
                    <a:pt x="4034264" y="567343"/>
                    <a:pt x="4035534" y="589507"/>
                  </a:cubicBezTo>
                  <a:cubicBezTo>
                    <a:pt x="4035534" y="611097"/>
                    <a:pt x="4035534" y="625067"/>
                    <a:pt x="4035534" y="649197"/>
                  </a:cubicBezTo>
                  <a:cubicBezTo>
                    <a:pt x="4012674" y="649197"/>
                    <a:pt x="3992354" y="650467"/>
                    <a:pt x="3964502" y="649197"/>
                  </a:cubicBezTo>
                  <a:cubicBezTo>
                    <a:pt x="3762240" y="644117"/>
                    <a:pt x="3556865" y="650467"/>
                    <a:pt x="3354603" y="645387"/>
                  </a:cubicBezTo>
                  <a:cubicBezTo>
                    <a:pt x="3233246" y="641577"/>
                    <a:pt x="3115000" y="644117"/>
                    <a:pt x="2993643" y="641577"/>
                  </a:cubicBezTo>
                  <a:cubicBezTo>
                    <a:pt x="2937631" y="640307"/>
                    <a:pt x="2881620" y="639037"/>
                    <a:pt x="2825609" y="637767"/>
                  </a:cubicBezTo>
                  <a:cubicBezTo>
                    <a:pt x="2791380" y="637767"/>
                    <a:pt x="2760263" y="639037"/>
                    <a:pt x="2726034" y="639037"/>
                  </a:cubicBezTo>
                  <a:cubicBezTo>
                    <a:pt x="2638906" y="637767"/>
                    <a:pt x="2399302" y="639037"/>
                    <a:pt x="2312174" y="637767"/>
                  </a:cubicBezTo>
                  <a:cubicBezTo>
                    <a:pt x="2249940" y="636497"/>
                    <a:pt x="1005248" y="645387"/>
                    <a:pt x="943014" y="644117"/>
                  </a:cubicBezTo>
                  <a:cubicBezTo>
                    <a:pt x="927455" y="644117"/>
                    <a:pt x="908785" y="645387"/>
                    <a:pt x="893226" y="645387"/>
                  </a:cubicBezTo>
                  <a:cubicBezTo>
                    <a:pt x="855885" y="645387"/>
                    <a:pt x="821656" y="646657"/>
                    <a:pt x="784315" y="646657"/>
                  </a:cubicBezTo>
                  <a:cubicBezTo>
                    <a:pt x="690964" y="646657"/>
                    <a:pt x="600723" y="645387"/>
                    <a:pt x="507372" y="644117"/>
                  </a:cubicBezTo>
                  <a:cubicBezTo>
                    <a:pt x="451360" y="642847"/>
                    <a:pt x="395349" y="641577"/>
                    <a:pt x="342450" y="640307"/>
                  </a:cubicBezTo>
                  <a:cubicBezTo>
                    <a:pt x="242875" y="639037"/>
                    <a:pt x="143299" y="637767"/>
                    <a:pt x="48260" y="637767"/>
                  </a:cubicBezTo>
                  <a:cubicBezTo>
                    <a:pt x="38100" y="637767"/>
                    <a:pt x="29210" y="637767"/>
                    <a:pt x="19050" y="636497"/>
                  </a:cubicBezTo>
                  <a:cubicBezTo>
                    <a:pt x="10160" y="635227"/>
                    <a:pt x="5080" y="628877"/>
                    <a:pt x="7620" y="619987"/>
                  </a:cubicBezTo>
                  <a:cubicBezTo>
                    <a:pt x="16510" y="588313"/>
                    <a:pt x="12700" y="577828"/>
                    <a:pt x="11430" y="566924"/>
                  </a:cubicBezTo>
                  <a:cubicBezTo>
                    <a:pt x="10160" y="544696"/>
                    <a:pt x="6350" y="522887"/>
                    <a:pt x="7620" y="500659"/>
                  </a:cubicBezTo>
                  <a:cubicBezTo>
                    <a:pt x="5080" y="472979"/>
                    <a:pt x="0" y="130333"/>
                    <a:pt x="7620" y="102233"/>
                  </a:cubicBezTo>
                  <a:cubicBezTo>
                    <a:pt x="8890" y="96781"/>
                    <a:pt x="7620" y="90909"/>
                    <a:pt x="8890" y="85457"/>
                  </a:cubicBezTo>
                  <a:cubicBezTo>
                    <a:pt x="10160" y="76650"/>
                    <a:pt x="12700" y="67004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65506" y="30480"/>
                    <a:pt x="115294" y="29210"/>
                  </a:cubicBezTo>
                  <a:cubicBezTo>
                    <a:pt x="199311" y="25400"/>
                    <a:pt x="283327" y="22860"/>
                    <a:pt x="370456" y="20320"/>
                  </a:cubicBezTo>
                  <a:cubicBezTo>
                    <a:pt x="429578" y="17780"/>
                    <a:pt x="488701" y="16510"/>
                    <a:pt x="544712" y="13970"/>
                  </a:cubicBezTo>
                  <a:cubicBezTo>
                    <a:pt x="600724" y="11430"/>
                    <a:pt x="659846" y="8890"/>
                    <a:pt x="715857" y="8890"/>
                  </a:cubicBezTo>
                  <a:cubicBezTo>
                    <a:pt x="778092" y="7620"/>
                    <a:pt x="840327" y="10160"/>
                    <a:pt x="902561" y="8890"/>
                  </a:cubicBezTo>
                  <a:cubicBezTo>
                    <a:pt x="980354" y="8890"/>
                    <a:pt x="2389967" y="6350"/>
                    <a:pt x="2467760" y="5080"/>
                  </a:cubicBezTo>
                  <a:cubicBezTo>
                    <a:pt x="2542442" y="3810"/>
                    <a:pt x="2617124" y="2540"/>
                    <a:pt x="2694917" y="2540"/>
                  </a:cubicBezTo>
                  <a:cubicBezTo>
                    <a:pt x="2822497" y="1270"/>
                    <a:pt x="2946967" y="0"/>
                    <a:pt x="3074548" y="0"/>
                  </a:cubicBezTo>
                  <a:cubicBezTo>
                    <a:pt x="3127447" y="0"/>
                    <a:pt x="3183458" y="2540"/>
                    <a:pt x="3236357" y="2540"/>
                  </a:cubicBezTo>
                  <a:cubicBezTo>
                    <a:pt x="3382609" y="3810"/>
                    <a:pt x="3531971" y="5080"/>
                    <a:pt x="3678223" y="7620"/>
                  </a:cubicBezTo>
                  <a:cubicBezTo>
                    <a:pt x="3756016" y="8890"/>
                    <a:pt x="3833809" y="12700"/>
                    <a:pt x="3911602" y="16510"/>
                  </a:cubicBezTo>
                  <a:cubicBezTo>
                    <a:pt x="3930273" y="16510"/>
                    <a:pt x="3948943" y="16510"/>
                    <a:pt x="3964502" y="16510"/>
                  </a:cubicBezTo>
                  <a:cubicBezTo>
                    <a:pt x="3983464" y="17780"/>
                    <a:pt x="3992354" y="20320"/>
                    <a:pt x="4002514" y="21590"/>
                  </a:cubicBezTo>
                  <a:close/>
                  <a:moveTo>
                    <a:pt x="4012674" y="632687"/>
                  </a:moveTo>
                  <a:cubicBezTo>
                    <a:pt x="4013944" y="616177"/>
                    <a:pt x="4015214" y="603477"/>
                    <a:pt x="4015214" y="590777"/>
                  </a:cubicBezTo>
                  <a:cubicBezTo>
                    <a:pt x="4013944" y="565246"/>
                    <a:pt x="4012674" y="543018"/>
                    <a:pt x="4012674" y="519113"/>
                  </a:cubicBezTo>
                  <a:cubicBezTo>
                    <a:pt x="4012674" y="508209"/>
                    <a:pt x="4015214" y="497304"/>
                    <a:pt x="4013944" y="486400"/>
                  </a:cubicBezTo>
                  <a:cubicBezTo>
                    <a:pt x="4013944" y="476334"/>
                    <a:pt x="4012674" y="465850"/>
                    <a:pt x="4011404" y="455784"/>
                  </a:cubicBezTo>
                  <a:cubicBezTo>
                    <a:pt x="4006324" y="440266"/>
                    <a:pt x="3994894" y="119009"/>
                    <a:pt x="3994894" y="103491"/>
                  </a:cubicBezTo>
                  <a:cubicBezTo>
                    <a:pt x="3992354" y="90490"/>
                    <a:pt x="3989814" y="77069"/>
                    <a:pt x="3987274" y="63500"/>
                  </a:cubicBezTo>
                  <a:cubicBezTo>
                    <a:pt x="3986004" y="44450"/>
                    <a:pt x="3984734" y="43180"/>
                    <a:pt x="3955166" y="41910"/>
                  </a:cubicBezTo>
                  <a:cubicBezTo>
                    <a:pt x="3945831" y="41910"/>
                    <a:pt x="3939608" y="41910"/>
                    <a:pt x="3930273" y="40640"/>
                  </a:cubicBezTo>
                  <a:cubicBezTo>
                    <a:pt x="3852480" y="36830"/>
                    <a:pt x="3771575" y="31750"/>
                    <a:pt x="3693781" y="30480"/>
                  </a:cubicBezTo>
                  <a:cubicBezTo>
                    <a:pt x="3503966" y="26670"/>
                    <a:pt x="3311039" y="25400"/>
                    <a:pt x="3121224" y="22860"/>
                  </a:cubicBezTo>
                  <a:cubicBezTo>
                    <a:pt x="3093218" y="22860"/>
                    <a:pt x="3062101" y="22860"/>
                    <a:pt x="3034095" y="22860"/>
                  </a:cubicBezTo>
                  <a:cubicBezTo>
                    <a:pt x="2987419" y="22860"/>
                    <a:pt x="2940743" y="22860"/>
                    <a:pt x="2897179" y="22860"/>
                  </a:cubicBezTo>
                  <a:cubicBezTo>
                    <a:pt x="2797604" y="22860"/>
                    <a:pt x="2698028" y="22860"/>
                    <a:pt x="2601565" y="24130"/>
                  </a:cubicBezTo>
                  <a:cubicBezTo>
                    <a:pt x="2517548" y="25400"/>
                    <a:pt x="1101712" y="29210"/>
                    <a:pt x="1017695" y="29210"/>
                  </a:cubicBezTo>
                  <a:cubicBezTo>
                    <a:pt x="880779" y="29210"/>
                    <a:pt x="743863" y="26670"/>
                    <a:pt x="606947" y="33020"/>
                  </a:cubicBezTo>
                  <a:cubicBezTo>
                    <a:pt x="535377" y="36830"/>
                    <a:pt x="466919" y="36830"/>
                    <a:pt x="398461" y="38100"/>
                  </a:cubicBezTo>
                  <a:cubicBezTo>
                    <a:pt x="280215" y="41910"/>
                    <a:pt x="161970" y="45720"/>
                    <a:pt x="49530" y="50800"/>
                  </a:cubicBezTo>
                  <a:cubicBezTo>
                    <a:pt x="36830" y="50800"/>
                    <a:pt x="34290" y="53340"/>
                    <a:pt x="33020" y="65746"/>
                  </a:cubicBezTo>
                  <a:cubicBezTo>
                    <a:pt x="31750" y="73295"/>
                    <a:pt x="31750" y="80844"/>
                    <a:pt x="30480" y="88393"/>
                  </a:cubicBezTo>
                  <a:cubicBezTo>
                    <a:pt x="29210" y="100975"/>
                    <a:pt x="26670" y="113137"/>
                    <a:pt x="25400" y="125719"/>
                  </a:cubicBezTo>
                  <a:cubicBezTo>
                    <a:pt x="20320" y="139140"/>
                    <a:pt x="26670" y="467108"/>
                    <a:pt x="29210" y="480528"/>
                  </a:cubicBezTo>
                  <a:cubicBezTo>
                    <a:pt x="29210" y="494788"/>
                    <a:pt x="29210" y="509467"/>
                    <a:pt x="30480" y="523726"/>
                  </a:cubicBezTo>
                  <a:cubicBezTo>
                    <a:pt x="30480" y="534211"/>
                    <a:pt x="33020" y="544696"/>
                    <a:pt x="33020" y="555181"/>
                  </a:cubicBezTo>
                  <a:cubicBezTo>
                    <a:pt x="33020" y="566505"/>
                    <a:pt x="33020" y="577828"/>
                    <a:pt x="31750" y="590777"/>
                  </a:cubicBezTo>
                  <a:cubicBezTo>
                    <a:pt x="31750" y="594587"/>
                    <a:pt x="31750" y="597127"/>
                    <a:pt x="31750" y="600937"/>
                  </a:cubicBezTo>
                  <a:cubicBezTo>
                    <a:pt x="31750" y="611097"/>
                    <a:pt x="35560" y="614907"/>
                    <a:pt x="44450" y="614907"/>
                  </a:cubicBezTo>
                  <a:cubicBezTo>
                    <a:pt x="71730" y="614907"/>
                    <a:pt x="115294" y="616177"/>
                    <a:pt x="155746" y="616177"/>
                  </a:cubicBezTo>
                  <a:cubicBezTo>
                    <a:pt x="214869" y="616177"/>
                    <a:pt x="277104" y="613637"/>
                    <a:pt x="336227" y="616177"/>
                  </a:cubicBezTo>
                  <a:cubicBezTo>
                    <a:pt x="432690" y="619987"/>
                    <a:pt x="529154" y="622527"/>
                    <a:pt x="625617" y="621257"/>
                  </a:cubicBezTo>
                  <a:cubicBezTo>
                    <a:pt x="687852" y="619987"/>
                    <a:pt x="746975" y="622527"/>
                    <a:pt x="809209" y="622527"/>
                  </a:cubicBezTo>
                  <a:cubicBezTo>
                    <a:pt x="899449" y="622527"/>
                    <a:pt x="989690" y="621257"/>
                    <a:pt x="1079930" y="622527"/>
                  </a:cubicBezTo>
                  <a:cubicBezTo>
                    <a:pt x="1213734" y="623797"/>
                    <a:pt x="2682470" y="613637"/>
                    <a:pt x="2819386" y="616177"/>
                  </a:cubicBezTo>
                  <a:cubicBezTo>
                    <a:pt x="2878509" y="617447"/>
                    <a:pt x="2937631" y="618717"/>
                    <a:pt x="2993643" y="618717"/>
                  </a:cubicBezTo>
                  <a:cubicBezTo>
                    <a:pt x="3096330" y="621257"/>
                    <a:pt x="3195905" y="617447"/>
                    <a:pt x="3298592" y="621257"/>
                  </a:cubicBezTo>
                  <a:cubicBezTo>
                    <a:pt x="3382609" y="623797"/>
                    <a:pt x="3466625" y="623797"/>
                    <a:pt x="3550642" y="626337"/>
                  </a:cubicBezTo>
                  <a:cubicBezTo>
                    <a:pt x="3675111" y="630147"/>
                    <a:pt x="3799580" y="632687"/>
                    <a:pt x="3924049" y="633957"/>
                  </a:cubicBezTo>
                  <a:cubicBezTo>
                    <a:pt x="3970725" y="633957"/>
                    <a:pt x="3992354" y="632687"/>
                    <a:pt x="4012674" y="632687"/>
                  </a:cubicBezTo>
                  <a:close/>
                </a:path>
              </a:pathLst>
            </a:custGeom>
            <a:solidFill>
              <a:srgbClr val="AEE259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659222" y="877612"/>
            <a:ext cx="16810670" cy="8519941"/>
            <a:chOff x="0" y="0"/>
            <a:chExt cx="22414226" cy="1135992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676141" y="274571"/>
              <a:ext cx="7667927" cy="6079240"/>
            </a:xfrm>
            <a:custGeom>
              <a:avLst/>
              <a:gdLst/>
              <a:ahLst/>
              <a:cxnLst/>
              <a:rect r="r" b="b" t="t" l="l"/>
              <a:pathLst>
                <a:path h="6079240" w="7667927">
                  <a:moveTo>
                    <a:pt x="0" y="0"/>
                  </a:moveTo>
                  <a:lnTo>
                    <a:pt x="7667927" y="0"/>
                  </a:lnTo>
                  <a:lnTo>
                    <a:pt x="7667927" y="6079239"/>
                  </a:lnTo>
                  <a:lnTo>
                    <a:pt x="0" y="607923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-11089" b="-8274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9041175" y="261871"/>
              <a:ext cx="2959559" cy="6177834"/>
            </a:xfrm>
            <a:custGeom>
              <a:avLst/>
              <a:gdLst/>
              <a:ahLst/>
              <a:cxnLst/>
              <a:rect r="r" b="b" t="t" l="l"/>
              <a:pathLst>
                <a:path h="6177834" w="2959559">
                  <a:moveTo>
                    <a:pt x="0" y="0"/>
                  </a:moveTo>
                  <a:lnTo>
                    <a:pt x="2959558" y="0"/>
                  </a:lnTo>
                  <a:lnTo>
                    <a:pt x="2959558" y="6177834"/>
                  </a:lnTo>
                  <a:lnTo>
                    <a:pt x="0" y="617783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187821" t="0" r="0" b="-6546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625341" y="6111187"/>
              <a:ext cx="7792439" cy="5067876"/>
            </a:xfrm>
            <a:custGeom>
              <a:avLst/>
              <a:gdLst/>
              <a:ahLst/>
              <a:cxnLst/>
              <a:rect r="r" b="b" t="t" l="l"/>
              <a:pathLst>
                <a:path h="5067876" w="7792439">
                  <a:moveTo>
                    <a:pt x="0" y="0"/>
                  </a:moveTo>
                  <a:lnTo>
                    <a:pt x="7792439" y="0"/>
                  </a:lnTo>
                  <a:lnTo>
                    <a:pt x="7792439" y="5067876"/>
                  </a:lnTo>
                  <a:lnTo>
                    <a:pt x="0" y="50678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-29882" r="-9314" b="0"/>
              </a:stretch>
            </a:blipFill>
          </p:spPr>
        </p:sp>
        <p:grpSp>
          <p:nvGrpSpPr>
            <p:cNvPr name="Group 9" id="9"/>
            <p:cNvGrpSpPr/>
            <p:nvPr/>
          </p:nvGrpSpPr>
          <p:grpSpPr>
            <a:xfrm rot="0">
              <a:off x="7935255" y="10734580"/>
              <a:ext cx="11560262" cy="625341"/>
              <a:chOff x="0" y="0"/>
              <a:chExt cx="9391053" cy="5080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215900"/>
                <a:ext cx="9391053" cy="76200"/>
              </a:xfrm>
              <a:custGeom>
                <a:avLst/>
                <a:gdLst/>
                <a:ahLst/>
                <a:cxnLst/>
                <a:rect r="r" b="b" t="t" l="l"/>
                <a:pathLst>
                  <a:path h="76200" w="9391053">
                    <a:moveTo>
                      <a:pt x="0" y="0"/>
                    </a:moveTo>
                    <a:lnTo>
                      <a:pt x="9391053" y="0"/>
                    </a:lnTo>
                    <a:lnTo>
                      <a:pt x="9391053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2B3547"/>
              </a:solidFill>
            </p:spPr>
          </p:sp>
        </p:grpSp>
        <p:sp>
          <p:nvSpPr>
            <p:cNvPr name="Freeform 11" id="11"/>
            <p:cNvSpPr/>
            <p:nvPr/>
          </p:nvSpPr>
          <p:spPr>
            <a:xfrm flipH="false" flipV="false" rot="0">
              <a:off x="21286052" y="3350788"/>
              <a:ext cx="790881" cy="790881"/>
            </a:xfrm>
            <a:custGeom>
              <a:avLst/>
              <a:gdLst/>
              <a:ahLst/>
              <a:cxnLst/>
              <a:rect r="r" b="b" t="t" l="l"/>
              <a:pathLst>
                <a:path h="790881" w="790881">
                  <a:moveTo>
                    <a:pt x="0" y="0"/>
                  </a:moveTo>
                  <a:lnTo>
                    <a:pt x="790881" y="0"/>
                  </a:lnTo>
                  <a:lnTo>
                    <a:pt x="790881" y="790881"/>
                  </a:lnTo>
                  <a:lnTo>
                    <a:pt x="0" y="7908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true" rot="5400000">
              <a:off x="20742664" y="1422655"/>
              <a:ext cx="2781546" cy="561577"/>
            </a:xfrm>
            <a:custGeom>
              <a:avLst/>
              <a:gdLst/>
              <a:ahLst/>
              <a:cxnLst/>
              <a:rect r="r" b="b" t="t" l="l"/>
              <a:pathLst>
                <a:path h="561577" w="2781546">
                  <a:moveTo>
                    <a:pt x="0" y="561578"/>
                  </a:moveTo>
                  <a:lnTo>
                    <a:pt x="2781546" y="561578"/>
                  </a:lnTo>
                  <a:lnTo>
                    <a:pt x="2781546" y="0"/>
                  </a:lnTo>
                  <a:lnTo>
                    <a:pt x="0" y="0"/>
                  </a:lnTo>
                  <a:lnTo>
                    <a:pt x="0" y="561578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-24386" b="0"/>
              </a:stretch>
            </a:blipFill>
          </p:spPr>
        </p:sp>
        <p:grpSp>
          <p:nvGrpSpPr>
            <p:cNvPr name="Group 13" id="13"/>
            <p:cNvGrpSpPr/>
            <p:nvPr/>
          </p:nvGrpSpPr>
          <p:grpSpPr>
            <a:xfrm rot="-5400000">
              <a:off x="-1165757" y="3038117"/>
              <a:ext cx="2956855" cy="625341"/>
              <a:chOff x="0" y="0"/>
              <a:chExt cx="2402020" cy="50800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215900"/>
                <a:ext cx="2402020" cy="76200"/>
              </a:xfrm>
              <a:custGeom>
                <a:avLst/>
                <a:gdLst/>
                <a:ahLst/>
                <a:cxnLst/>
                <a:rect r="r" b="b" t="t" l="l"/>
                <a:pathLst>
                  <a:path h="76200" w="2402020">
                    <a:moveTo>
                      <a:pt x="0" y="0"/>
                    </a:moveTo>
                    <a:lnTo>
                      <a:pt x="2402020" y="0"/>
                    </a:lnTo>
                    <a:lnTo>
                      <a:pt x="2402020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2B3547"/>
              </a:solidFill>
            </p:spPr>
          </p:sp>
        </p:grpSp>
        <p:grpSp>
          <p:nvGrpSpPr>
            <p:cNvPr name="Group 15" id="15"/>
            <p:cNvGrpSpPr/>
            <p:nvPr/>
          </p:nvGrpSpPr>
          <p:grpSpPr>
            <a:xfrm rot="0">
              <a:off x="8042104" y="0"/>
              <a:ext cx="11346563" cy="625341"/>
              <a:chOff x="0" y="0"/>
              <a:chExt cx="9217454" cy="5080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215900"/>
                <a:ext cx="9217454" cy="76200"/>
              </a:xfrm>
              <a:custGeom>
                <a:avLst/>
                <a:gdLst/>
                <a:ahLst/>
                <a:cxnLst/>
                <a:rect r="r" b="b" t="t" l="l"/>
                <a:pathLst>
                  <a:path h="76200" w="9217454">
                    <a:moveTo>
                      <a:pt x="0" y="0"/>
                    </a:moveTo>
                    <a:lnTo>
                      <a:pt x="9217454" y="0"/>
                    </a:lnTo>
                    <a:lnTo>
                      <a:pt x="9217454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2B3547"/>
              </a:solidFill>
            </p:spPr>
          </p:sp>
        </p:grpSp>
      </p:grpSp>
      <p:sp>
        <p:nvSpPr>
          <p:cNvPr name="Freeform 17" id="17"/>
          <p:cNvSpPr/>
          <p:nvPr/>
        </p:nvSpPr>
        <p:spPr>
          <a:xfrm flipH="false" flipV="false" rot="0">
            <a:off x="15197770" y="6690621"/>
            <a:ext cx="2061530" cy="2198222"/>
          </a:xfrm>
          <a:custGeom>
            <a:avLst/>
            <a:gdLst/>
            <a:ahLst/>
            <a:cxnLst/>
            <a:rect r="r" b="b" t="t" l="l"/>
            <a:pathLst>
              <a:path h="2198222" w="2061530">
                <a:moveTo>
                  <a:pt x="0" y="0"/>
                </a:moveTo>
                <a:lnTo>
                  <a:pt x="2061530" y="0"/>
                </a:lnTo>
                <a:lnTo>
                  <a:pt x="2061530" y="2198222"/>
                </a:lnTo>
                <a:lnTo>
                  <a:pt x="0" y="219822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1313989">
            <a:off x="15726998" y="6296563"/>
            <a:ext cx="582357" cy="2576644"/>
          </a:xfrm>
          <a:custGeom>
            <a:avLst/>
            <a:gdLst/>
            <a:ahLst/>
            <a:cxnLst/>
            <a:rect r="r" b="b" t="t" l="l"/>
            <a:pathLst>
              <a:path h="2576644" w="582357">
                <a:moveTo>
                  <a:pt x="0" y="0"/>
                </a:moveTo>
                <a:lnTo>
                  <a:pt x="582356" y="0"/>
                </a:lnTo>
                <a:lnTo>
                  <a:pt x="582356" y="2576644"/>
                </a:lnTo>
                <a:lnTo>
                  <a:pt x="0" y="257664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2151634" y="3675189"/>
            <a:ext cx="12315193" cy="22237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76" indent="-345438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2B3547"/>
                </a:solidFill>
                <a:latin typeface="Nunito"/>
                <a:ea typeface="Nunito"/>
                <a:cs typeface="Nunito"/>
                <a:sym typeface="Nunito"/>
              </a:rPr>
              <a:t>Object is not possible for an interface, only a reference is possible with the help of Dynamic Method Dispatch (DMD), we can invoke the appropriate method.</a:t>
            </a:r>
          </a:p>
          <a:p>
            <a:pPr algn="l" marL="690876" indent="-345438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2B3547"/>
                </a:solidFill>
                <a:latin typeface="Nunito"/>
                <a:ea typeface="Nunito"/>
                <a:cs typeface="Nunito"/>
                <a:sym typeface="Nunito"/>
              </a:rPr>
              <a:t>A class can implement “N” no of interfaces.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151634" y="1373866"/>
            <a:ext cx="11766300" cy="12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b="true" sz="8000">
                <a:solidFill>
                  <a:srgbClr val="2B3547"/>
                </a:solidFill>
                <a:latin typeface="Amatic SC Bold"/>
                <a:ea typeface="Amatic SC Bold"/>
                <a:cs typeface="Amatic SC Bold"/>
                <a:sym typeface="Amatic SC Bold"/>
              </a:rPr>
              <a:t>NOTES :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66328" y="693880"/>
            <a:ext cx="13300499" cy="2150731"/>
            <a:chOff x="0" y="0"/>
            <a:chExt cx="4030454" cy="6517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0160" y="16510"/>
              <a:ext cx="4007594" cy="623797"/>
            </a:xfrm>
            <a:custGeom>
              <a:avLst/>
              <a:gdLst/>
              <a:ahLst/>
              <a:cxnLst/>
              <a:rect r="r" b="b" t="t" l="l"/>
              <a:pathLst>
                <a:path h="623797" w="4007594">
                  <a:moveTo>
                    <a:pt x="4007594" y="623797"/>
                  </a:moveTo>
                  <a:lnTo>
                    <a:pt x="0" y="616177"/>
                  </a:lnTo>
                  <a:lnTo>
                    <a:pt x="0" y="229576"/>
                  </a:lnTo>
                  <a:lnTo>
                    <a:pt x="17780" y="19050"/>
                  </a:lnTo>
                  <a:lnTo>
                    <a:pt x="1996367" y="0"/>
                  </a:lnTo>
                  <a:lnTo>
                    <a:pt x="3988544" y="5080"/>
                  </a:lnTo>
                  <a:close/>
                </a:path>
              </a:pathLst>
            </a:custGeom>
            <a:solidFill>
              <a:srgbClr val="AEE259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-3810" y="0"/>
              <a:ext cx="4036804" cy="650467"/>
            </a:xfrm>
            <a:custGeom>
              <a:avLst/>
              <a:gdLst/>
              <a:ahLst/>
              <a:cxnLst/>
              <a:rect r="r" b="b" t="t" l="l"/>
              <a:pathLst>
                <a:path h="650467" w="4036804">
                  <a:moveTo>
                    <a:pt x="4002514" y="21590"/>
                  </a:moveTo>
                  <a:cubicBezTo>
                    <a:pt x="4003784" y="34290"/>
                    <a:pt x="4003784" y="44450"/>
                    <a:pt x="4005054" y="54610"/>
                  </a:cubicBezTo>
                  <a:cubicBezTo>
                    <a:pt x="4007594" y="72456"/>
                    <a:pt x="4008864" y="84199"/>
                    <a:pt x="4011404" y="95523"/>
                  </a:cubicBezTo>
                  <a:cubicBezTo>
                    <a:pt x="4011404" y="111879"/>
                    <a:pt x="4024104" y="434395"/>
                    <a:pt x="4030454" y="450751"/>
                  </a:cubicBezTo>
                  <a:cubicBezTo>
                    <a:pt x="4036804" y="475496"/>
                    <a:pt x="4032994" y="500659"/>
                    <a:pt x="4032994" y="525404"/>
                  </a:cubicBezTo>
                  <a:cubicBezTo>
                    <a:pt x="4032994" y="547212"/>
                    <a:pt x="4034264" y="567343"/>
                    <a:pt x="4035534" y="589507"/>
                  </a:cubicBezTo>
                  <a:cubicBezTo>
                    <a:pt x="4035534" y="611097"/>
                    <a:pt x="4035534" y="625067"/>
                    <a:pt x="4035534" y="649197"/>
                  </a:cubicBezTo>
                  <a:cubicBezTo>
                    <a:pt x="4012674" y="649197"/>
                    <a:pt x="3992354" y="650467"/>
                    <a:pt x="3964502" y="649197"/>
                  </a:cubicBezTo>
                  <a:cubicBezTo>
                    <a:pt x="3762240" y="644117"/>
                    <a:pt x="3556865" y="650467"/>
                    <a:pt x="3354603" y="645387"/>
                  </a:cubicBezTo>
                  <a:cubicBezTo>
                    <a:pt x="3233246" y="641577"/>
                    <a:pt x="3115000" y="644117"/>
                    <a:pt x="2993643" y="641577"/>
                  </a:cubicBezTo>
                  <a:cubicBezTo>
                    <a:pt x="2937631" y="640307"/>
                    <a:pt x="2881620" y="639037"/>
                    <a:pt x="2825609" y="637767"/>
                  </a:cubicBezTo>
                  <a:cubicBezTo>
                    <a:pt x="2791380" y="637767"/>
                    <a:pt x="2760263" y="639037"/>
                    <a:pt x="2726034" y="639037"/>
                  </a:cubicBezTo>
                  <a:cubicBezTo>
                    <a:pt x="2638906" y="637767"/>
                    <a:pt x="2399302" y="639037"/>
                    <a:pt x="2312174" y="637767"/>
                  </a:cubicBezTo>
                  <a:cubicBezTo>
                    <a:pt x="2249940" y="636497"/>
                    <a:pt x="1005248" y="645387"/>
                    <a:pt x="943014" y="644117"/>
                  </a:cubicBezTo>
                  <a:cubicBezTo>
                    <a:pt x="927455" y="644117"/>
                    <a:pt x="908785" y="645387"/>
                    <a:pt x="893226" y="645387"/>
                  </a:cubicBezTo>
                  <a:cubicBezTo>
                    <a:pt x="855885" y="645387"/>
                    <a:pt x="821656" y="646657"/>
                    <a:pt x="784315" y="646657"/>
                  </a:cubicBezTo>
                  <a:cubicBezTo>
                    <a:pt x="690964" y="646657"/>
                    <a:pt x="600723" y="645387"/>
                    <a:pt x="507372" y="644117"/>
                  </a:cubicBezTo>
                  <a:cubicBezTo>
                    <a:pt x="451360" y="642847"/>
                    <a:pt x="395349" y="641577"/>
                    <a:pt x="342450" y="640307"/>
                  </a:cubicBezTo>
                  <a:cubicBezTo>
                    <a:pt x="242875" y="639037"/>
                    <a:pt x="143299" y="637767"/>
                    <a:pt x="48260" y="637767"/>
                  </a:cubicBezTo>
                  <a:cubicBezTo>
                    <a:pt x="38100" y="637767"/>
                    <a:pt x="29210" y="637767"/>
                    <a:pt x="19050" y="636497"/>
                  </a:cubicBezTo>
                  <a:cubicBezTo>
                    <a:pt x="10160" y="635227"/>
                    <a:pt x="5080" y="628877"/>
                    <a:pt x="7620" y="619987"/>
                  </a:cubicBezTo>
                  <a:cubicBezTo>
                    <a:pt x="16510" y="588313"/>
                    <a:pt x="12700" y="577828"/>
                    <a:pt x="11430" y="566924"/>
                  </a:cubicBezTo>
                  <a:cubicBezTo>
                    <a:pt x="10160" y="544696"/>
                    <a:pt x="6350" y="522887"/>
                    <a:pt x="7620" y="500659"/>
                  </a:cubicBezTo>
                  <a:cubicBezTo>
                    <a:pt x="5080" y="472979"/>
                    <a:pt x="0" y="130333"/>
                    <a:pt x="7620" y="102233"/>
                  </a:cubicBezTo>
                  <a:cubicBezTo>
                    <a:pt x="8890" y="96781"/>
                    <a:pt x="7620" y="90909"/>
                    <a:pt x="8890" y="85457"/>
                  </a:cubicBezTo>
                  <a:cubicBezTo>
                    <a:pt x="10160" y="76650"/>
                    <a:pt x="12700" y="67004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65506" y="30480"/>
                    <a:pt x="115294" y="29210"/>
                  </a:cubicBezTo>
                  <a:cubicBezTo>
                    <a:pt x="199311" y="25400"/>
                    <a:pt x="283327" y="22860"/>
                    <a:pt x="370456" y="20320"/>
                  </a:cubicBezTo>
                  <a:cubicBezTo>
                    <a:pt x="429578" y="17780"/>
                    <a:pt x="488701" y="16510"/>
                    <a:pt x="544712" y="13970"/>
                  </a:cubicBezTo>
                  <a:cubicBezTo>
                    <a:pt x="600724" y="11430"/>
                    <a:pt x="659846" y="8890"/>
                    <a:pt x="715857" y="8890"/>
                  </a:cubicBezTo>
                  <a:cubicBezTo>
                    <a:pt x="778092" y="7620"/>
                    <a:pt x="840327" y="10160"/>
                    <a:pt x="902561" y="8890"/>
                  </a:cubicBezTo>
                  <a:cubicBezTo>
                    <a:pt x="980354" y="8890"/>
                    <a:pt x="2389967" y="6350"/>
                    <a:pt x="2467760" y="5080"/>
                  </a:cubicBezTo>
                  <a:cubicBezTo>
                    <a:pt x="2542442" y="3810"/>
                    <a:pt x="2617124" y="2540"/>
                    <a:pt x="2694917" y="2540"/>
                  </a:cubicBezTo>
                  <a:cubicBezTo>
                    <a:pt x="2822497" y="1270"/>
                    <a:pt x="2946967" y="0"/>
                    <a:pt x="3074548" y="0"/>
                  </a:cubicBezTo>
                  <a:cubicBezTo>
                    <a:pt x="3127447" y="0"/>
                    <a:pt x="3183458" y="2540"/>
                    <a:pt x="3236357" y="2540"/>
                  </a:cubicBezTo>
                  <a:cubicBezTo>
                    <a:pt x="3382609" y="3810"/>
                    <a:pt x="3531971" y="5080"/>
                    <a:pt x="3678223" y="7620"/>
                  </a:cubicBezTo>
                  <a:cubicBezTo>
                    <a:pt x="3756016" y="8890"/>
                    <a:pt x="3833809" y="12700"/>
                    <a:pt x="3911602" y="16510"/>
                  </a:cubicBezTo>
                  <a:cubicBezTo>
                    <a:pt x="3930273" y="16510"/>
                    <a:pt x="3948943" y="16510"/>
                    <a:pt x="3964502" y="16510"/>
                  </a:cubicBezTo>
                  <a:cubicBezTo>
                    <a:pt x="3983464" y="17780"/>
                    <a:pt x="3992354" y="20320"/>
                    <a:pt x="4002514" y="21590"/>
                  </a:cubicBezTo>
                  <a:close/>
                  <a:moveTo>
                    <a:pt x="4012674" y="632687"/>
                  </a:moveTo>
                  <a:cubicBezTo>
                    <a:pt x="4013944" y="616177"/>
                    <a:pt x="4015214" y="603477"/>
                    <a:pt x="4015214" y="590777"/>
                  </a:cubicBezTo>
                  <a:cubicBezTo>
                    <a:pt x="4013944" y="565246"/>
                    <a:pt x="4012674" y="543018"/>
                    <a:pt x="4012674" y="519113"/>
                  </a:cubicBezTo>
                  <a:cubicBezTo>
                    <a:pt x="4012674" y="508209"/>
                    <a:pt x="4015214" y="497304"/>
                    <a:pt x="4013944" y="486400"/>
                  </a:cubicBezTo>
                  <a:cubicBezTo>
                    <a:pt x="4013944" y="476334"/>
                    <a:pt x="4012674" y="465850"/>
                    <a:pt x="4011404" y="455784"/>
                  </a:cubicBezTo>
                  <a:cubicBezTo>
                    <a:pt x="4006324" y="440266"/>
                    <a:pt x="3994894" y="119009"/>
                    <a:pt x="3994894" y="103491"/>
                  </a:cubicBezTo>
                  <a:cubicBezTo>
                    <a:pt x="3992354" y="90490"/>
                    <a:pt x="3989814" y="77069"/>
                    <a:pt x="3987274" y="63500"/>
                  </a:cubicBezTo>
                  <a:cubicBezTo>
                    <a:pt x="3986004" y="44450"/>
                    <a:pt x="3984734" y="43180"/>
                    <a:pt x="3955166" y="41910"/>
                  </a:cubicBezTo>
                  <a:cubicBezTo>
                    <a:pt x="3945831" y="41910"/>
                    <a:pt x="3939608" y="41910"/>
                    <a:pt x="3930273" y="40640"/>
                  </a:cubicBezTo>
                  <a:cubicBezTo>
                    <a:pt x="3852480" y="36830"/>
                    <a:pt x="3771575" y="31750"/>
                    <a:pt x="3693781" y="30480"/>
                  </a:cubicBezTo>
                  <a:cubicBezTo>
                    <a:pt x="3503966" y="26670"/>
                    <a:pt x="3311039" y="25400"/>
                    <a:pt x="3121224" y="22860"/>
                  </a:cubicBezTo>
                  <a:cubicBezTo>
                    <a:pt x="3093218" y="22860"/>
                    <a:pt x="3062101" y="22860"/>
                    <a:pt x="3034095" y="22860"/>
                  </a:cubicBezTo>
                  <a:cubicBezTo>
                    <a:pt x="2987419" y="22860"/>
                    <a:pt x="2940743" y="22860"/>
                    <a:pt x="2897179" y="22860"/>
                  </a:cubicBezTo>
                  <a:cubicBezTo>
                    <a:pt x="2797604" y="22860"/>
                    <a:pt x="2698028" y="22860"/>
                    <a:pt x="2601565" y="24130"/>
                  </a:cubicBezTo>
                  <a:cubicBezTo>
                    <a:pt x="2517548" y="25400"/>
                    <a:pt x="1101712" y="29210"/>
                    <a:pt x="1017695" y="29210"/>
                  </a:cubicBezTo>
                  <a:cubicBezTo>
                    <a:pt x="880779" y="29210"/>
                    <a:pt x="743863" y="26670"/>
                    <a:pt x="606947" y="33020"/>
                  </a:cubicBezTo>
                  <a:cubicBezTo>
                    <a:pt x="535377" y="36830"/>
                    <a:pt x="466919" y="36830"/>
                    <a:pt x="398461" y="38100"/>
                  </a:cubicBezTo>
                  <a:cubicBezTo>
                    <a:pt x="280215" y="41910"/>
                    <a:pt x="161970" y="45720"/>
                    <a:pt x="49530" y="50800"/>
                  </a:cubicBezTo>
                  <a:cubicBezTo>
                    <a:pt x="36830" y="50800"/>
                    <a:pt x="34290" y="53340"/>
                    <a:pt x="33020" y="65746"/>
                  </a:cubicBezTo>
                  <a:cubicBezTo>
                    <a:pt x="31750" y="73295"/>
                    <a:pt x="31750" y="80844"/>
                    <a:pt x="30480" y="88393"/>
                  </a:cubicBezTo>
                  <a:cubicBezTo>
                    <a:pt x="29210" y="100975"/>
                    <a:pt x="26670" y="113137"/>
                    <a:pt x="25400" y="125719"/>
                  </a:cubicBezTo>
                  <a:cubicBezTo>
                    <a:pt x="20320" y="139140"/>
                    <a:pt x="26670" y="467108"/>
                    <a:pt x="29210" y="480528"/>
                  </a:cubicBezTo>
                  <a:cubicBezTo>
                    <a:pt x="29210" y="494788"/>
                    <a:pt x="29210" y="509467"/>
                    <a:pt x="30480" y="523726"/>
                  </a:cubicBezTo>
                  <a:cubicBezTo>
                    <a:pt x="30480" y="534211"/>
                    <a:pt x="33020" y="544696"/>
                    <a:pt x="33020" y="555181"/>
                  </a:cubicBezTo>
                  <a:cubicBezTo>
                    <a:pt x="33020" y="566505"/>
                    <a:pt x="33020" y="577828"/>
                    <a:pt x="31750" y="590777"/>
                  </a:cubicBezTo>
                  <a:cubicBezTo>
                    <a:pt x="31750" y="594587"/>
                    <a:pt x="31750" y="597127"/>
                    <a:pt x="31750" y="600937"/>
                  </a:cubicBezTo>
                  <a:cubicBezTo>
                    <a:pt x="31750" y="611097"/>
                    <a:pt x="35560" y="614907"/>
                    <a:pt x="44450" y="614907"/>
                  </a:cubicBezTo>
                  <a:cubicBezTo>
                    <a:pt x="71730" y="614907"/>
                    <a:pt x="115294" y="616177"/>
                    <a:pt x="155746" y="616177"/>
                  </a:cubicBezTo>
                  <a:cubicBezTo>
                    <a:pt x="214869" y="616177"/>
                    <a:pt x="277104" y="613637"/>
                    <a:pt x="336227" y="616177"/>
                  </a:cubicBezTo>
                  <a:cubicBezTo>
                    <a:pt x="432690" y="619987"/>
                    <a:pt x="529154" y="622527"/>
                    <a:pt x="625617" y="621257"/>
                  </a:cubicBezTo>
                  <a:cubicBezTo>
                    <a:pt x="687852" y="619987"/>
                    <a:pt x="746975" y="622527"/>
                    <a:pt x="809209" y="622527"/>
                  </a:cubicBezTo>
                  <a:cubicBezTo>
                    <a:pt x="899449" y="622527"/>
                    <a:pt x="989690" y="621257"/>
                    <a:pt x="1079930" y="622527"/>
                  </a:cubicBezTo>
                  <a:cubicBezTo>
                    <a:pt x="1213734" y="623797"/>
                    <a:pt x="2682470" y="613637"/>
                    <a:pt x="2819386" y="616177"/>
                  </a:cubicBezTo>
                  <a:cubicBezTo>
                    <a:pt x="2878509" y="617447"/>
                    <a:pt x="2937631" y="618717"/>
                    <a:pt x="2993643" y="618717"/>
                  </a:cubicBezTo>
                  <a:cubicBezTo>
                    <a:pt x="3096330" y="621257"/>
                    <a:pt x="3195905" y="617447"/>
                    <a:pt x="3298592" y="621257"/>
                  </a:cubicBezTo>
                  <a:cubicBezTo>
                    <a:pt x="3382609" y="623797"/>
                    <a:pt x="3466625" y="623797"/>
                    <a:pt x="3550642" y="626337"/>
                  </a:cubicBezTo>
                  <a:cubicBezTo>
                    <a:pt x="3675111" y="630147"/>
                    <a:pt x="3799580" y="632687"/>
                    <a:pt x="3924049" y="633957"/>
                  </a:cubicBezTo>
                  <a:cubicBezTo>
                    <a:pt x="3970725" y="633957"/>
                    <a:pt x="3992354" y="632687"/>
                    <a:pt x="4012674" y="632687"/>
                  </a:cubicBezTo>
                  <a:close/>
                </a:path>
              </a:pathLst>
            </a:custGeom>
            <a:solidFill>
              <a:srgbClr val="AEE259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659222" y="877612"/>
            <a:ext cx="16810670" cy="8519941"/>
            <a:chOff x="0" y="0"/>
            <a:chExt cx="22414226" cy="1135992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676141" y="274571"/>
              <a:ext cx="7667927" cy="6079240"/>
            </a:xfrm>
            <a:custGeom>
              <a:avLst/>
              <a:gdLst/>
              <a:ahLst/>
              <a:cxnLst/>
              <a:rect r="r" b="b" t="t" l="l"/>
              <a:pathLst>
                <a:path h="6079240" w="7667927">
                  <a:moveTo>
                    <a:pt x="0" y="0"/>
                  </a:moveTo>
                  <a:lnTo>
                    <a:pt x="7667927" y="0"/>
                  </a:lnTo>
                  <a:lnTo>
                    <a:pt x="7667927" y="6079239"/>
                  </a:lnTo>
                  <a:lnTo>
                    <a:pt x="0" y="607923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-11089" b="-8274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9041175" y="261871"/>
              <a:ext cx="2959559" cy="6177834"/>
            </a:xfrm>
            <a:custGeom>
              <a:avLst/>
              <a:gdLst/>
              <a:ahLst/>
              <a:cxnLst/>
              <a:rect r="r" b="b" t="t" l="l"/>
              <a:pathLst>
                <a:path h="6177834" w="2959559">
                  <a:moveTo>
                    <a:pt x="0" y="0"/>
                  </a:moveTo>
                  <a:lnTo>
                    <a:pt x="2959558" y="0"/>
                  </a:lnTo>
                  <a:lnTo>
                    <a:pt x="2959558" y="6177834"/>
                  </a:lnTo>
                  <a:lnTo>
                    <a:pt x="0" y="617783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187821" t="0" r="0" b="-6546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625341" y="6111187"/>
              <a:ext cx="7792439" cy="5067876"/>
            </a:xfrm>
            <a:custGeom>
              <a:avLst/>
              <a:gdLst/>
              <a:ahLst/>
              <a:cxnLst/>
              <a:rect r="r" b="b" t="t" l="l"/>
              <a:pathLst>
                <a:path h="5067876" w="7792439">
                  <a:moveTo>
                    <a:pt x="0" y="0"/>
                  </a:moveTo>
                  <a:lnTo>
                    <a:pt x="7792439" y="0"/>
                  </a:lnTo>
                  <a:lnTo>
                    <a:pt x="7792439" y="5067876"/>
                  </a:lnTo>
                  <a:lnTo>
                    <a:pt x="0" y="50678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-29882" r="-9314" b="0"/>
              </a:stretch>
            </a:blipFill>
          </p:spPr>
        </p:sp>
        <p:grpSp>
          <p:nvGrpSpPr>
            <p:cNvPr name="Group 9" id="9"/>
            <p:cNvGrpSpPr/>
            <p:nvPr/>
          </p:nvGrpSpPr>
          <p:grpSpPr>
            <a:xfrm rot="0">
              <a:off x="7935255" y="10734580"/>
              <a:ext cx="11560262" cy="625341"/>
              <a:chOff x="0" y="0"/>
              <a:chExt cx="9391053" cy="5080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215900"/>
                <a:ext cx="9391053" cy="76200"/>
              </a:xfrm>
              <a:custGeom>
                <a:avLst/>
                <a:gdLst/>
                <a:ahLst/>
                <a:cxnLst/>
                <a:rect r="r" b="b" t="t" l="l"/>
                <a:pathLst>
                  <a:path h="76200" w="9391053">
                    <a:moveTo>
                      <a:pt x="0" y="0"/>
                    </a:moveTo>
                    <a:lnTo>
                      <a:pt x="9391053" y="0"/>
                    </a:lnTo>
                    <a:lnTo>
                      <a:pt x="9391053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2B3547"/>
              </a:solidFill>
            </p:spPr>
          </p:sp>
        </p:grpSp>
        <p:sp>
          <p:nvSpPr>
            <p:cNvPr name="Freeform 11" id="11"/>
            <p:cNvSpPr/>
            <p:nvPr/>
          </p:nvSpPr>
          <p:spPr>
            <a:xfrm flipH="false" flipV="false" rot="0">
              <a:off x="21286052" y="3350788"/>
              <a:ext cx="790881" cy="790881"/>
            </a:xfrm>
            <a:custGeom>
              <a:avLst/>
              <a:gdLst/>
              <a:ahLst/>
              <a:cxnLst/>
              <a:rect r="r" b="b" t="t" l="l"/>
              <a:pathLst>
                <a:path h="790881" w="790881">
                  <a:moveTo>
                    <a:pt x="0" y="0"/>
                  </a:moveTo>
                  <a:lnTo>
                    <a:pt x="790881" y="0"/>
                  </a:lnTo>
                  <a:lnTo>
                    <a:pt x="790881" y="790881"/>
                  </a:lnTo>
                  <a:lnTo>
                    <a:pt x="0" y="7908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true" rot="5400000">
              <a:off x="20742664" y="1422655"/>
              <a:ext cx="2781546" cy="561577"/>
            </a:xfrm>
            <a:custGeom>
              <a:avLst/>
              <a:gdLst/>
              <a:ahLst/>
              <a:cxnLst/>
              <a:rect r="r" b="b" t="t" l="l"/>
              <a:pathLst>
                <a:path h="561577" w="2781546">
                  <a:moveTo>
                    <a:pt x="0" y="561578"/>
                  </a:moveTo>
                  <a:lnTo>
                    <a:pt x="2781546" y="561578"/>
                  </a:lnTo>
                  <a:lnTo>
                    <a:pt x="2781546" y="0"/>
                  </a:lnTo>
                  <a:lnTo>
                    <a:pt x="0" y="0"/>
                  </a:lnTo>
                  <a:lnTo>
                    <a:pt x="0" y="561578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-24386" b="0"/>
              </a:stretch>
            </a:blipFill>
          </p:spPr>
        </p:sp>
        <p:grpSp>
          <p:nvGrpSpPr>
            <p:cNvPr name="Group 13" id="13"/>
            <p:cNvGrpSpPr/>
            <p:nvPr/>
          </p:nvGrpSpPr>
          <p:grpSpPr>
            <a:xfrm rot="-5400000">
              <a:off x="-1165757" y="3038117"/>
              <a:ext cx="2956855" cy="625341"/>
              <a:chOff x="0" y="0"/>
              <a:chExt cx="2402020" cy="50800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215900"/>
                <a:ext cx="2402020" cy="76200"/>
              </a:xfrm>
              <a:custGeom>
                <a:avLst/>
                <a:gdLst/>
                <a:ahLst/>
                <a:cxnLst/>
                <a:rect r="r" b="b" t="t" l="l"/>
                <a:pathLst>
                  <a:path h="76200" w="2402020">
                    <a:moveTo>
                      <a:pt x="0" y="0"/>
                    </a:moveTo>
                    <a:lnTo>
                      <a:pt x="2402020" y="0"/>
                    </a:lnTo>
                    <a:lnTo>
                      <a:pt x="2402020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2B3547"/>
              </a:solidFill>
            </p:spPr>
          </p:sp>
        </p:grpSp>
        <p:grpSp>
          <p:nvGrpSpPr>
            <p:cNvPr name="Group 15" id="15"/>
            <p:cNvGrpSpPr/>
            <p:nvPr/>
          </p:nvGrpSpPr>
          <p:grpSpPr>
            <a:xfrm rot="0">
              <a:off x="8042104" y="0"/>
              <a:ext cx="11346563" cy="625341"/>
              <a:chOff x="0" y="0"/>
              <a:chExt cx="9217454" cy="5080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215900"/>
                <a:ext cx="9217454" cy="76200"/>
              </a:xfrm>
              <a:custGeom>
                <a:avLst/>
                <a:gdLst/>
                <a:ahLst/>
                <a:cxnLst/>
                <a:rect r="r" b="b" t="t" l="l"/>
                <a:pathLst>
                  <a:path h="76200" w="9217454">
                    <a:moveTo>
                      <a:pt x="0" y="0"/>
                    </a:moveTo>
                    <a:lnTo>
                      <a:pt x="9217454" y="0"/>
                    </a:lnTo>
                    <a:lnTo>
                      <a:pt x="9217454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2B3547"/>
              </a:solidFill>
            </p:spPr>
          </p:sp>
        </p:grpSp>
      </p:grpSp>
      <p:sp>
        <p:nvSpPr>
          <p:cNvPr name="Freeform 17" id="17"/>
          <p:cNvSpPr/>
          <p:nvPr/>
        </p:nvSpPr>
        <p:spPr>
          <a:xfrm flipH="false" flipV="false" rot="0">
            <a:off x="15197770" y="6690621"/>
            <a:ext cx="2061530" cy="2198222"/>
          </a:xfrm>
          <a:custGeom>
            <a:avLst/>
            <a:gdLst/>
            <a:ahLst/>
            <a:cxnLst/>
            <a:rect r="r" b="b" t="t" l="l"/>
            <a:pathLst>
              <a:path h="2198222" w="2061530">
                <a:moveTo>
                  <a:pt x="0" y="0"/>
                </a:moveTo>
                <a:lnTo>
                  <a:pt x="2061530" y="0"/>
                </a:lnTo>
                <a:lnTo>
                  <a:pt x="2061530" y="2198222"/>
                </a:lnTo>
                <a:lnTo>
                  <a:pt x="0" y="219822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1313989">
            <a:off x="15726998" y="6296563"/>
            <a:ext cx="582357" cy="2576644"/>
          </a:xfrm>
          <a:custGeom>
            <a:avLst/>
            <a:gdLst/>
            <a:ahLst/>
            <a:cxnLst/>
            <a:rect r="r" b="b" t="t" l="l"/>
            <a:pathLst>
              <a:path h="2576644" w="582357">
                <a:moveTo>
                  <a:pt x="0" y="0"/>
                </a:moveTo>
                <a:lnTo>
                  <a:pt x="582356" y="0"/>
                </a:lnTo>
                <a:lnTo>
                  <a:pt x="582356" y="2576644"/>
                </a:lnTo>
                <a:lnTo>
                  <a:pt x="0" y="257664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3032675" y="3384072"/>
            <a:ext cx="11765450" cy="4814255"/>
          </a:xfrm>
          <a:custGeom>
            <a:avLst/>
            <a:gdLst/>
            <a:ahLst/>
            <a:cxnLst/>
            <a:rect r="r" b="b" t="t" l="l"/>
            <a:pathLst>
              <a:path h="4814255" w="11765450">
                <a:moveTo>
                  <a:pt x="0" y="0"/>
                </a:moveTo>
                <a:lnTo>
                  <a:pt x="11765450" y="0"/>
                </a:lnTo>
                <a:lnTo>
                  <a:pt x="11765450" y="4814256"/>
                </a:lnTo>
                <a:lnTo>
                  <a:pt x="0" y="4814256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2151634" y="1373866"/>
            <a:ext cx="12315193" cy="12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b="true" sz="8000">
                <a:solidFill>
                  <a:srgbClr val="2B3547"/>
                </a:solidFill>
                <a:latin typeface="Amatic SC Bold"/>
                <a:ea typeface="Amatic SC Bold"/>
                <a:cs typeface="Amatic SC Bold"/>
                <a:sym typeface="Amatic SC Bold"/>
              </a:rPr>
              <a:t>interface advantages over abstract class :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DAG2mvLmv3M</dc:identifier>
  <dcterms:modified xsi:type="dcterms:W3CDTF">2011-08-01T06:04:30Z</dcterms:modified>
  <cp:revision>1</cp:revision>
  <dc:title>Green Doodles Presentation Template</dc:title>
</cp:coreProperties>
</file>