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C456-7118-493A-9D49-26B9EC0B262A}" v="586" dt="2021-06-02T16:32:29.470"/>
    <p1510:client id="{3428B7F2-97E6-6889-3E6B-ECB6DDE31E37}" v="1740" dt="2021-06-02T18:15:3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01" r:id="rId8"/>
    <p:sldLayoutId id="2147483702" r:id="rId9"/>
    <p:sldLayoutId id="2147483703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sxsrf=ALeKk03UN9VHmuuzO9vxkBy7HeuqVK9pOw:1622649681680&amp;q=INSPIRATION&amp;spell=1&amp;sa=X&amp;ved=2ahUKEwjn_vuOqfnwAhWewzgGHS2ZAnAQkeECKAB6BAgBE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xmlns="" id="{310E06F9-9F12-4D1B-92C0-4B30818D09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xmlns="" id="{7DA29CF3-8B8B-4DDF-A19B-72E0059DD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607891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latin typeface="Trade Gothic Next"/>
              </a:rPr>
              <a:t>HANDSHAKE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49650"/>
            <a:ext cx="5562599" cy="2670175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A LOCATION BASED COMMUNITY APP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C96D671-CB09-4A40-87DE-E5042068B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21A0628A-CD3B-450E-BF5A-04678A41E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E96386AA-8B39-4EAE-8E84-F62C12CCE9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1D8ED68-FC23-43A6-8C0E-3D8BFDEBB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7002" b="2"/>
          <a:stretch/>
        </p:blipFill>
        <p:spPr>
          <a:xfrm>
            <a:off x="6671775" y="891938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E2748806-3AF5-4078-830A-C1F26BF1B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F991FCB-5132-414C-B377-526F5612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xmlns="" id="{3CD4A2AB-D554-4B6B-9C65-9F565975B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23DAFF7-4C98-4E0E-8986-198D54B6C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2F4BB-2B31-40E0-B78B-457347E6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u="sng" dirty="0">
                <a:ea typeface="+mj-lt"/>
                <a:cs typeface="+mj-lt"/>
                <a:hlinkClick r:id="rId4"/>
              </a:rPr>
              <a:t>INSPIRATION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0D10F3-8A7E-4EC5-831E-9C91E4F1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4" y="4456143"/>
            <a:ext cx="5907033" cy="17650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All over the internet people try to engage with like-minded people or the people with same  interest. </a:t>
            </a:r>
          </a:p>
        </p:txBody>
      </p:sp>
    </p:spTree>
    <p:extLst>
      <p:ext uri="{BB962C8B-B14F-4D97-AF65-F5344CB8AC3E}">
        <p14:creationId xmlns:p14="http://schemas.microsoft.com/office/powerpoint/2010/main" val="6066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E06C35EF-DBC8-41DC-A647-F1E0F599B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6DEB0BA5-59CA-4DBF-A716-BEEC67603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xmlns="" id="{DAA8545C-2832-4EB7-9624-D6EEA011A8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FDDB8A50-D39E-4D33-819B-739ECB9D1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9" name="Picture 13">
              <a:extLst>
                <a:ext uri="{FF2B5EF4-FFF2-40B4-BE49-F238E27FC236}">
                  <a16:creationId xmlns:a16="http://schemas.microsoft.com/office/drawing/2014/main" xmlns="" id="{3DCB7945-057F-4373-B268-FF1BE88A4C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C2069-26CA-46F8-869B-45A0583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HOW WE CURRENTLY DO IT?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BDB031-1BAB-4D4A-B15B-E8CCD39C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685755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Currently  we usually connect with them through groups on social media platforms like Facebook and Instagram ,or through community dedicated platforms like Discord and Reddit.</a:t>
            </a:r>
          </a:p>
        </p:txBody>
      </p:sp>
    </p:spTree>
    <p:extLst>
      <p:ext uri="{BB962C8B-B14F-4D97-AF65-F5344CB8AC3E}">
        <p14:creationId xmlns:p14="http://schemas.microsoft.com/office/powerpoint/2010/main" val="26905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A476813-4CEE-408B-852D-3E51E30B1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xmlns="" id="{5387DC2B-036D-4B99-B135-F2F30FC31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94248-B716-4627-B5C6-26347581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/>
                <a:cs typeface="Sabon Next LT"/>
              </a:rPr>
              <a:t>THE MISSING ASPECT</a:t>
            </a:r>
            <a:r>
              <a:rPr lang="en-US" dirty="0">
                <a:solidFill>
                  <a:schemeClr val="bg1"/>
                </a:solidFill>
                <a:latin typeface="Arial Rounded MT Bold"/>
                <a:cs typeface="Sabon Next LT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E75FF-911D-403C-9A69-D0B4F7CA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920" y="510878"/>
            <a:ext cx="5279829" cy="56496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venir Next LT Pro Demi"/>
              </a:rPr>
              <a:t>All these are wonderful </a:t>
            </a:r>
            <a:r>
              <a:rPr lang="en-US" sz="3200" b="1" dirty="0">
                <a:solidFill>
                  <a:schemeClr val="bg1"/>
                </a:solidFill>
                <a:latin typeface="Avenir Next LT Pro Demi"/>
              </a:rPr>
              <a:t>BUT!  </a:t>
            </a:r>
            <a:r>
              <a:rPr lang="en-US" sz="3200" dirty="0">
                <a:solidFill>
                  <a:schemeClr val="bg1"/>
                </a:solidFill>
                <a:latin typeface="Avenir Next LT Pro Demi"/>
              </a:rPr>
              <a:t>it is very unlikely that they belong from similar culture and we will eventually find ourself restricted to talk with them beyond a limit. And it </a:t>
            </a:r>
            <a:r>
              <a:rPr lang="en-US" sz="3200" smtClean="0">
                <a:solidFill>
                  <a:schemeClr val="bg1"/>
                </a:solidFill>
                <a:latin typeface="Avenir Next LT Pro Demi"/>
              </a:rPr>
              <a:t>is  also unlikely </a:t>
            </a:r>
            <a:r>
              <a:rPr lang="en-US" sz="3200" dirty="0">
                <a:solidFill>
                  <a:schemeClr val="bg1"/>
                </a:solidFill>
                <a:latin typeface="Avenir Next LT Pro Demi"/>
              </a:rPr>
              <a:t>that we will meet them in real life.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55524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DA476813-4CEE-408B-852D-3E51E30B1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4" descr="Lock with a love heart">
            <a:extLst>
              <a:ext uri="{FF2B5EF4-FFF2-40B4-BE49-F238E27FC236}">
                <a16:creationId xmlns:a16="http://schemas.microsoft.com/office/drawing/2014/main" xmlns="" id="{317B9DF5-0BAE-4B90-AFC1-75AFA0560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7" r="-2" b="-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94671-B9ED-4648-A877-6ECF70A6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Sabon Next LT"/>
              </a:rPr>
              <a:t>THE CORE IDEA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59911-F7B2-4A5F-9FE0-2DB7BEE6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The motive to create </a:t>
            </a:r>
            <a:r>
              <a:rPr lang="en-US" sz="3200" dirty="0">
                <a:solidFill>
                  <a:srgbClr val="00B050"/>
                </a:solidFill>
                <a:latin typeface="Arial Rounded MT Bold"/>
              </a:rPr>
              <a:t>Hand</a:t>
            </a:r>
            <a:r>
              <a:rPr lang="en-US" sz="3200" dirty="0">
                <a:solidFill>
                  <a:srgbClr val="92D050"/>
                </a:solidFill>
                <a:latin typeface="Arial Rounded MT Bold"/>
              </a:rPr>
              <a:t>shake</a:t>
            </a:r>
            <a:r>
              <a:rPr lang="en-US" sz="3200" dirty="0">
                <a:solidFill>
                  <a:srgbClr val="FFFFFF"/>
                </a:solidFill>
                <a:latin typeface="Arial Rounded MT Bold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venir Next LT Pro"/>
              </a:rPr>
              <a:t>is  to connect people with similar interests , likeness , profession around you. Who lives few kilometers away from you not in another continent.</a:t>
            </a:r>
          </a:p>
        </p:txBody>
      </p:sp>
    </p:spTree>
    <p:extLst>
      <p:ext uri="{BB962C8B-B14F-4D97-AF65-F5344CB8AC3E}">
        <p14:creationId xmlns:p14="http://schemas.microsoft.com/office/powerpoint/2010/main" val="4957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905C581-3E86-4ADD-9EDD-5FA87B4612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xmlns="" id="{BF55084D-96B7-4179-A323-DD5FE1A4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" r="-1" b="235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4672714-67D2-40D0-B961-A7438FE9C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A5A1C471-1402-4BD1-8617-F5D9B7EB1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6CCA9701-8B9C-4D7A-AE5B-DD505C968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ED0F1-DF9D-4E30-8099-E00886D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57" y="726066"/>
            <a:ext cx="9760242" cy="1798598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cs typeface="Sabon Next LT"/>
              </a:rPr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40E5E-B54B-4C48-82D4-0D36F686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198961"/>
            <a:ext cx="9954076" cy="22414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In </a:t>
            </a:r>
            <a:r>
              <a:rPr lang="en-US" sz="3200" dirty="0">
                <a:solidFill>
                  <a:srgbClr val="00B050"/>
                </a:solidFill>
                <a:latin typeface="Arial Rounded MT Bold"/>
              </a:rPr>
              <a:t>Hands</a:t>
            </a:r>
            <a:r>
              <a:rPr lang="en-US" sz="3200" dirty="0">
                <a:solidFill>
                  <a:srgbClr val="92D050"/>
                </a:solidFill>
                <a:latin typeface="Arial Rounded MT Bold"/>
              </a:rPr>
              <a:t>hake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we let users to create online communities with a radius . The communities will be only visible to the people in the given radius. That opens a whole new world of possibilities to the users. </a:t>
            </a:r>
          </a:p>
          <a:p>
            <a:pPr marL="0" indent="0" algn="ctr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33F17C0-EB32-4316-9532-588E1436CC9E}"/>
              </a:ext>
            </a:extLst>
          </p:cNvPr>
          <p:cNvSpPr/>
          <p:nvPr/>
        </p:nvSpPr>
        <p:spPr>
          <a:xfrm>
            <a:off x="2846898" y="7370"/>
            <a:ext cx="6886752" cy="68436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543EAC7-3B39-4C37-A833-E943AE9D5E00}"/>
              </a:ext>
            </a:extLst>
          </p:cNvPr>
          <p:cNvSpPr/>
          <p:nvPr/>
        </p:nvSpPr>
        <p:spPr>
          <a:xfrm>
            <a:off x="4111206" y="1242923"/>
            <a:ext cx="4356338" cy="4370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CA41C28-ABDE-4D73-8F9A-28808DF1F560}"/>
              </a:ext>
            </a:extLst>
          </p:cNvPr>
          <p:cNvSpPr/>
          <p:nvPr/>
        </p:nvSpPr>
        <p:spPr>
          <a:xfrm>
            <a:off x="6180647" y="3240477"/>
            <a:ext cx="215660" cy="186905"/>
          </a:xfrm>
          <a:prstGeom prst="ellipse">
            <a:avLst/>
          </a:prstGeom>
          <a:solidFill>
            <a:srgbClr val="B526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368CC09-AD31-4D40-9679-D1B9E1AE8F1D}"/>
              </a:ext>
            </a:extLst>
          </p:cNvPr>
          <p:cNvCxnSpPr/>
          <p:nvPr/>
        </p:nvCxnSpPr>
        <p:spPr>
          <a:xfrm flipV="1">
            <a:off x="4108511" y="3347948"/>
            <a:ext cx="2078964" cy="2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AEBB883C-F901-4D42-9F37-DE13E8E4EA56}"/>
              </a:ext>
            </a:extLst>
          </p:cNvPr>
          <p:cNvSpPr/>
          <p:nvPr/>
        </p:nvSpPr>
        <p:spPr>
          <a:xfrm>
            <a:off x="6048555" y="4919932"/>
            <a:ext cx="215660" cy="287547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958EAA9F-E294-403C-AB93-373C37A938AD}"/>
              </a:ext>
            </a:extLst>
          </p:cNvPr>
          <p:cNvSpPr/>
          <p:nvPr/>
        </p:nvSpPr>
        <p:spPr>
          <a:xfrm>
            <a:off x="6924675" y="4257675"/>
            <a:ext cx="244415" cy="301924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xmlns="" id="{854A5EFB-E466-4E1D-B25B-90E3E27EB835}"/>
              </a:ext>
            </a:extLst>
          </p:cNvPr>
          <p:cNvSpPr/>
          <p:nvPr/>
        </p:nvSpPr>
        <p:spPr>
          <a:xfrm>
            <a:off x="5514795" y="3753569"/>
            <a:ext cx="244415" cy="258792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0AD21050-517A-4E60-959D-F48C494B3477}"/>
              </a:ext>
            </a:extLst>
          </p:cNvPr>
          <p:cNvSpPr/>
          <p:nvPr/>
        </p:nvSpPr>
        <p:spPr>
          <a:xfrm>
            <a:off x="6865369" y="2875651"/>
            <a:ext cx="301924" cy="273169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25B34A1E-E0E9-4DE9-8034-0B6347DEDB29}"/>
              </a:ext>
            </a:extLst>
          </p:cNvPr>
          <p:cNvSpPr/>
          <p:nvPr/>
        </p:nvSpPr>
        <p:spPr>
          <a:xfrm>
            <a:off x="7898741" y="5389892"/>
            <a:ext cx="373811" cy="3594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57F5B99B-31C7-47B7-9E71-C8822601C5BB}"/>
              </a:ext>
            </a:extLst>
          </p:cNvPr>
          <p:cNvSpPr/>
          <p:nvPr/>
        </p:nvSpPr>
        <p:spPr>
          <a:xfrm>
            <a:off x="7020823" y="5748427"/>
            <a:ext cx="301925" cy="31630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D1E6327A-568C-430B-92E5-A08C8396FE02}"/>
              </a:ext>
            </a:extLst>
          </p:cNvPr>
          <p:cNvSpPr/>
          <p:nvPr/>
        </p:nvSpPr>
        <p:spPr>
          <a:xfrm>
            <a:off x="5639698" y="5905679"/>
            <a:ext cx="215660" cy="3019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4822510-674E-4A08-AE07-10FDEC58E909}"/>
              </a:ext>
            </a:extLst>
          </p:cNvPr>
          <p:cNvSpPr txBox="1"/>
          <p:nvPr/>
        </p:nvSpPr>
        <p:spPr>
          <a:xfrm>
            <a:off x="6047117" y="2797834"/>
            <a:ext cx="12048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Coordinates of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7A0717-69F8-4381-BB2E-F20C31B170BF}"/>
              </a:ext>
            </a:extLst>
          </p:cNvPr>
          <p:cNvSpPr txBox="1"/>
          <p:nvPr/>
        </p:nvSpPr>
        <p:spPr>
          <a:xfrm>
            <a:off x="4809765" y="3055728"/>
            <a:ext cx="989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Radius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CDBDF80-2895-4CE9-B236-E26AEDEAA1BB}"/>
              </a:ext>
            </a:extLst>
          </p:cNvPr>
          <p:cNvSpPr txBox="1"/>
          <p:nvPr/>
        </p:nvSpPr>
        <p:spPr>
          <a:xfrm>
            <a:off x="6519773" y="3888716"/>
            <a:ext cx="16505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Community visible to 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C345C6-2354-4492-9CCC-F18D817EF003}"/>
              </a:ext>
            </a:extLst>
          </p:cNvPr>
          <p:cNvSpPr txBox="1"/>
          <p:nvPr/>
        </p:nvSpPr>
        <p:spPr>
          <a:xfrm>
            <a:off x="7628626" y="4925682"/>
            <a:ext cx="19524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Community invisible to user</a:t>
            </a:r>
            <a:r>
              <a:rPr lang="en-US" dirty="0">
                <a:ea typeface="+mn-lt"/>
                <a:cs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7053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05C581-3E86-4ADD-9EDD-5FA87B4612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Hand holding bluury light">
            <a:extLst>
              <a:ext uri="{FF2B5EF4-FFF2-40B4-BE49-F238E27FC236}">
                <a16:creationId xmlns:a16="http://schemas.microsoft.com/office/drawing/2014/main" xmlns="" id="{DCF16BEE-D172-4749-B781-D1F1078FD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37" r="6" b="1273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4672714-67D2-40D0-B961-A7438FE9C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5A1C471-1402-4BD1-8617-F5D9B7EB1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6CCA9701-8B9C-4D7A-AE5B-DD505C968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41AA6-6EC3-4559-A29B-B230D3F9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Sabon Next LT"/>
              </a:rPr>
              <a:t>Hope you got better understanding about our project.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30B70-9B4A-4174-B5AB-55B6CF38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Arial Rounded MT Bold"/>
              </a:rPr>
              <a:t>THANK YOU, MAM!</a:t>
            </a:r>
          </a:p>
        </p:txBody>
      </p:sp>
    </p:spTree>
    <p:extLst>
      <p:ext uri="{BB962C8B-B14F-4D97-AF65-F5344CB8AC3E}">
        <p14:creationId xmlns:p14="http://schemas.microsoft.com/office/powerpoint/2010/main" val="3926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115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DappledVTI</vt:lpstr>
      <vt:lpstr>HANDSHAKE</vt:lpstr>
      <vt:lpstr>INSPIRATION</vt:lpstr>
      <vt:lpstr>HOW WE CURRENTLY DO IT?</vt:lpstr>
      <vt:lpstr>THE MISSING ASPECT!</vt:lpstr>
      <vt:lpstr>THE CORE IDEA </vt:lpstr>
      <vt:lpstr>But how?</vt:lpstr>
      <vt:lpstr>PowerPoint Presentation</vt:lpstr>
      <vt:lpstr>Hope you got better understanding about our project.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890</cp:revision>
  <dcterms:created xsi:type="dcterms:W3CDTF">2021-06-02T15:47:40Z</dcterms:created>
  <dcterms:modified xsi:type="dcterms:W3CDTF">2021-06-02T18:21:11Z</dcterms:modified>
</cp:coreProperties>
</file>