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25,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3750" y="1575621"/>
            <a:ext cx="6045695" cy="4922833"/>
          </a:xfrm>
        </p:spPr>
        <p:txBody>
          <a:bodyPr numCol="1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Ministry/Organization Name/Student Innovation: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+mj-lt"/>
              </a:rPr>
              <a:t>All India Council for Technical Education (AICTE)</a:t>
            </a:r>
            <a:r>
              <a:rPr lang="en-US" dirty="0">
                <a:latin typeface="+mj-lt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PS Code: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DR702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 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Title: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AI based Chatbot to answer FAQs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Name: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Tech-Dudes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Rohit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Sahu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Code: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C-36219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Name: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Institute of Technology and Management, Gwalior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Theme Name: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Smart Automation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89363"/>
            <a:ext cx="6024054" cy="3607584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pPr algn="just"/>
            <a:r>
              <a:rPr lang="en-US" dirty="0"/>
              <a:t>Our solution comprising of a Chat Bot Assistant with home page. This Chat Bot can reply the visitor’s queries in the form of voice &amp; text simultaneously through an Animated character. </a:t>
            </a:r>
          </a:p>
          <a:p>
            <a:pPr algn="just"/>
            <a:r>
              <a:rPr lang="en-US" dirty="0"/>
              <a:t>Replies also can be returned in form of images, animated images(GIFs, flash). If the required content collected from different websites, then user can be re-directed through provided hyperlinks.</a:t>
            </a:r>
          </a:p>
          <a:p>
            <a:pPr algn="just"/>
            <a:r>
              <a:rPr lang="en-US" dirty="0"/>
              <a:t> In addition if the reply is an process it will present in form of “Animated Flow Diagram”. The primary key to extract the information from this Bot is user’s voice.</a:t>
            </a:r>
          </a:p>
          <a:p>
            <a:pPr algn="just"/>
            <a:r>
              <a:rPr lang="en-US" dirty="0"/>
              <a:t>However ,he/she may ask the Bot by pasting an image from the clipboard. 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BBED7F3-5A90-4DF6-BF89-2302F02C42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896" r="15896"/>
          <a:stretch/>
        </p:blipFill>
        <p:spPr>
          <a:xfrm>
            <a:off x="7378700" y="144463"/>
            <a:ext cx="4689475" cy="3451225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pPr marL="285750" indent="-285750">
              <a:buSzPct val="160000"/>
              <a:buFont typeface="Arial" pitchFamily="34" charset="0"/>
              <a:buChar char="•"/>
            </a:pPr>
            <a:r>
              <a:rPr lang="en-US" sz="1600" dirty="0"/>
              <a:t>Front End : HTML, CSS &amp; JavaScript</a:t>
            </a:r>
          </a:p>
          <a:p>
            <a:pPr marL="285750" indent="-285750">
              <a:buSzPct val="160000"/>
              <a:buFont typeface="Arial" pitchFamily="34" charset="0"/>
              <a:buChar char="•"/>
            </a:pPr>
            <a:r>
              <a:rPr lang="en-US" sz="1600" dirty="0"/>
              <a:t>Back End : Flask &amp; Stream Lit</a:t>
            </a:r>
          </a:p>
          <a:p>
            <a:pPr marL="285750" indent="-285750">
              <a:buSzPct val="160000"/>
              <a:buFont typeface="Arial" pitchFamily="34" charset="0"/>
              <a:buChar char="•"/>
            </a:pPr>
            <a:r>
              <a:rPr lang="en-US" dirty="0"/>
              <a:t>Database : SQL</a:t>
            </a:r>
            <a:endParaRPr lang="en-US" sz="1600" dirty="0"/>
          </a:p>
          <a:p>
            <a:pPr marL="285750" indent="-285750">
              <a:buSzPct val="160000"/>
              <a:buFont typeface="Arial" pitchFamily="34" charset="0"/>
              <a:buChar char="•"/>
            </a:pPr>
            <a:r>
              <a:rPr lang="en-US" sz="1600" dirty="0"/>
              <a:t>Machine Learning  </a:t>
            </a:r>
          </a:p>
          <a:p>
            <a:pPr marL="285750" indent="-285750">
              <a:buSzPct val="160000"/>
              <a:buFont typeface="Arial" pitchFamily="34" charset="0"/>
              <a:buChar char="•"/>
            </a:pPr>
            <a:r>
              <a:rPr lang="en-US" sz="1600" dirty="0"/>
              <a:t>Deep Learning : CNN </a:t>
            </a:r>
          </a:p>
          <a:p>
            <a:pPr marL="285750" indent="-285750">
              <a:buSzPct val="160000"/>
              <a:buFont typeface="Arial" pitchFamily="34" charset="0"/>
              <a:buChar char="•"/>
            </a:pPr>
            <a:r>
              <a:rPr lang="en-US" sz="1600" dirty="0"/>
              <a:t>Nat</a:t>
            </a:r>
            <a:r>
              <a:rPr lang="en-US" sz="1800" dirty="0"/>
              <a:t>ural Language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838701" cy="392296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79898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Encyclopedia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 </a:t>
            </a:r>
            <a:r>
              <a:rPr lang="en-US" dirty="0" err="1"/>
              <a:t>Updation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Voice </a:t>
            </a:r>
            <a:r>
              <a:rPr lang="en-US" dirty="0" err="1"/>
              <a:t>Updation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798C3-F97A-42D2-8AC7-AF3FB79D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92" y="2803002"/>
            <a:ext cx="4325707" cy="36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62099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 Rohit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Sahu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: </a:t>
            </a:r>
            <a:r>
              <a:rPr lang="en-US" sz="1200" dirty="0" err="1"/>
              <a:t>B.Tech</a:t>
            </a:r>
            <a:r>
              <a:rPr lang="en-US" sz="1200" dirty="0"/>
              <a:t>			                      Stream : CSE 			                     Year : III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Keerti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Sahu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: </a:t>
            </a:r>
            <a:r>
              <a:rPr lang="en-US" sz="1200" dirty="0" err="1"/>
              <a:t>B.Tech</a:t>
            </a:r>
            <a:r>
              <a:rPr lang="en-US" sz="1200" dirty="0"/>
              <a:t> 			                      Stream : CSE 			                     Year : III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Mohit Gupta</a:t>
            </a:r>
          </a:p>
          <a:p>
            <a:r>
              <a:rPr lang="en-US" sz="1200" dirty="0"/>
              <a:t> Branch : </a:t>
            </a:r>
            <a:r>
              <a:rPr lang="en-US" sz="1200" dirty="0" err="1"/>
              <a:t>B.Tech</a:t>
            </a:r>
            <a:r>
              <a:rPr lang="en-US" sz="1200" dirty="0"/>
              <a:t> 			                      Stream : CSE 			                      Year : III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Yash Verma</a:t>
            </a:r>
          </a:p>
          <a:p>
            <a:r>
              <a:rPr lang="en-US" sz="1200" dirty="0"/>
              <a:t>Branch : </a:t>
            </a:r>
            <a:r>
              <a:rPr lang="en-US" sz="1200" dirty="0" err="1"/>
              <a:t>B.Tech</a:t>
            </a:r>
            <a:r>
              <a:rPr lang="en-US" sz="1200" dirty="0"/>
              <a:t> 			                      Stream : IT 			                      Year : III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Alpit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Namdev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: </a:t>
            </a:r>
            <a:r>
              <a:rPr lang="en-US" sz="1200" dirty="0" err="1"/>
              <a:t>B.Tech</a:t>
            </a:r>
            <a:r>
              <a:rPr lang="en-US" sz="1200" dirty="0"/>
              <a:t> 			                      Stream : CSE 			                      Year : III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Ritu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Singh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Gurjar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: </a:t>
            </a:r>
            <a:r>
              <a:rPr lang="en-US" sz="1200" dirty="0" err="1"/>
              <a:t>B.Tech</a:t>
            </a:r>
            <a:r>
              <a:rPr lang="en-US" sz="1200" dirty="0"/>
              <a:t> 			                      Stream : CSE 			                      Year : III 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Dr. Pradeep Yadav</a:t>
            </a:r>
          </a:p>
          <a:p>
            <a:r>
              <a:rPr lang="en-US" sz="1200" dirty="0"/>
              <a:t>Category : Academic 			                      Expertise : AI/ML 		                      Domain Experience : 5 years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 : Ms.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Priusha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Narwaria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/>
              <a:t>Category : Academic		 	                      Expertise : TOC 		                      Domain Experience : 5 years  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393</TotalTime>
  <Words>484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mohit gupta</cp:lastModifiedBy>
  <cp:revision>15</cp:revision>
  <dcterms:created xsi:type="dcterms:W3CDTF">2022-02-11T07:14:46Z</dcterms:created>
  <dcterms:modified xsi:type="dcterms:W3CDTF">2022-03-25T11:24:22Z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