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jOKWdvGRGR7CX0CLywX7ZFRUcX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114" name="Google Shape;114;p2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subTitle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 rot="5400000">
            <a:off x="4679950" y="2049463"/>
            <a:ext cx="5953125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 rot="5400000">
            <a:off x="481807" y="64294"/>
            <a:ext cx="5953125" cy="60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 rot="5400000">
            <a:off x="2343944" y="-286544"/>
            <a:ext cx="4456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98" name="Google Shape;9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99" name="Google Shape;9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100" name="Google Shape;10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-181190" y="-91300"/>
            <a:ext cx="3161792" cy="6947712"/>
            <a:chOff x="-114" y="-58"/>
            <a:chExt cx="1992" cy="4377"/>
          </a:xfrm>
        </p:grpSpPr>
        <p:sp>
          <p:nvSpPr>
            <p:cNvPr id="7" name="Google Shape;7;p19"/>
            <p:cNvSpPr/>
            <p:nvPr/>
          </p:nvSpPr>
          <p:spPr>
            <a:xfrm>
              <a:off x="-5" y="3262"/>
              <a:ext cx="472" cy="802"/>
            </a:xfrm>
            <a:custGeom>
              <a:rect b="b" l="l" r="r" t="t"/>
              <a:pathLst>
                <a:path extrusionOk="0" h="802" w="47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8" name="Google Shape;8;p19"/>
            <p:cNvGrpSpPr/>
            <p:nvPr/>
          </p:nvGrpSpPr>
          <p:grpSpPr>
            <a:xfrm flipH="1" rot="-6600000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9" name="Google Shape;9;p19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" name="Google Shape;10;p19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" name="Google Shape;11;p19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" name="Google Shape;12;p19"/>
            <p:cNvSpPr/>
            <p:nvPr/>
          </p:nvSpPr>
          <p:spPr>
            <a:xfrm>
              <a:off x="90" y="1736"/>
              <a:ext cx="710" cy="768"/>
            </a:xfrm>
            <a:custGeom>
              <a:rect b="b" l="l" r="r" t="t"/>
              <a:pathLst>
                <a:path extrusionOk="0" h="768" w="710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3" name="Google Shape;13;p19"/>
            <p:cNvGrpSpPr/>
            <p:nvPr/>
          </p:nvGrpSpPr>
          <p:grpSpPr>
            <a:xfrm rot="360000">
              <a:off x="-25" y="1707"/>
              <a:ext cx="1813" cy="1800"/>
              <a:chOff x="23" y="2769"/>
              <a:chExt cx="924" cy="861"/>
            </a:xfrm>
          </p:grpSpPr>
          <p:sp>
            <p:nvSpPr>
              <p:cNvPr id="14" name="Google Shape;14;p19"/>
              <p:cNvSpPr/>
              <p:nvPr/>
            </p:nvSpPr>
            <p:spPr>
              <a:xfrm flipH="1" rot="420000">
                <a:off x="125" y="2787"/>
                <a:ext cx="313" cy="303"/>
              </a:xfrm>
              <a:custGeom>
                <a:rect b="b" l="l" r="r" t="t"/>
                <a:pathLst>
                  <a:path extrusionOk="0" h="210" w="217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" name="Google Shape;15;p19"/>
              <p:cNvSpPr/>
              <p:nvPr/>
            </p:nvSpPr>
            <p:spPr>
              <a:xfrm flipH="1" rot="420000">
                <a:off x="41" y="2843"/>
                <a:ext cx="262" cy="308"/>
              </a:xfrm>
              <a:custGeom>
                <a:rect b="b" l="l" r="r" t="t"/>
                <a:pathLst>
                  <a:path extrusionOk="0" h="213" w="182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 flipH="1" rot="420000">
                <a:off x="121" y="2907"/>
                <a:ext cx="93" cy="156"/>
              </a:xfrm>
              <a:custGeom>
                <a:rect b="b" l="l" r="r" t="t"/>
                <a:pathLst>
                  <a:path extrusionOk="0" h="217" w="128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9"/>
              <p:cNvSpPr/>
              <p:nvPr/>
            </p:nvSpPr>
            <p:spPr>
              <a:xfrm flipH="1" rot="420000">
                <a:off x="313" y="3110"/>
                <a:ext cx="85" cy="93"/>
              </a:xfrm>
              <a:custGeom>
                <a:rect b="b" l="l" r="r" t="t"/>
                <a:pathLst>
                  <a:path extrusionOk="0" h="132" w="117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9"/>
              <p:cNvSpPr/>
              <p:nvPr/>
            </p:nvSpPr>
            <p:spPr>
              <a:xfrm flipH="1" rot="420000">
                <a:off x="289" y="3133"/>
                <a:ext cx="21" cy="55"/>
              </a:xfrm>
              <a:custGeom>
                <a:rect b="b" l="l" r="r" t="t"/>
                <a:pathLst>
                  <a:path extrusionOk="0" h="77" w="29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9" name="Google Shape;19;p19"/>
              <p:cNvGrpSpPr/>
              <p:nvPr/>
            </p:nvGrpSpPr>
            <p:grpSpPr>
              <a:xfrm flipH="1" rot="-10680000">
                <a:off x="324" y="3189"/>
                <a:ext cx="616" cy="431"/>
                <a:chOff x="-378" y="1704"/>
                <a:chExt cx="616" cy="431"/>
              </a:xfrm>
            </p:grpSpPr>
            <p:sp>
              <p:nvSpPr>
                <p:cNvPr id="20" name="Google Shape;20;p19"/>
                <p:cNvSpPr/>
                <p:nvPr/>
              </p:nvSpPr>
              <p:spPr>
                <a:xfrm rot="4200000">
                  <a:off x="-242" y="1806"/>
                  <a:ext cx="143" cy="390"/>
                </a:xfrm>
                <a:custGeom>
                  <a:rect b="b" l="l" r="r" t="t"/>
                  <a:pathLst>
                    <a:path extrusionOk="0" h="564" w="207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1" name="Google Shape;21;p19"/>
                <p:cNvSpPr/>
                <p:nvPr/>
              </p:nvSpPr>
              <p:spPr>
                <a:xfrm rot="4200000">
                  <a:off x="124" y="1760"/>
                  <a:ext cx="33" cy="160"/>
                </a:xfrm>
                <a:custGeom>
                  <a:rect b="b" l="l" r="r" t="t"/>
                  <a:pathLst>
                    <a:path extrusionOk="0" h="232" w="47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2" name="Google Shape;22;p19"/>
                <p:cNvSpPr/>
                <p:nvPr/>
              </p:nvSpPr>
              <p:spPr>
                <a:xfrm rot="4200000">
                  <a:off x="184" y="1723"/>
                  <a:ext cx="60" cy="28"/>
                </a:xfrm>
                <a:custGeom>
                  <a:rect b="b" l="l" r="r" t="t"/>
                  <a:pathLst>
                    <a:path extrusionOk="0" h="40" w="87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grpSp>
          <p:nvGrpSpPr>
            <p:cNvPr id="23" name="Google Shape;23;p19"/>
            <p:cNvGrpSpPr/>
            <p:nvPr/>
          </p:nvGrpSpPr>
          <p:grpSpPr>
            <a:xfrm rot="6240000">
              <a:off x="340" y="3856"/>
              <a:ext cx="392" cy="419"/>
              <a:chOff x="1727" y="868"/>
              <a:chExt cx="129" cy="155"/>
            </a:xfrm>
          </p:grpSpPr>
          <p:sp>
            <p:nvSpPr>
              <p:cNvPr id="24" name="Google Shape;24;p19"/>
              <p:cNvSpPr/>
              <p:nvPr/>
            </p:nvSpPr>
            <p:spPr>
              <a:xfrm>
                <a:off x="1727" y="868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1786" y="896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" name="Google Shape;26;p19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7" name="Google Shape;27;p19"/>
            <p:cNvGrpSpPr/>
            <p:nvPr/>
          </p:nvGrpSpPr>
          <p:grpSpPr>
            <a:xfrm rot="4980000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28" name="Google Shape;28;p19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" name="Google Shape;29;p19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30;p19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1" name="Google Shape;31;p19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32" name="Google Shape;32;p19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33;p19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34;p19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5" name="Google Shape;35;p19"/>
            <p:cNvSpPr/>
            <p:nvPr/>
          </p:nvSpPr>
          <p:spPr>
            <a:xfrm>
              <a:off x="87" y="94"/>
              <a:ext cx="699" cy="756"/>
            </a:xfrm>
            <a:custGeom>
              <a:rect b="b" l="l" r="r" t="t"/>
              <a:pathLst>
                <a:path extrusionOk="0" h="756" w="699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 rot="780000">
              <a:off x="242" y="3404"/>
              <a:ext cx="132" cy="167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 rot="780000">
              <a:off x="266" y="3592"/>
              <a:ext cx="66" cy="43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11" y="4110"/>
              <a:ext cx="118" cy="209"/>
            </a:xfrm>
            <a:custGeom>
              <a:rect b="b" l="l" r="r" t="t"/>
              <a:pathLst>
                <a:path extrusionOk="0" h="209" w="118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0" y="3968"/>
              <a:ext cx="130" cy="128"/>
            </a:xfrm>
            <a:custGeom>
              <a:rect b="b" l="l" r="r" t="t"/>
              <a:pathLst>
                <a:path extrusionOk="0" h="128" w="130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0" y="3949"/>
              <a:ext cx="47" cy="86"/>
            </a:xfrm>
            <a:custGeom>
              <a:rect b="b" l="l" r="r" t="t"/>
              <a:pathLst>
                <a:path extrusionOk="0" h="86" w="47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0" y="3239"/>
              <a:ext cx="497" cy="740"/>
            </a:xfrm>
            <a:custGeom>
              <a:rect b="b" l="l" r="r" t="t"/>
              <a:pathLst>
                <a:path extrusionOk="0" h="740" w="497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1560000">
              <a:off x="20" y="410"/>
              <a:ext cx="344" cy="245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1560000">
              <a:off x="242" y="756"/>
              <a:ext cx="167" cy="115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1560000">
              <a:off x="574" y="286"/>
              <a:ext cx="147" cy="160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1560000">
              <a:off x="236" y="721"/>
              <a:ext cx="62" cy="97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rot="1560000">
              <a:off x="585" y="466"/>
              <a:ext cx="72" cy="41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0" y="886"/>
              <a:ext cx="360" cy="650"/>
            </a:xfrm>
            <a:custGeom>
              <a:rect b="b" l="l" r="r" t="t"/>
              <a:pathLst>
                <a:path extrusionOk="0" h="650" w="36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 rot="1560000">
              <a:off x="56" y="84"/>
              <a:ext cx="804" cy="686"/>
            </a:xfrm>
            <a:custGeom>
              <a:rect b="b" l="l" r="r" t="t"/>
              <a:pathLst>
                <a:path extrusionOk="0" h="666" w="59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9" name="Google Shape;49;p19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0"/>
          <p:cNvGrpSpPr/>
          <p:nvPr/>
        </p:nvGrpSpPr>
        <p:grpSpPr>
          <a:xfrm>
            <a:off x="-25944" y="-77776"/>
            <a:ext cx="9409237" cy="6935776"/>
            <a:chOff x="-16" y="-49"/>
            <a:chExt cx="5927" cy="4369"/>
          </a:xfrm>
        </p:grpSpPr>
        <p:grpSp>
          <p:nvGrpSpPr>
            <p:cNvPr id="119" name="Google Shape;119;p30"/>
            <p:cNvGrpSpPr/>
            <p:nvPr/>
          </p:nvGrpSpPr>
          <p:grpSpPr>
            <a:xfrm rot="-240000">
              <a:off x="3269" y="34"/>
              <a:ext cx="2512" cy="3819"/>
              <a:chOff x="2599" y="562"/>
              <a:chExt cx="2512" cy="3819"/>
            </a:xfrm>
          </p:grpSpPr>
          <p:sp>
            <p:nvSpPr>
              <p:cNvPr id="120" name="Google Shape;120;p30"/>
              <p:cNvSpPr/>
              <p:nvPr/>
            </p:nvSpPr>
            <p:spPr>
              <a:xfrm flipH="1" rot="1440000">
                <a:off x="3533" y="769"/>
                <a:ext cx="1333" cy="1485"/>
              </a:xfrm>
              <a:custGeom>
                <a:rect b="b" l="l" r="r" t="t"/>
                <a:pathLst>
                  <a:path extrusionOk="0" h="666" w="59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1" name="Google Shape;121;p30"/>
              <p:cNvSpPr/>
              <p:nvPr/>
            </p:nvSpPr>
            <p:spPr>
              <a:xfrm flipH="1" rot="1440000">
                <a:off x="4027" y="1798"/>
                <a:ext cx="571" cy="531"/>
              </a:xfrm>
              <a:custGeom>
                <a:rect b="b" l="l" r="r" t="t"/>
                <a:pathLst>
                  <a:path extrusionOk="0" h="237" w="25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2" name="Google Shape;122;p30"/>
              <p:cNvSpPr/>
              <p:nvPr/>
            </p:nvSpPr>
            <p:spPr>
              <a:xfrm flipH="1" rot="1440000">
                <a:off x="3636" y="2158"/>
                <a:ext cx="277" cy="249"/>
              </a:xfrm>
              <a:custGeom>
                <a:rect b="b" l="l" r="r" t="t"/>
                <a:pathLst>
                  <a:path extrusionOk="0" h="110" w="124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3" name="Google Shape;123;p30"/>
              <p:cNvSpPr/>
              <p:nvPr/>
            </p:nvSpPr>
            <p:spPr>
              <a:xfrm flipH="1" rot="1440000">
                <a:off x="3977" y="968"/>
                <a:ext cx="245" cy="347"/>
              </a:xfrm>
              <a:custGeom>
                <a:rect b="b" l="l" r="r" t="t"/>
                <a:pathLst>
                  <a:path extrusionOk="0" h="156" w="109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4" name="Google Shape;124;p30"/>
              <p:cNvSpPr/>
              <p:nvPr/>
            </p:nvSpPr>
            <p:spPr>
              <a:xfrm flipH="1" rot="1440000">
                <a:off x="3836" y="2206"/>
                <a:ext cx="103" cy="209"/>
              </a:xfrm>
              <a:custGeom>
                <a:rect b="b" l="l" r="r" t="t"/>
                <a:pathLst>
                  <a:path extrusionOk="0" h="94" w="46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5" name="Google Shape;125;p30"/>
              <p:cNvSpPr/>
              <p:nvPr/>
            </p:nvSpPr>
            <p:spPr>
              <a:xfrm flipH="1" rot="1440000">
                <a:off x="3886" y="1319"/>
                <a:ext cx="120" cy="90"/>
              </a:xfrm>
              <a:custGeom>
                <a:rect b="b" l="l" r="r" t="t"/>
                <a:pathLst>
                  <a:path extrusionOk="0" h="40" w="54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6" name="Google Shape;126;p30"/>
              <p:cNvSpPr/>
              <p:nvPr/>
            </p:nvSpPr>
            <p:spPr>
              <a:xfrm flipH="1" rot="1440000">
                <a:off x="3003" y="2344"/>
                <a:ext cx="330" cy="2059"/>
              </a:xfrm>
              <a:custGeom>
                <a:rect b="b" l="l" r="r" t="t"/>
                <a:pathLst>
                  <a:path extrusionOk="0" h="704" w="149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7" name="Google Shape;127;p30"/>
            <p:cNvSpPr/>
            <p:nvPr/>
          </p:nvSpPr>
          <p:spPr>
            <a:xfrm flipH="1" rot="420000">
              <a:off x="22" y="1957"/>
              <a:ext cx="323" cy="649"/>
            </a:xfrm>
            <a:custGeom>
              <a:rect b="b" l="l" r="r" t="t"/>
              <a:pathLst>
                <a:path extrusionOk="0" h="217" w="128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168" y="1260"/>
              <a:ext cx="1259" cy="1532"/>
            </a:xfrm>
            <a:custGeom>
              <a:rect b="b" l="l" r="r" t="t"/>
              <a:pathLst>
                <a:path extrusionOk="0" h="1532" w="1259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0" y="2610"/>
              <a:ext cx="801" cy="459"/>
            </a:xfrm>
            <a:custGeom>
              <a:rect b="b" l="l" r="r" t="t"/>
              <a:pathLst>
                <a:path extrusionOk="0" h="459" w="801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flipH="1" rot="420000">
              <a:off x="898" y="2855"/>
              <a:ext cx="354" cy="464"/>
            </a:xfrm>
            <a:custGeom>
              <a:rect b="b" l="l" r="r" t="t"/>
              <a:pathLst>
                <a:path extrusionOk="0" h="132" w="117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flipH="1" rot="420000">
              <a:off x="799" y="2979"/>
              <a:ext cx="87" cy="274"/>
            </a:xfrm>
            <a:custGeom>
              <a:rect b="b" l="l" r="r" t="t"/>
              <a:pathLst>
                <a:path extrusionOk="0" h="77" w="29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1190" y="3273"/>
              <a:ext cx="1108" cy="1047"/>
            </a:xfrm>
            <a:custGeom>
              <a:rect b="b" l="l" r="r" t="t"/>
              <a:pathLst>
                <a:path extrusionOk="0" h="1047" w="1108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33" name="Google Shape;133;p30"/>
            <p:cNvGrpSpPr/>
            <p:nvPr/>
          </p:nvGrpSpPr>
          <p:grpSpPr>
            <a:xfrm rot="318000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134" name="Google Shape;134;p3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" name="Google Shape;135;p3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6" name="Google Shape;136;p3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7" name="Google Shape;137;p30"/>
            <p:cNvGrpSpPr/>
            <p:nvPr/>
          </p:nvGrpSpPr>
          <p:grpSpPr>
            <a:xfrm rot="-6720000">
              <a:off x="3634" y="111"/>
              <a:ext cx="356" cy="608"/>
              <a:chOff x="1736" y="866"/>
              <a:chExt cx="129" cy="157"/>
            </a:xfrm>
          </p:grpSpPr>
          <p:sp>
            <p:nvSpPr>
              <p:cNvPr id="138" name="Google Shape;138;p30"/>
              <p:cNvSpPr/>
              <p:nvPr/>
            </p:nvSpPr>
            <p:spPr>
              <a:xfrm>
                <a:off x="1736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9" name="Google Shape;139;p30"/>
              <p:cNvSpPr/>
              <p:nvPr/>
            </p:nvSpPr>
            <p:spPr>
              <a:xfrm>
                <a:off x="1795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0" name="Google Shape;140;p30"/>
              <p:cNvSpPr/>
              <p:nvPr/>
            </p:nvSpPr>
            <p:spPr>
              <a:xfrm>
                <a:off x="1779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1" name="Google Shape;141;p30"/>
            <p:cNvGrpSpPr/>
            <p:nvPr/>
          </p:nvGrpSpPr>
          <p:grpSpPr>
            <a:xfrm rot="8520000">
              <a:off x="677" y="3300"/>
              <a:ext cx="500" cy="500"/>
              <a:chOff x="1727" y="875"/>
              <a:chExt cx="129" cy="156"/>
            </a:xfrm>
          </p:grpSpPr>
          <p:sp>
            <p:nvSpPr>
              <p:cNvPr id="142" name="Google Shape;142;p30"/>
              <p:cNvSpPr/>
              <p:nvPr/>
            </p:nvSpPr>
            <p:spPr>
              <a:xfrm>
                <a:off x="1727" y="875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3" name="Google Shape;143;p30"/>
              <p:cNvSpPr/>
              <p:nvPr/>
            </p:nvSpPr>
            <p:spPr>
              <a:xfrm>
                <a:off x="1786" y="903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4" name="Google Shape;144;p30"/>
              <p:cNvSpPr/>
              <p:nvPr/>
            </p:nvSpPr>
            <p:spPr>
              <a:xfrm>
                <a:off x="1772" y="1006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5" name="Google Shape;145;p30"/>
            <p:cNvGrpSpPr/>
            <p:nvPr/>
          </p:nvGrpSpPr>
          <p:grpSpPr>
            <a:xfrm flipH="1" rot="4140000">
              <a:off x="403" y="254"/>
              <a:ext cx="708" cy="891"/>
              <a:chOff x="1727" y="866"/>
              <a:chExt cx="129" cy="157"/>
            </a:xfrm>
          </p:grpSpPr>
          <p:sp>
            <p:nvSpPr>
              <p:cNvPr id="146" name="Google Shape;146;p3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7" name="Google Shape;147;p3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8" name="Google Shape;148;p3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9" name="Google Shape;149;p30"/>
            <p:cNvGrpSpPr/>
            <p:nvPr/>
          </p:nvGrpSpPr>
          <p:grpSpPr>
            <a:xfrm flipH="1" rot="10020000">
              <a:off x="4632" y="2392"/>
              <a:ext cx="708" cy="891"/>
              <a:chOff x="1727" y="866"/>
              <a:chExt cx="129" cy="157"/>
            </a:xfrm>
          </p:grpSpPr>
          <p:sp>
            <p:nvSpPr>
              <p:cNvPr id="150" name="Google Shape;150;p3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53" name="Google Shape;153;p30"/>
            <p:cNvSpPr/>
            <p:nvPr/>
          </p:nvSpPr>
          <p:spPr>
            <a:xfrm>
              <a:off x="1217" y="2"/>
              <a:ext cx="862" cy="886"/>
            </a:xfrm>
            <a:custGeom>
              <a:rect b="b" l="l" r="r" t="t"/>
              <a:pathLst>
                <a:path extrusionOk="0" h="886" w="862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flipH="1" rot="-960000">
              <a:off x="2158" y="102"/>
              <a:ext cx="681" cy="593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flipH="1" rot="-960000">
              <a:off x="1997" y="858"/>
              <a:ext cx="330" cy="278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flipH="1" rot="-960000">
              <a:off x="2224" y="808"/>
              <a:ext cx="123" cy="233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1603" y="0"/>
              <a:ext cx="124" cy="121"/>
            </a:xfrm>
            <a:custGeom>
              <a:rect b="b" l="l" r="r" t="t"/>
              <a:pathLst>
                <a:path extrusionOk="0" h="121" w="124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flipH="1" rot="-960000">
              <a:off x="2173" y="1238"/>
              <a:ext cx="393" cy="2300"/>
            </a:xfrm>
            <a:custGeom>
              <a:rect b="b" l="l" r="r" t="t"/>
              <a:pathLst>
                <a:path extrusionOk="0" h="704" w="149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0" y="1848"/>
              <a:ext cx="36" cy="132"/>
            </a:xfrm>
            <a:custGeom>
              <a:rect b="b" l="l" r="r" t="t"/>
              <a:pathLst>
                <a:path extrusionOk="0" h="132" w="36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0" name="Google Shape;160;p3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title"/>
          </p:nvPr>
        </p:nvSpPr>
        <p:spPr>
          <a:xfrm>
            <a:off x="442912" y="103187"/>
            <a:ext cx="80914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176" name="Google Shape;176;p1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 Socket is a :-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an API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an end-end connection point between two machines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Socket address is a combination of IP address and the port number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type="title"/>
          </p:nvPr>
        </p:nvSpPr>
        <p:spPr>
          <a:xfrm>
            <a:off x="442912" y="103187"/>
            <a:ext cx="8243887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21" name="Google Shape;521;p10"/>
          <p:cNvSpPr txBox="1"/>
          <p:nvPr>
            <p:ph idx="1" type="body"/>
          </p:nvPr>
        </p:nvSpPr>
        <p:spPr>
          <a:xfrm>
            <a:off x="457200" y="1371600"/>
            <a:ext cx="8229600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include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 in_addr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in_addr_t s_addr 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bytes in size/32 bit IP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27" name="Google Shape;527;p11"/>
          <p:cNvSpPr txBox="1"/>
          <p:nvPr>
            <p:ph idx="1" type="body"/>
          </p:nvPr>
        </p:nvSpPr>
        <p:spPr>
          <a:xfrm>
            <a:off x="228600" y="10668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 sockaddr_in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uin8_t sin_len; /* structure length ,16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sa_family_t sin_family; /* AF/PF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in_port_t sin_port; /* TCP,UDP port,16 bit TCP/UDP port     number 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struct in_addr sin_addr; /* 32 bit IPv4 addr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char sin_zero[8]; /* unused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2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33" name="Google Shape;533;p12"/>
          <p:cNvSpPr txBox="1"/>
          <p:nvPr>
            <p:ph idx="1" type="body"/>
          </p:nvPr>
        </p:nvSpPr>
        <p:spPr>
          <a:xfrm>
            <a:off x="457200" y="13716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socket(int family,int type,int protocol 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Descriptor if OK,-1 on error.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Family : AF/PF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Type : SOCK_STREAM,SOCK_DGRAM,SOCK_RAW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Protocol :TCP/IP or UDP/IP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/>
          <p:nvPr>
            <p:ph type="title"/>
          </p:nvPr>
        </p:nvSpPr>
        <p:spPr>
          <a:xfrm>
            <a:off x="442912" y="103187"/>
            <a:ext cx="824388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39" name="Google Shape;539;p13"/>
          <p:cNvSpPr txBox="1"/>
          <p:nvPr>
            <p:ph idx="1" type="body"/>
          </p:nvPr>
        </p:nvSpPr>
        <p:spPr>
          <a:xfrm>
            <a:off x="3048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bind (int sockfd,struct sockaddr *myaddr,int addrlen);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0:OK and -1:error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Assigns local protocol address to a socket,(IP address + port number).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4"/>
          <p:cNvSpPr txBox="1"/>
          <p:nvPr>
            <p:ph type="title"/>
          </p:nvPr>
        </p:nvSpPr>
        <p:spPr>
          <a:xfrm>
            <a:off x="442912" y="103187"/>
            <a:ext cx="824388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45" name="Google Shape;545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connect (int sockfd,struct sockaddr *servaddr,socklen_t addrlen);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connecting to the server.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51" name="Google Shape;551;p15"/>
          <p:cNvSpPr txBox="1"/>
          <p:nvPr>
            <p:ph idx="1" type="body"/>
          </p:nvPr>
        </p:nvSpPr>
        <p:spPr>
          <a:xfrm>
            <a:off x="304800" y="16002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 listen (int sockfd,int backlog);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0:OK,-1:error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Listen converts an unconnected socket to a passive socket…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57" name="Google Shape;557;p16"/>
          <p:cNvSpPr txBox="1"/>
          <p:nvPr>
            <p:ph idx="1" type="body"/>
          </p:nvPr>
        </p:nvSpPr>
        <p:spPr>
          <a:xfrm>
            <a:off x="457200" y="1371600"/>
            <a:ext cx="8229600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accept (int sockfd,struct sockaddr *peer,int *addrlen);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creates a new socket,to which the properties of old socket are passed.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63" name="Google Shape;563;p17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&lt;sys/types.h&gt;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 &lt;sys/socket.h&gt;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close (int fd);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Socket programming</a:t>
            </a:r>
            <a:endParaRPr/>
          </a:p>
        </p:txBody>
      </p:sp>
      <p:sp>
        <p:nvSpPr>
          <p:cNvPr id="569" name="Google Shape;569;p18"/>
          <p:cNvSpPr txBox="1"/>
          <p:nvPr>
            <p:ph idx="1" type="body"/>
          </p:nvPr>
        </p:nvSpPr>
        <p:spPr>
          <a:xfrm>
            <a:off x="457200" y="1447800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5105400" y="687387"/>
            <a:ext cx="1657350" cy="5921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2127250" y="687387"/>
            <a:ext cx="1911350" cy="5921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2343150" y="849312"/>
            <a:ext cx="11461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1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2235200" y="2076450"/>
            <a:ext cx="1020762" cy="682625"/>
          </a:xfrm>
          <a:prstGeom prst="rect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1841500" y="3216275"/>
            <a:ext cx="1706562" cy="1454150"/>
          </a:xfrm>
          <a:prstGeom prst="rect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2366962" y="2268537"/>
            <a:ext cx="85566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</p:txBody>
      </p:sp>
      <p:cxnSp>
        <p:nvCxnSpPr>
          <p:cNvPr id="188" name="Google Shape;188;p2"/>
          <p:cNvCxnSpPr/>
          <p:nvPr/>
        </p:nvCxnSpPr>
        <p:spPr>
          <a:xfrm>
            <a:off x="2746375" y="1417637"/>
            <a:ext cx="0" cy="561975"/>
          </a:xfrm>
          <a:prstGeom prst="straightConnector1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2"/>
          <p:cNvSpPr/>
          <p:nvPr/>
        </p:nvSpPr>
        <p:spPr>
          <a:xfrm>
            <a:off x="2701925" y="1312862"/>
            <a:ext cx="88900" cy="147637"/>
          </a:xfrm>
          <a:custGeom>
            <a:rect b="b" l="l" r="r" t="t"/>
            <a:pathLst>
              <a:path extrusionOk="0" h="20000" w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701925" y="1936750"/>
            <a:ext cx="88900" cy="150812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10000" y="2754"/>
                </a:lnTo>
                <a:lnTo>
                  <a:pt x="19828" y="0"/>
                </a:lnTo>
                <a:lnTo>
                  <a:pt x="10000" y="198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1" name="Google Shape;191;p2"/>
          <p:cNvCxnSpPr/>
          <p:nvPr/>
        </p:nvCxnSpPr>
        <p:spPr>
          <a:xfrm>
            <a:off x="2746375" y="2878137"/>
            <a:ext cx="0" cy="252412"/>
          </a:xfrm>
          <a:prstGeom prst="straightConnector1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2"/>
          <p:cNvSpPr/>
          <p:nvPr/>
        </p:nvSpPr>
        <p:spPr>
          <a:xfrm>
            <a:off x="2701925" y="2773362"/>
            <a:ext cx="88900" cy="147637"/>
          </a:xfrm>
          <a:custGeom>
            <a:rect b="b" l="l" r="r" t="t"/>
            <a:pathLst>
              <a:path extrusionOk="0" h="20000" w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2701925" y="3089275"/>
            <a:ext cx="88900" cy="149225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10000" y="2774"/>
                </a:lnTo>
                <a:lnTo>
                  <a:pt x="19828" y="0"/>
                </a:lnTo>
                <a:lnTo>
                  <a:pt x="10000" y="19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1258887" y="793750"/>
            <a:ext cx="790575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socket interface</a:t>
            </a:r>
            <a:endParaRPr/>
          </a:p>
        </p:txBody>
      </p:sp>
      <p:cxnSp>
        <p:nvCxnSpPr>
          <p:cNvPr id="195" name="Google Shape;195;p2"/>
          <p:cNvCxnSpPr/>
          <p:nvPr/>
        </p:nvCxnSpPr>
        <p:spPr>
          <a:xfrm>
            <a:off x="1784350" y="1798637"/>
            <a:ext cx="2081212" cy="0"/>
          </a:xfrm>
          <a:prstGeom prst="straightConnector1">
            <a:avLst/>
          </a:prstGeom>
          <a:noFill/>
          <a:ln cap="flat" cmpd="sng" w="34275">
            <a:solidFill>
              <a:srgbClr val="CE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2"/>
          <p:cNvSpPr txBox="1"/>
          <p:nvPr/>
        </p:nvSpPr>
        <p:spPr>
          <a:xfrm>
            <a:off x="3467100" y="1449387"/>
            <a:ext cx="723900" cy="150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3405187" y="1892300"/>
            <a:ext cx="492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kernel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640012" y="1670050"/>
            <a:ext cx="85725" cy="93662"/>
          </a:xfrm>
          <a:custGeom>
            <a:rect b="b" l="l" r="r" t="t"/>
            <a:pathLst>
              <a:path extrusionOk="0" h="20000" w="20000">
                <a:moveTo>
                  <a:pt x="0" y="18161"/>
                </a:moveTo>
                <a:lnTo>
                  <a:pt x="6126" y="10575"/>
                </a:lnTo>
                <a:lnTo>
                  <a:pt x="7027" y="0"/>
                </a:lnTo>
                <a:lnTo>
                  <a:pt x="19820" y="19770"/>
                </a:lnTo>
                <a:lnTo>
                  <a:pt x="0" y="1816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5640387" y="849312"/>
            <a:ext cx="105568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2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5634037" y="2076450"/>
            <a:ext cx="1017587" cy="682625"/>
          </a:xfrm>
          <a:prstGeom prst="rect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6143625" y="1417637"/>
            <a:ext cx="0" cy="561975"/>
          </a:xfrm>
          <a:prstGeom prst="straightConnector1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2"/>
          <p:cNvSpPr/>
          <p:nvPr/>
        </p:nvSpPr>
        <p:spPr>
          <a:xfrm>
            <a:off x="6099175" y="1312862"/>
            <a:ext cx="88900" cy="147637"/>
          </a:xfrm>
          <a:custGeom>
            <a:rect b="b" l="l" r="r" t="t"/>
            <a:pathLst>
              <a:path extrusionOk="0" h="20000" w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6099175" y="1936750"/>
            <a:ext cx="88900" cy="150812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10000" y="2754"/>
                </a:lnTo>
                <a:lnTo>
                  <a:pt x="19828" y="0"/>
                </a:lnTo>
                <a:lnTo>
                  <a:pt x="10000" y="198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4" name="Google Shape;204;p2"/>
          <p:cNvCxnSpPr/>
          <p:nvPr/>
        </p:nvCxnSpPr>
        <p:spPr>
          <a:xfrm>
            <a:off x="6143625" y="2878137"/>
            <a:ext cx="0" cy="252412"/>
          </a:xfrm>
          <a:prstGeom prst="straightConnector1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" name="Google Shape;205;p2"/>
          <p:cNvSpPr/>
          <p:nvPr/>
        </p:nvSpPr>
        <p:spPr>
          <a:xfrm>
            <a:off x="6099175" y="2773362"/>
            <a:ext cx="88900" cy="147637"/>
          </a:xfrm>
          <a:custGeom>
            <a:rect b="b" l="l" r="r" t="t"/>
            <a:pathLst>
              <a:path extrusionOk="0" h="20000" w="20000">
                <a:moveTo>
                  <a:pt x="19828" y="19854"/>
                </a:moveTo>
                <a:lnTo>
                  <a:pt x="10000" y="17080"/>
                </a:lnTo>
                <a:lnTo>
                  <a:pt x="0" y="19854"/>
                </a:lnTo>
                <a:lnTo>
                  <a:pt x="10000" y="0"/>
                </a:lnTo>
                <a:lnTo>
                  <a:pt x="19828" y="198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6099175" y="3089275"/>
            <a:ext cx="88900" cy="149225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10000" y="2774"/>
                </a:lnTo>
                <a:lnTo>
                  <a:pt x="19828" y="0"/>
                </a:lnTo>
                <a:lnTo>
                  <a:pt x="10000" y="19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7" name="Google Shape;207;p2"/>
          <p:cNvCxnSpPr/>
          <p:nvPr/>
        </p:nvCxnSpPr>
        <p:spPr>
          <a:xfrm>
            <a:off x="5181600" y="1798637"/>
            <a:ext cx="2082800" cy="0"/>
          </a:xfrm>
          <a:prstGeom prst="straightConnector1">
            <a:avLst/>
          </a:prstGeom>
          <a:noFill/>
          <a:ln cap="flat" cmpd="sng" w="34275">
            <a:solidFill>
              <a:srgbClr val="CE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" name="Google Shape;208;p2"/>
          <p:cNvSpPr txBox="1"/>
          <p:nvPr/>
        </p:nvSpPr>
        <p:spPr>
          <a:xfrm>
            <a:off x="5181600" y="1449387"/>
            <a:ext cx="6858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</a:t>
            </a:r>
            <a:endParaRPr/>
          </a:p>
        </p:txBody>
      </p:sp>
      <p:sp>
        <p:nvSpPr>
          <p:cNvPr id="209" name="Google Shape;209;p2"/>
          <p:cNvSpPr txBox="1"/>
          <p:nvPr/>
        </p:nvSpPr>
        <p:spPr>
          <a:xfrm>
            <a:off x="5119687" y="1892300"/>
            <a:ext cx="4905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kernel</a:t>
            </a: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156325" y="1660525"/>
            <a:ext cx="85725" cy="96837"/>
          </a:xfrm>
          <a:custGeom>
            <a:rect b="b" l="l" r="r" t="t"/>
            <a:pathLst>
              <a:path extrusionOk="0" h="20000" w="20000">
                <a:moveTo>
                  <a:pt x="12182" y="0"/>
                </a:moveTo>
                <a:lnTo>
                  <a:pt x="13818" y="10455"/>
                </a:lnTo>
                <a:lnTo>
                  <a:pt x="19818" y="17273"/>
                </a:lnTo>
                <a:lnTo>
                  <a:pt x="0" y="19773"/>
                </a:lnTo>
                <a:lnTo>
                  <a:pt x="1218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727450" y="4572000"/>
            <a:ext cx="1681162" cy="137795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746375" y="4730750"/>
            <a:ext cx="990600" cy="508000"/>
          </a:xfrm>
          <a:custGeom>
            <a:rect b="b" l="l" r="r" t="t"/>
            <a:pathLst>
              <a:path extrusionOk="0" h="20000" w="20000">
                <a:moveTo>
                  <a:pt x="0" y="0"/>
                </a:moveTo>
                <a:lnTo>
                  <a:pt x="0" y="19958"/>
                </a:lnTo>
                <a:lnTo>
                  <a:pt x="19984" y="19958"/>
                </a:lnTo>
                <a:lnTo>
                  <a:pt x="19358" y="19958"/>
                </a:lnTo>
                <a:lnTo>
                  <a:pt x="19029" y="199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5356225" y="4719637"/>
            <a:ext cx="803275" cy="492125"/>
          </a:xfrm>
          <a:custGeom>
            <a:rect b="b" l="l" r="r" t="t"/>
            <a:pathLst>
              <a:path extrusionOk="0" h="20000" w="20000">
                <a:moveTo>
                  <a:pt x="19984" y="0"/>
                </a:moveTo>
                <a:lnTo>
                  <a:pt x="19984" y="19958"/>
                </a:lnTo>
                <a:lnTo>
                  <a:pt x="0" y="19958"/>
                </a:lnTo>
                <a:lnTo>
                  <a:pt x="642" y="19958"/>
                </a:lnTo>
                <a:lnTo>
                  <a:pt x="955" y="199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2008187" y="3498850"/>
            <a:ext cx="1570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Underlying communication Protocols</a:t>
            </a:r>
            <a:endParaRPr/>
          </a:p>
        </p:txBody>
      </p:sp>
      <p:sp>
        <p:nvSpPr>
          <p:cNvPr id="215" name="Google Shape;215;p2"/>
          <p:cNvSpPr txBox="1"/>
          <p:nvPr/>
        </p:nvSpPr>
        <p:spPr>
          <a:xfrm>
            <a:off x="5294312" y="3262312"/>
            <a:ext cx="1706562" cy="1452562"/>
          </a:xfrm>
          <a:prstGeom prst="rect">
            <a:avLst/>
          </a:prstGeom>
          <a:noFill/>
          <a:ln cap="flat" cmpd="sng" w="171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2"/>
          <p:cNvSpPr txBox="1"/>
          <p:nvPr/>
        </p:nvSpPr>
        <p:spPr>
          <a:xfrm>
            <a:off x="5461000" y="3546475"/>
            <a:ext cx="1570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Underlying communication Protocols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3697287" y="4979987"/>
            <a:ext cx="17732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Communications network </a:t>
            </a:r>
            <a:endParaRPr/>
          </a:p>
        </p:txBody>
      </p:sp>
      <p:sp>
        <p:nvSpPr>
          <p:cNvPr id="218" name="Google Shape;218;p2"/>
          <p:cNvSpPr txBox="1"/>
          <p:nvPr/>
        </p:nvSpPr>
        <p:spPr>
          <a:xfrm>
            <a:off x="5732462" y="2279650"/>
            <a:ext cx="85566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6923087" y="730250"/>
            <a:ext cx="790575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socket interface</a:t>
            </a:r>
            <a:endParaRPr/>
          </a:p>
        </p:txBody>
      </p:sp>
      <p:cxnSp>
        <p:nvCxnSpPr>
          <p:cNvPr id="220" name="Google Shape;220;p2"/>
          <p:cNvCxnSpPr/>
          <p:nvPr/>
        </p:nvCxnSpPr>
        <p:spPr>
          <a:xfrm>
            <a:off x="1908175" y="1200150"/>
            <a:ext cx="720725" cy="50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2"/>
          <p:cNvCxnSpPr/>
          <p:nvPr/>
        </p:nvCxnSpPr>
        <p:spPr>
          <a:xfrm flipH="1">
            <a:off x="6227762" y="1200150"/>
            <a:ext cx="649287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2" name="Google Shape;222;p2"/>
          <p:cNvSpPr txBox="1"/>
          <p:nvPr/>
        </p:nvSpPr>
        <p:spPr>
          <a:xfrm>
            <a:off x="685800" y="42862"/>
            <a:ext cx="77724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Socket Interface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Port numbers</a:t>
            </a:r>
            <a:endParaRPr/>
          </a:p>
        </p:txBody>
      </p:sp>
      <p:sp>
        <p:nvSpPr>
          <p:cNvPr id="228" name="Google Shape;228;p3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Well known ports:-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0-1024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Registered ports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1024-49151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Dynamic ports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49152-65535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442912" y="103187"/>
            <a:ext cx="8243887" cy="1192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System calls for connection oriented protocol [TCP/IP]</a:t>
            </a:r>
            <a:endParaRPr/>
          </a:p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Server side system calls 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Accept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System calls for connection oriented protocol [TCP/IP]</a:t>
            </a:r>
            <a:endParaRPr/>
          </a:p>
        </p:txBody>
      </p:sp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 side system calls 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Connect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Networks: TCP/IP Socket Calls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4121150" y="4911725"/>
            <a:ext cx="33337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8" name="Google Shape;248;p6"/>
          <p:cNvGrpSpPr/>
          <p:nvPr/>
        </p:nvGrpSpPr>
        <p:grpSpPr>
          <a:xfrm>
            <a:off x="914400" y="687387"/>
            <a:ext cx="7315200" cy="4994275"/>
            <a:chOff x="1888" y="976"/>
            <a:chExt cx="2066" cy="2311"/>
          </a:xfrm>
        </p:grpSpPr>
        <p:sp>
          <p:nvSpPr>
            <p:cNvPr id="249" name="Google Shape;249;p6"/>
            <p:cNvSpPr txBox="1"/>
            <p:nvPr/>
          </p:nvSpPr>
          <p:spPr>
            <a:xfrm>
              <a:off x="2078" y="1240"/>
              <a:ext cx="436" cy="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2078" y="1238"/>
              <a:ext cx="329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socket()</a:t>
              </a: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2125" y="1492"/>
              <a:ext cx="339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2123" y="1490"/>
              <a:ext cx="247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bind()</a:t>
              </a: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2078" y="1738"/>
              <a:ext cx="436" cy="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2078" y="1736"/>
              <a:ext cx="329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listen()</a:t>
              </a: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2125" y="2623"/>
              <a:ext cx="339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2123" y="2621"/>
              <a:ext cx="247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read()</a:t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2101" y="3124"/>
              <a:ext cx="388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2101" y="3122"/>
              <a:ext cx="288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close()</a:t>
              </a: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2040" y="1690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2040" y="1442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2040" y="1190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2" name="Google Shape;262;p6"/>
            <p:cNvSpPr txBox="1"/>
            <p:nvPr/>
          </p:nvSpPr>
          <p:spPr>
            <a:xfrm>
              <a:off x="2040" y="2573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2040" y="3074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3491" y="2049"/>
              <a:ext cx="436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3491" y="2047"/>
              <a:ext cx="330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socket()</a:t>
              </a:r>
              <a:endParaRPr/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3468" y="2327"/>
              <a:ext cx="486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3468" y="2325"/>
              <a:ext cx="370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connect()</a:t>
              </a:r>
              <a:endParaRPr/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3536" y="2909"/>
              <a:ext cx="339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3536" y="2907"/>
              <a:ext cx="247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read()</a:t>
              </a:r>
              <a:endParaRPr/>
            </a:p>
          </p:txBody>
        </p:sp>
        <p:sp>
          <p:nvSpPr>
            <p:cNvPr id="270" name="Google Shape;270;p6"/>
            <p:cNvSpPr txBox="1"/>
            <p:nvPr/>
          </p:nvSpPr>
          <p:spPr>
            <a:xfrm>
              <a:off x="3513" y="2590"/>
              <a:ext cx="389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3513" y="2588"/>
              <a:ext cx="288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write()</a:t>
              </a:r>
              <a:endParaRPr/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3513" y="3172"/>
              <a:ext cx="389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513" y="3170"/>
              <a:ext cx="288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close()</a:t>
              </a:r>
              <a:endParaRPr/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3453" y="2859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5" name="Google Shape;275;p6"/>
            <p:cNvSpPr txBox="1"/>
            <p:nvPr/>
          </p:nvSpPr>
          <p:spPr>
            <a:xfrm>
              <a:off x="3453" y="2279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6" name="Google Shape;276;p6"/>
            <p:cNvSpPr txBox="1"/>
            <p:nvPr/>
          </p:nvSpPr>
          <p:spPr>
            <a:xfrm>
              <a:off x="3453" y="1999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3453" y="2540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8" name="Google Shape;278;p6"/>
            <p:cNvSpPr txBox="1"/>
            <p:nvPr/>
          </p:nvSpPr>
          <p:spPr>
            <a:xfrm>
              <a:off x="3453" y="3122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9" name="Google Shape;279;p6"/>
            <p:cNvCxnSpPr/>
            <p:nvPr/>
          </p:nvCxnSpPr>
          <p:spPr>
            <a:xfrm>
              <a:off x="2257" y="1355"/>
              <a:ext cx="1" cy="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0" name="Google Shape;280;p6"/>
            <p:cNvSpPr/>
            <p:nvPr/>
          </p:nvSpPr>
          <p:spPr>
            <a:xfrm>
              <a:off x="2240" y="1403"/>
              <a:ext cx="34" cy="41"/>
            </a:xfrm>
            <a:custGeom>
              <a:rect b="b" l="l" r="r" t="t"/>
              <a:pathLst>
                <a:path extrusionOk="0" h="41" w="34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1" name="Google Shape;281;p6"/>
            <p:cNvCxnSpPr/>
            <p:nvPr/>
          </p:nvCxnSpPr>
          <p:spPr>
            <a:xfrm>
              <a:off x="3668" y="2164"/>
              <a:ext cx="2" cy="9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" name="Google Shape;282;p6"/>
            <p:cNvSpPr/>
            <p:nvPr/>
          </p:nvSpPr>
          <p:spPr>
            <a:xfrm>
              <a:off x="3653" y="2244"/>
              <a:ext cx="32" cy="39"/>
            </a:xfrm>
            <a:custGeom>
              <a:rect b="b" l="l" r="r" t="t"/>
              <a:pathLst>
                <a:path extrusionOk="0" h="39" w="32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1910" y="2214"/>
              <a:ext cx="810" cy="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1910" y="2214"/>
              <a:ext cx="752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blocks until server receives</a:t>
              </a:r>
              <a:endParaRPr/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1888" y="2289"/>
              <a:ext cx="860" cy="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1888" y="2289"/>
              <a:ext cx="799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 connect request from client</a:t>
              </a:r>
              <a:endParaRPr/>
            </a:p>
          </p:txBody>
        </p:sp>
        <p:cxnSp>
          <p:nvCxnSpPr>
            <p:cNvPr id="287" name="Google Shape;287;p6"/>
            <p:cNvCxnSpPr/>
            <p:nvPr/>
          </p:nvCxnSpPr>
          <p:spPr>
            <a:xfrm>
              <a:off x="2257" y="2371"/>
              <a:ext cx="1" cy="1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" name="Google Shape;288;p6"/>
            <p:cNvSpPr/>
            <p:nvPr/>
          </p:nvSpPr>
          <p:spPr>
            <a:xfrm>
              <a:off x="2240" y="2531"/>
              <a:ext cx="34" cy="40"/>
            </a:xfrm>
            <a:custGeom>
              <a:rect b="b" l="l" r="r" t="t"/>
              <a:pathLst>
                <a:path extrusionOk="0" h="40" w="34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430" y="2617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388" y="2619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3346" y="2621"/>
              <a:ext cx="21" cy="7"/>
            </a:xfrm>
            <a:custGeom>
              <a:rect b="b" l="l" r="r" t="t"/>
              <a:pathLst>
                <a:path extrusionOk="0" h="7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303" y="2625"/>
              <a:ext cx="21" cy="5"/>
            </a:xfrm>
            <a:custGeom>
              <a:rect b="b" l="l" r="r" t="t"/>
              <a:pathLst>
                <a:path extrusionOk="0" h="5" w="21">
                  <a:moveTo>
                    <a:pt x="21" y="3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261" y="2627"/>
              <a:ext cx="21" cy="7"/>
            </a:xfrm>
            <a:custGeom>
              <a:rect b="b" l="l" r="r" t="t"/>
              <a:pathLst>
                <a:path extrusionOk="0" h="7" w="21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219" y="2628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177" y="2632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134" y="2636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092" y="2638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050" y="2640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008" y="2644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965" y="2646"/>
              <a:ext cx="22" cy="7"/>
            </a:xfrm>
            <a:custGeom>
              <a:rect b="b" l="l" r="r" t="t"/>
              <a:pathLst>
                <a:path extrusionOk="0" h="7" w="22">
                  <a:moveTo>
                    <a:pt x="22" y="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923" y="2650"/>
              <a:ext cx="21" cy="5"/>
            </a:xfrm>
            <a:custGeom>
              <a:rect b="b" l="l" r="r" t="t"/>
              <a:pathLst>
                <a:path extrusionOk="0" h="5" w="21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79" y="2651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2839" y="2655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795" y="2657"/>
              <a:ext cx="23" cy="6"/>
            </a:xfrm>
            <a:custGeom>
              <a:rect b="b" l="l" r="r" t="t"/>
              <a:pathLst>
                <a:path extrusionOk="0" h="6" w="23">
                  <a:moveTo>
                    <a:pt x="23" y="6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752" y="2659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2710" y="2663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4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2668" y="2665"/>
              <a:ext cx="21" cy="8"/>
            </a:xfrm>
            <a:custGeom>
              <a:rect b="b" l="l" r="r" t="t"/>
              <a:pathLst>
                <a:path extrusionOk="0" h="8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2626" y="2669"/>
              <a:ext cx="21" cy="6"/>
            </a:xfrm>
            <a:custGeom>
              <a:rect b="b" l="l" r="r" t="t"/>
              <a:pathLst>
                <a:path extrusionOk="0" h="6" w="21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2583" y="2671"/>
              <a:ext cx="21" cy="7"/>
            </a:xfrm>
            <a:custGeom>
              <a:rect b="b" l="l" r="r" t="t"/>
              <a:pathLst>
                <a:path extrusionOk="0" h="7" w="21">
                  <a:moveTo>
                    <a:pt x="21" y="5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2541" y="2675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508" y="2676"/>
              <a:ext cx="12" cy="6"/>
            </a:xfrm>
            <a:custGeom>
              <a:rect b="b" l="l" r="r" t="t"/>
              <a:pathLst>
                <a:path extrusionOk="0" h="6" w="12">
                  <a:moveTo>
                    <a:pt x="12" y="6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480" y="2661"/>
              <a:ext cx="40" cy="35"/>
            </a:xfrm>
            <a:custGeom>
              <a:rect b="b" l="l" r="r" t="t"/>
              <a:pathLst>
                <a:path extrusionOk="0" h="35" w="40">
                  <a:moveTo>
                    <a:pt x="38" y="0"/>
                  </a:moveTo>
                  <a:lnTo>
                    <a:pt x="32" y="19"/>
                  </a:lnTo>
                  <a:lnTo>
                    <a:pt x="40" y="35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484" y="2907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2526" y="2909"/>
              <a:ext cx="21" cy="7"/>
            </a:xfrm>
            <a:custGeom>
              <a:rect b="b" l="l" r="r" t="t"/>
              <a:pathLst>
                <a:path extrusionOk="0" h="7" w="21">
                  <a:moveTo>
                    <a:pt x="0" y="0"/>
                  </a:moveTo>
                  <a:lnTo>
                    <a:pt x="0" y="6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568" y="2913"/>
              <a:ext cx="21" cy="7"/>
            </a:xfrm>
            <a:custGeom>
              <a:rect b="b" l="l" r="r" t="t"/>
              <a:pathLst>
                <a:path extrusionOk="0" h="7" w="21">
                  <a:moveTo>
                    <a:pt x="0" y="0"/>
                  </a:moveTo>
                  <a:lnTo>
                    <a:pt x="0" y="3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610" y="2915"/>
              <a:ext cx="21" cy="7"/>
            </a:xfrm>
            <a:custGeom>
              <a:rect b="b" l="l" r="r" t="t"/>
              <a:pathLst>
                <a:path extrusionOk="0" h="7" w="21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652" y="2918"/>
              <a:ext cx="22" cy="8"/>
            </a:xfrm>
            <a:custGeom>
              <a:rect b="b" l="l" r="r" t="t"/>
              <a:pathLst>
                <a:path extrusionOk="0" h="8" w="22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695" y="2922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737" y="2924"/>
              <a:ext cx="21" cy="8"/>
            </a:xfrm>
            <a:custGeom>
              <a:rect b="b" l="l" r="r" t="t"/>
              <a:pathLst>
                <a:path extrusionOk="0" h="8" w="21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779" y="2928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821" y="2930"/>
              <a:ext cx="22" cy="6"/>
            </a:xfrm>
            <a:custGeom>
              <a:rect b="b" l="l" r="r" t="t"/>
              <a:pathLst>
                <a:path extrusionOk="0" h="6" w="22">
                  <a:moveTo>
                    <a:pt x="0" y="0"/>
                  </a:moveTo>
                  <a:lnTo>
                    <a:pt x="0" y="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906" y="2936"/>
              <a:ext cx="21" cy="7"/>
            </a:xfrm>
            <a:custGeom>
              <a:rect b="b" l="l" r="r" t="t"/>
              <a:pathLst>
                <a:path extrusionOk="0" h="7" w="21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948" y="2939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990" y="2941"/>
              <a:ext cx="21" cy="8"/>
            </a:xfrm>
            <a:custGeom>
              <a:rect b="b" l="l" r="r" t="t"/>
              <a:pathLst>
                <a:path extrusionOk="0" h="8" w="21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3033" y="2945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077" y="2949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119" y="2951"/>
              <a:ext cx="19" cy="8"/>
            </a:xfrm>
            <a:custGeom>
              <a:rect b="b" l="l" r="r" t="t"/>
              <a:pathLst>
                <a:path extrusionOk="0" h="8" w="19">
                  <a:moveTo>
                    <a:pt x="0" y="0"/>
                  </a:moveTo>
                  <a:lnTo>
                    <a:pt x="0" y="4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159" y="2953"/>
              <a:ext cx="23" cy="8"/>
            </a:xfrm>
            <a:custGeom>
              <a:rect b="b" l="l" r="r" t="t"/>
              <a:pathLst>
                <a:path extrusionOk="0" h="8" w="23">
                  <a:moveTo>
                    <a:pt x="0" y="0"/>
                  </a:moveTo>
                  <a:lnTo>
                    <a:pt x="0" y="6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203" y="2957"/>
              <a:ext cx="22" cy="7"/>
            </a:xfrm>
            <a:custGeom>
              <a:rect b="b" l="l" r="r" t="t"/>
              <a:pathLst>
                <a:path extrusionOk="0" h="7" w="22">
                  <a:moveTo>
                    <a:pt x="0" y="0"/>
                  </a:moveTo>
                  <a:lnTo>
                    <a:pt x="0" y="6"/>
                  </a:lnTo>
                  <a:lnTo>
                    <a:pt x="22" y="7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246" y="2961"/>
              <a:ext cx="21" cy="5"/>
            </a:xfrm>
            <a:custGeom>
              <a:rect b="b" l="l" r="r" t="t"/>
              <a:pathLst>
                <a:path extrusionOk="0" h="5" w="21">
                  <a:moveTo>
                    <a:pt x="0" y="0"/>
                  </a:moveTo>
                  <a:lnTo>
                    <a:pt x="0" y="3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288" y="2963"/>
              <a:ext cx="21" cy="7"/>
            </a:xfrm>
            <a:custGeom>
              <a:rect b="b" l="l" r="r" t="t"/>
              <a:pathLst>
                <a:path extrusionOk="0" h="7" w="21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330" y="2966"/>
              <a:ext cx="21" cy="6"/>
            </a:xfrm>
            <a:custGeom>
              <a:rect b="b" l="l" r="r" t="t"/>
              <a:pathLst>
                <a:path extrusionOk="0" h="6" w="21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372" y="2968"/>
              <a:ext cx="22" cy="8"/>
            </a:xfrm>
            <a:custGeom>
              <a:rect b="b" l="l" r="r" t="t"/>
              <a:pathLst>
                <a:path extrusionOk="0" h="8" w="22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4" name="Google Shape;334;p6"/>
            <p:cNvSpPr txBox="1"/>
            <p:nvPr/>
          </p:nvSpPr>
          <p:spPr>
            <a:xfrm>
              <a:off x="3415" y="297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411" y="2957"/>
              <a:ext cx="40" cy="34"/>
            </a:xfrm>
            <a:custGeom>
              <a:rect b="b" l="l" r="r" t="t"/>
              <a:pathLst>
                <a:path extrusionOk="0" h="34" w="40">
                  <a:moveTo>
                    <a:pt x="0" y="34"/>
                  </a:moveTo>
                  <a:lnTo>
                    <a:pt x="6" y="17"/>
                  </a:lnTo>
                  <a:lnTo>
                    <a:pt x="2" y="0"/>
                  </a:lnTo>
                  <a:lnTo>
                    <a:pt x="40" y="1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36" name="Google Shape;336;p6"/>
            <p:cNvCxnSpPr/>
            <p:nvPr/>
          </p:nvCxnSpPr>
          <p:spPr>
            <a:xfrm>
              <a:off x="2257" y="2738"/>
              <a:ext cx="1" cy="5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7" name="Google Shape;337;p6"/>
            <p:cNvSpPr/>
            <p:nvPr/>
          </p:nvSpPr>
          <p:spPr>
            <a:xfrm>
              <a:off x="2240" y="2786"/>
              <a:ext cx="34" cy="40"/>
            </a:xfrm>
            <a:custGeom>
              <a:rect b="b" l="l" r="r" t="t"/>
              <a:pathLst>
                <a:path extrusionOk="0" h="40" w="34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38" name="Google Shape;338;p6"/>
            <p:cNvCxnSpPr/>
            <p:nvPr/>
          </p:nvCxnSpPr>
          <p:spPr>
            <a:xfrm>
              <a:off x="3668" y="3032"/>
              <a:ext cx="2" cy="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9" name="Google Shape;339;p6"/>
            <p:cNvSpPr/>
            <p:nvPr/>
          </p:nvSpPr>
          <p:spPr>
            <a:xfrm>
              <a:off x="3653" y="3087"/>
              <a:ext cx="32" cy="41"/>
            </a:xfrm>
            <a:custGeom>
              <a:rect b="b" l="l" r="r" t="t"/>
              <a:pathLst>
                <a:path extrusionOk="0" h="41" w="32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Google Shape;340;p6"/>
            <p:cNvSpPr txBox="1"/>
            <p:nvPr/>
          </p:nvSpPr>
          <p:spPr>
            <a:xfrm>
              <a:off x="2958" y="2561"/>
              <a:ext cx="149" cy="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1" name="Google Shape;341;p6"/>
            <p:cNvSpPr txBox="1"/>
            <p:nvPr/>
          </p:nvSpPr>
          <p:spPr>
            <a:xfrm>
              <a:off x="2958" y="2561"/>
              <a:ext cx="115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/>
            </a:p>
          </p:txBody>
        </p:sp>
        <p:sp>
          <p:nvSpPr>
            <p:cNvPr id="342" name="Google Shape;342;p6"/>
            <p:cNvSpPr txBox="1"/>
            <p:nvPr/>
          </p:nvSpPr>
          <p:spPr>
            <a:xfrm>
              <a:off x="2958" y="2855"/>
              <a:ext cx="149" cy="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Google Shape;343;p6"/>
            <p:cNvSpPr txBox="1"/>
            <p:nvPr/>
          </p:nvSpPr>
          <p:spPr>
            <a:xfrm>
              <a:off x="2958" y="2855"/>
              <a:ext cx="115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/>
            </a:p>
          </p:txBody>
        </p:sp>
        <p:sp>
          <p:nvSpPr>
            <p:cNvPr id="344" name="Google Shape;344;p6"/>
            <p:cNvSpPr txBox="1"/>
            <p:nvPr/>
          </p:nvSpPr>
          <p:spPr>
            <a:xfrm>
              <a:off x="2132" y="1052"/>
              <a:ext cx="290" cy="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>
              <a:off x="1953" y="976"/>
              <a:ext cx="737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Server</a:t>
              </a:r>
              <a:endParaRPr/>
            </a:p>
          </p:txBody>
        </p:sp>
        <p:sp>
          <p:nvSpPr>
            <p:cNvPr id="346" name="Google Shape;346;p6"/>
            <p:cNvSpPr txBox="1"/>
            <p:nvPr/>
          </p:nvSpPr>
          <p:spPr>
            <a:xfrm>
              <a:off x="3553" y="1864"/>
              <a:ext cx="274" cy="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7" name="Google Shape;347;p6"/>
            <p:cNvSpPr txBox="1"/>
            <p:nvPr/>
          </p:nvSpPr>
          <p:spPr>
            <a:xfrm>
              <a:off x="3502" y="1645"/>
              <a:ext cx="272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Client</a:t>
              </a:r>
              <a:endParaRPr/>
            </a:p>
          </p:txBody>
        </p:sp>
        <p:cxnSp>
          <p:nvCxnSpPr>
            <p:cNvPr id="348" name="Google Shape;348;p6"/>
            <p:cNvCxnSpPr/>
            <p:nvPr/>
          </p:nvCxnSpPr>
          <p:spPr>
            <a:xfrm>
              <a:off x="2257" y="1607"/>
              <a:ext cx="1" cy="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9" name="Google Shape;349;p6"/>
            <p:cNvSpPr/>
            <p:nvPr/>
          </p:nvSpPr>
          <p:spPr>
            <a:xfrm>
              <a:off x="2240" y="1655"/>
              <a:ext cx="34" cy="38"/>
            </a:xfrm>
            <a:custGeom>
              <a:rect b="b" l="l" r="r" t="t"/>
              <a:pathLst>
                <a:path extrusionOk="0" h="38" w="34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50" name="Google Shape;350;p6"/>
            <p:cNvCxnSpPr/>
            <p:nvPr/>
          </p:nvCxnSpPr>
          <p:spPr>
            <a:xfrm>
              <a:off x="2257" y="1862"/>
              <a:ext cx="1" cy="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1" name="Google Shape;351;p6"/>
            <p:cNvSpPr/>
            <p:nvPr/>
          </p:nvSpPr>
          <p:spPr>
            <a:xfrm>
              <a:off x="2240" y="1908"/>
              <a:ext cx="34" cy="41"/>
            </a:xfrm>
            <a:custGeom>
              <a:rect b="b" l="l" r="r" t="t"/>
              <a:pathLst>
                <a:path extrusionOk="0" h="41" w="34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2" name="Google Shape;352;p6"/>
            <p:cNvSpPr txBox="1"/>
            <p:nvPr/>
          </p:nvSpPr>
          <p:spPr>
            <a:xfrm>
              <a:off x="2078" y="2001"/>
              <a:ext cx="436" cy="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3" name="Google Shape;353;p6"/>
            <p:cNvSpPr txBox="1"/>
            <p:nvPr/>
          </p:nvSpPr>
          <p:spPr>
            <a:xfrm>
              <a:off x="2078" y="1999"/>
              <a:ext cx="329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accept()</a:t>
              </a:r>
              <a:endParaRPr/>
            </a:p>
          </p:txBody>
        </p:sp>
        <p:sp>
          <p:nvSpPr>
            <p:cNvPr id="354" name="Google Shape;354;p6"/>
            <p:cNvSpPr txBox="1"/>
            <p:nvPr/>
          </p:nvSpPr>
          <p:spPr>
            <a:xfrm>
              <a:off x="2040" y="1953"/>
              <a:ext cx="436" cy="16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55" name="Google Shape;355;p6"/>
            <p:cNvCxnSpPr/>
            <p:nvPr/>
          </p:nvCxnSpPr>
          <p:spPr>
            <a:xfrm>
              <a:off x="2257" y="2125"/>
              <a:ext cx="1" cy="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6" name="Google Shape;356;p6"/>
            <p:cNvSpPr/>
            <p:nvPr/>
          </p:nvSpPr>
          <p:spPr>
            <a:xfrm>
              <a:off x="2240" y="2171"/>
              <a:ext cx="34" cy="41"/>
            </a:xfrm>
            <a:custGeom>
              <a:rect b="b" l="l" r="r" t="t"/>
              <a:pathLst>
                <a:path extrusionOk="0" h="41" w="34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7" name="Google Shape;357;p6"/>
            <p:cNvSpPr txBox="1"/>
            <p:nvPr/>
          </p:nvSpPr>
          <p:spPr>
            <a:xfrm>
              <a:off x="2101" y="2876"/>
              <a:ext cx="388" cy="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8" name="Google Shape;358;p6"/>
            <p:cNvSpPr txBox="1"/>
            <p:nvPr/>
          </p:nvSpPr>
          <p:spPr>
            <a:xfrm>
              <a:off x="2101" y="2876"/>
              <a:ext cx="288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write()</a:t>
              </a:r>
              <a:endParaRPr/>
            </a:p>
          </p:txBody>
        </p:sp>
        <p:sp>
          <p:nvSpPr>
            <p:cNvPr id="359" name="Google Shape;359;p6"/>
            <p:cNvSpPr txBox="1"/>
            <p:nvPr/>
          </p:nvSpPr>
          <p:spPr>
            <a:xfrm>
              <a:off x="2040" y="2828"/>
              <a:ext cx="436" cy="1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60" name="Google Shape;360;p6"/>
            <p:cNvCxnSpPr/>
            <p:nvPr/>
          </p:nvCxnSpPr>
          <p:spPr>
            <a:xfrm>
              <a:off x="2257" y="2993"/>
              <a:ext cx="1" cy="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1" name="Google Shape;361;p6"/>
            <p:cNvSpPr/>
            <p:nvPr/>
          </p:nvSpPr>
          <p:spPr>
            <a:xfrm>
              <a:off x="2240" y="3039"/>
              <a:ext cx="34" cy="41"/>
            </a:xfrm>
            <a:custGeom>
              <a:rect b="b" l="l" r="r" t="t"/>
              <a:pathLst>
                <a:path extrusionOk="0" h="41" w="34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2" name="Google Shape;362;p6"/>
            <p:cNvSpPr txBox="1"/>
            <p:nvPr/>
          </p:nvSpPr>
          <p:spPr>
            <a:xfrm>
              <a:off x="3403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3" name="Google Shape;363;p6"/>
            <p:cNvSpPr txBox="1"/>
            <p:nvPr/>
          </p:nvSpPr>
          <p:spPr>
            <a:xfrm>
              <a:off x="3361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4" name="Google Shape;364;p6"/>
            <p:cNvSpPr txBox="1"/>
            <p:nvPr/>
          </p:nvSpPr>
          <p:spPr>
            <a:xfrm>
              <a:off x="3319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3276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6" name="Google Shape;366;p6"/>
            <p:cNvSpPr txBox="1"/>
            <p:nvPr/>
          </p:nvSpPr>
          <p:spPr>
            <a:xfrm>
              <a:off x="323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7" name="Google Shape;367;p6"/>
            <p:cNvSpPr txBox="1"/>
            <p:nvPr/>
          </p:nvSpPr>
          <p:spPr>
            <a:xfrm>
              <a:off x="3192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8" name="Google Shape;368;p6"/>
            <p:cNvSpPr txBox="1"/>
            <p:nvPr/>
          </p:nvSpPr>
          <p:spPr>
            <a:xfrm>
              <a:off x="315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9" name="Google Shape;369;p6"/>
            <p:cNvSpPr txBox="1"/>
            <p:nvPr/>
          </p:nvSpPr>
          <p:spPr>
            <a:xfrm>
              <a:off x="3107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>
              <a:off x="306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1" name="Google Shape;371;p6"/>
            <p:cNvSpPr txBox="1"/>
            <p:nvPr/>
          </p:nvSpPr>
          <p:spPr>
            <a:xfrm>
              <a:off x="3023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2" name="Google Shape;372;p6"/>
            <p:cNvSpPr txBox="1"/>
            <p:nvPr/>
          </p:nvSpPr>
          <p:spPr>
            <a:xfrm>
              <a:off x="298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3" name="Google Shape;373;p6"/>
            <p:cNvSpPr txBox="1"/>
            <p:nvPr/>
          </p:nvSpPr>
          <p:spPr>
            <a:xfrm>
              <a:off x="2939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4" name="Google Shape;374;p6"/>
            <p:cNvSpPr txBox="1"/>
            <p:nvPr/>
          </p:nvSpPr>
          <p:spPr>
            <a:xfrm>
              <a:off x="2896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5" name="Google Shape;375;p6"/>
            <p:cNvSpPr txBox="1"/>
            <p:nvPr/>
          </p:nvSpPr>
          <p:spPr>
            <a:xfrm>
              <a:off x="2854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6" name="Google Shape;376;p6"/>
            <p:cNvSpPr txBox="1"/>
            <p:nvPr/>
          </p:nvSpPr>
          <p:spPr>
            <a:xfrm>
              <a:off x="2812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7" name="Google Shape;377;p6"/>
            <p:cNvSpPr txBox="1"/>
            <p:nvPr/>
          </p:nvSpPr>
          <p:spPr>
            <a:xfrm>
              <a:off x="2770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8" name="Google Shape;378;p6"/>
            <p:cNvSpPr txBox="1"/>
            <p:nvPr/>
          </p:nvSpPr>
          <p:spPr>
            <a:xfrm>
              <a:off x="2727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9" name="Google Shape;379;p6"/>
            <p:cNvSpPr txBox="1"/>
            <p:nvPr/>
          </p:nvSpPr>
          <p:spPr>
            <a:xfrm>
              <a:off x="268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0" name="Google Shape;380;p6"/>
            <p:cNvSpPr txBox="1"/>
            <p:nvPr/>
          </p:nvSpPr>
          <p:spPr>
            <a:xfrm>
              <a:off x="2643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1" name="Google Shape;381;p6"/>
            <p:cNvSpPr txBox="1"/>
            <p:nvPr/>
          </p:nvSpPr>
          <p:spPr>
            <a:xfrm>
              <a:off x="260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2" name="Google Shape;382;p6"/>
            <p:cNvSpPr txBox="1"/>
            <p:nvPr/>
          </p:nvSpPr>
          <p:spPr>
            <a:xfrm>
              <a:off x="2558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3" name="Google Shape;383;p6"/>
            <p:cNvSpPr txBox="1"/>
            <p:nvPr/>
          </p:nvSpPr>
          <p:spPr>
            <a:xfrm>
              <a:off x="251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4" name="Google Shape;384;p6"/>
            <p:cNvSpPr txBox="1"/>
            <p:nvPr/>
          </p:nvSpPr>
          <p:spPr>
            <a:xfrm>
              <a:off x="2472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5" name="Google Shape;385;p6"/>
            <p:cNvSpPr txBox="1"/>
            <p:nvPr/>
          </p:nvSpPr>
          <p:spPr>
            <a:xfrm>
              <a:off x="243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6" name="Google Shape;386;p6"/>
            <p:cNvSpPr txBox="1"/>
            <p:nvPr/>
          </p:nvSpPr>
          <p:spPr>
            <a:xfrm>
              <a:off x="2388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7" name="Google Shape;387;p6"/>
            <p:cNvSpPr txBox="1"/>
            <p:nvPr/>
          </p:nvSpPr>
          <p:spPr>
            <a:xfrm>
              <a:off x="234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230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397" y="2373"/>
              <a:ext cx="54" cy="44"/>
            </a:xfrm>
            <a:custGeom>
              <a:rect b="b" l="l" r="r" t="t"/>
              <a:pathLst>
                <a:path extrusionOk="0" h="44" w="5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269" y="2373"/>
              <a:ext cx="53" cy="44"/>
            </a:xfrm>
            <a:custGeom>
              <a:rect b="b" l="l" r="r" t="t"/>
              <a:pathLst>
                <a:path extrusionOk="0" h="44" w="53">
                  <a:moveTo>
                    <a:pt x="53" y="0"/>
                  </a:moveTo>
                  <a:lnTo>
                    <a:pt x="46" y="21"/>
                  </a:lnTo>
                  <a:lnTo>
                    <a:pt x="53" y="44"/>
                  </a:lnTo>
                  <a:lnTo>
                    <a:pt x="0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2762" y="2291"/>
              <a:ext cx="591" cy="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2" name="Google Shape;392;p6"/>
            <p:cNvSpPr txBox="1"/>
            <p:nvPr/>
          </p:nvSpPr>
          <p:spPr>
            <a:xfrm>
              <a:off x="2762" y="2291"/>
              <a:ext cx="541" cy="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connect negotiation</a:t>
              </a:r>
              <a:endParaRPr/>
            </a:p>
          </p:txBody>
        </p:sp>
        <p:cxnSp>
          <p:nvCxnSpPr>
            <p:cNvPr id="393" name="Google Shape;393;p6"/>
            <p:cNvCxnSpPr/>
            <p:nvPr/>
          </p:nvCxnSpPr>
          <p:spPr>
            <a:xfrm>
              <a:off x="3668" y="2442"/>
              <a:ext cx="2" cy="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6"/>
            <p:cNvSpPr/>
            <p:nvPr/>
          </p:nvSpPr>
          <p:spPr>
            <a:xfrm>
              <a:off x="3653" y="2498"/>
              <a:ext cx="32" cy="40"/>
            </a:xfrm>
            <a:custGeom>
              <a:rect b="b" l="l" r="r" t="t"/>
              <a:pathLst>
                <a:path extrusionOk="0" h="40" w="32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95" name="Google Shape;395;p6"/>
            <p:cNvCxnSpPr/>
            <p:nvPr/>
          </p:nvCxnSpPr>
          <p:spPr>
            <a:xfrm>
              <a:off x="3668" y="2713"/>
              <a:ext cx="2" cy="11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6" name="Google Shape;396;p6"/>
            <p:cNvSpPr/>
            <p:nvPr/>
          </p:nvSpPr>
          <p:spPr>
            <a:xfrm>
              <a:off x="3653" y="2817"/>
              <a:ext cx="32" cy="40"/>
            </a:xfrm>
            <a:custGeom>
              <a:rect b="b" l="l" r="r" t="t"/>
              <a:pathLst>
                <a:path extrusionOk="0" h="40" w="32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97" name="Google Shape;397;p6"/>
          <p:cNvSpPr txBox="1"/>
          <p:nvPr/>
        </p:nvSpPr>
        <p:spPr>
          <a:xfrm>
            <a:off x="971550" y="188912"/>
            <a:ext cx="77724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omic Sans MS"/>
              <a:buNone/>
            </a:pPr>
            <a:r>
              <a:rPr b="1" i="0" lang="en-US" sz="3600" u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client-server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System calls for connection less protocol [UDP/IP]</a:t>
            </a:r>
            <a:endParaRPr/>
          </a:p>
        </p:txBody>
      </p:sp>
      <p:sp>
        <p:nvSpPr>
          <p:cNvPr id="403" name="Google Shape;403;p7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Server side system calls 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:-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Recvfrom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Sendto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System calls for connection less protocol [UDP/IP]</a:t>
            </a:r>
            <a:endParaRPr/>
          </a:p>
        </p:txBody>
      </p:sp>
      <p:sp>
        <p:nvSpPr>
          <p:cNvPr id="409" name="Google Shape;409;p8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 side system calls 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Socket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Sendto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recvfrom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"/>
          <p:cNvSpPr txBox="1"/>
          <p:nvPr/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Networks: UDP/IP Socket Calls</a:t>
            </a:r>
            <a:endParaRPr/>
          </a:p>
        </p:txBody>
      </p:sp>
      <p:sp>
        <p:nvSpPr>
          <p:cNvPr id="415" name="Google Shape;415;p9"/>
          <p:cNvSpPr txBox="1"/>
          <p:nvPr/>
        </p:nvSpPr>
        <p:spPr>
          <a:xfrm>
            <a:off x="2311400" y="1343025"/>
            <a:ext cx="957262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416" name="Google Shape;416;p9"/>
          <p:cNvSpPr txBox="1"/>
          <p:nvPr/>
        </p:nvSpPr>
        <p:spPr>
          <a:xfrm>
            <a:off x="2419350" y="2149475"/>
            <a:ext cx="744537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417" name="Google Shape;417;p9"/>
          <p:cNvSpPr txBox="1"/>
          <p:nvPr/>
        </p:nvSpPr>
        <p:spPr>
          <a:xfrm>
            <a:off x="2311400" y="4292600"/>
            <a:ext cx="850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sendto()</a:t>
            </a:r>
            <a:endParaRPr/>
          </a:p>
        </p:txBody>
      </p:sp>
      <p:sp>
        <p:nvSpPr>
          <p:cNvPr id="418" name="Google Shape;418;p9"/>
          <p:cNvSpPr txBox="1"/>
          <p:nvPr/>
        </p:nvSpPr>
        <p:spPr>
          <a:xfrm>
            <a:off x="2365375" y="5108575"/>
            <a:ext cx="8509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sp>
        <p:nvSpPr>
          <p:cNvPr id="419" name="Google Shape;419;p9"/>
          <p:cNvSpPr txBox="1"/>
          <p:nvPr/>
        </p:nvSpPr>
        <p:spPr>
          <a:xfrm>
            <a:off x="2171700" y="2033587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9"/>
          <p:cNvSpPr txBox="1"/>
          <p:nvPr/>
        </p:nvSpPr>
        <p:spPr>
          <a:xfrm>
            <a:off x="2171700" y="1227137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9"/>
          <p:cNvSpPr txBox="1"/>
          <p:nvPr/>
        </p:nvSpPr>
        <p:spPr>
          <a:xfrm>
            <a:off x="2171700" y="4176712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9"/>
          <p:cNvSpPr txBox="1"/>
          <p:nvPr/>
        </p:nvSpPr>
        <p:spPr>
          <a:xfrm>
            <a:off x="2171700" y="4992687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9"/>
          <p:cNvSpPr txBox="1"/>
          <p:nvPr/>
        </p:nvSpPr>
        <p:spPr>
          <a:xfrm>
            <a:off x="5703887" y="1903412"/>
            <a:ext cx="957262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424" name="Google Shape;424;p9"/>
          <p:cNvSpPr txBox="1"/>
          <p:nvPr/>
        </p:nvSpPr>
        <p:spPr>
          <a:xfrm>
            <a:off x="5811837" y="2566987"/>
            <a:ext cx="744537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425" name="Google Shape;425;p9"/>
          <p:cNvSpPr txBox="1"/>
          <p:nvPr/>
        </p:nvSpPr>
        <p:spPr>
          <a:xfrm>
            <a:off x="5597525" y="4614862"/>
            <a:ext cx="10636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recvfrom()</a:t>
            </a:r>
            <a:endParaRPr/>
          </a:p>
        </p:txBody>
      </p:sp>
      <p:sp>
        <p:nvSpPr>
          <p:cNvPr id="426" name="Google Shape;426;p9"/>
          <p:cNvSpPr txBox="1"/>
          <p:nvPr/>
        </p:nvSpPr>
        <p:spPr>
          <a:xfrm>
            <a:off x="5703887" y="3476625"/>
            <a:ext cx="850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sendto()</a:t>
            </a:r>
            <a:endParaRPr/>
          </a:p>
        </p:txBody>
      </p:sp>
      <p:sp>
        <p:nvSpPr>
          <p:cNvPr id="427" name="Google Shape;427;p9"/>
          <p:cNvSpPr txBox="1"/>
          <p:nvPr/>
        </p:nvSpPr>
        <p:spPr>
          <a:xfrm>
            <a:off x="5757862" y="5316537"/>
            <a:ext cx="8509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sp>
        <p:nvSpPr>
          <p:cNvPr id="428" name="Google Shape;428;p9"/>
          <p:cNvSpPr txBox="1"/>
          <p:nvPr/>
        </p:nvSpPr>
        <p:spPr>
          <a:xfrm>
            <a:off x="5564187" y="4498975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p9"/>
          <p:cNvSpPr txBox="1"/>
          <p:nvPr/>
        </p:nvSpPr>
        <p:spPr>
          <a:xfrm>
            <a:off x="5564187" y="2451100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p9"/>
          <p:cNvSpPr txBox="1"/>
          <p:nvPr/>
        </p:nvSpPr>
        <p:spPr>
          <a:xfrm>
            <a:off x="5564187" y="1785937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1" name="Google Shape;431;p9"/>
          <p:cNvSpPr txBox="1"/>
          <p:nvPr/>
        </p:nvSpPr>
        <p:spPr>
          <a:xfrm>
            <a:off x="5564187" y="3360737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5564187" y="5200650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3" name="Google Shape;433;p9"/>
          <p:cNvCxnSpPr/>
          <p:nvPr/>
        </p:nvCxnSpPr>
        <p:spPr>
          <a:xfrm>
            <a:off x="2738437" y="1619250"/>
            <a:ext cx="1587" cy="3397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4" name="Google Shape;434;p9"/>
          <p:cNvSpPr/>
          <p:nvPr/>
        </p:nvSpPr>
        <p:spPr>
          <a:xfrm>
            <a:off x="2697162" y="1931987"/>
            <a:ext cx="82550" cy="95250"/>
          </a:xfrm>
          <a:custGeom>
            <a:rect b="b" l="l" r="r" t="t"/>
            <a:pathLst>
              <a:path extrusionOk="0" h="120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5" name="Google Shape;435;p9"/>
          <p:cNvCxnSpPr/>
          <p:nvPr/>
        </p:nvCxnSpPr>
        <p:spPr>
          <a:xfrm>
            <a:off x="6130925" y="2178050"/>
            <a:ext cx="1587" cy="2174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6" name="Google Shape;436;p9"/>
          <p:cNvSpPr/>
          <p:nvPr/>
        </p:nvSpPr>
        <p:spPr>
          <a:xfrm>
            <a:off x="6089650" y="2368550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2174875" y="3406775"/>
            <a:ext cx="128587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blocks until server</a:t>
            </a:r>
            <a:endParaRPr/>
          </a:p>
        </p:txBody>
      </p:sp>
      <p:sp>
        <p:nvSpPr>
          <p:cNvPr id="438" name="Google Shape;438;p9"/>
          <p:cNvSpPr txBox="1"/>
          <p:nvPr/>
        </p:nvSpPr>
        <p:spPr>
          <a:xfrm>
            <a:off x="1987550" y="3587750"/>
            <a:ext cx="1690687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receives data from client</a:t>
            </a:r>
            <a:endParaRPr/>
          </a:p>
        </p:txBody>
      </p:sp>
      <p:cxnSp>
        <p:nvCxnSpPr>
          <p:cNvPr id="439" name="Google Shape;439;p9"/>
          <p:cNvCxnSpPr/>
          <p:nvPr/>
        </p:nvCxnSpPr>
        <p:spPr>
          <a:xfrm>
            <a:off x="2738437" y="3829050"/>
            <a:ext cx="1587" cy="273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0" name="Google Shape;440;p9"/>
          <p:cNvSpPr/>
          <p:nvPr/>
        </p:nvSpPr>
        <p:spPr>
          <a:xfrm>
            <a:off x="2697162" y="4075112"/>
            <a:ext cx="82550" cy="95250"/>
          </a:xfrm>
          <a:custGeom>
            <a:rect b="b" l="l" r="r" t="t"/>
            <a:pathLst>
              <a:path extrusionOk="0" h="120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5516562" y="3633787"/>
            <a:ext cx="50800" cy="17462"/>
          </a:xfrm>
          <a:custGeom>
            <a:rect b="b" l="l" r="r" t="t"/>
            <a:pathLst>
              <a:path extrusionOk="0" h="22" w="63">
                <a:moveTo>
                  <a:pt x="63" y="14"/>
                </a:moveTo>
                <a:lnTo>
                  <a:pt x="63" y="0"/>
                </a:lnTo>
                <a:lnTo>
                  <a:pt x="0" y="6"/>
                </a:lnTo>
                <a:lnTo>
                  <a:pt x="0" y="22"/>
                </a:lnTo>
                <a:lnTo>
                  <a:pt x="63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5414962" y="3644900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5313362" y="3656012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5211762" y="3667125"/>
            <a:ext cx="50800" cy="19050"/>
          </a:xfrm>
          <a:custGeom>
            <a:rect b="b" l="l" r="r" t="t"/>
            <a:pathLst>
              <a:path extrusionOk="0" h="23" w="64">
                <a:moveTo>
                  <a:pt x="64" y="15"/>
                </a:moveTo>
                <a:lnTo>
                  <a:pt x="64" y="0"/>
                </a:lnTo>
                <a:lnTo>
                  <a:pt x="0" y="8"/>
                </a:lnTo>
                <a:lnTo>
                  <a:pt x="0" y="23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5110162" y="3679825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5008562" y="3690937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7" name="Google Shape;447;p9"/>
          <p:cNvSpPr/>
          <p:nvPr/>
        </p:nvSpPr>
        <p:spPr>
          <a:xfrm>
            <a:off x="4906962" y="3702050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9"/>
          <p:cNvSpPr/>
          <p:nvPr/>
        </p:nvSpPr>
        <p:spPr>
          <a:xfrm>
            <a:off x="4805362" y="3713162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9" name="Google Shape;449;p9"/>
          <p:cNvSpPr/>
          <p:nvPr/>
        </p:nvSpPr>
        <p:spPr>
          <a:xfrm>
            <a:off x="4703762" y="3725862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4602162" y="3736975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4500562" y="3748087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4398962" y="3759200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4298950" y="3771900"/>
            <a:ext cx="49212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9"/>
          <p:cNvSpPr/>
          <p:nvPr/>
        </p:nvSpPr>
        <p:spPr>
          <a:xfrm>
            <a:off x="4197350" y="3783012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4095750" y="3794125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3994150" y="3806825"/>
            <a:ext cx="50800" cy="17462"/>
          </a:xfrm>
          <a:custGeom>
            <a:rect b="b" l="l" r="r" t="t"/>
            <a:pathLst>
              <a:path extrusionOk="0" h="22" w="64">
                <a:moveTo>
                  <a:pt x="64" y="14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7" name="Google Shape;457;p9"/>
          <p:cNvSpPr/>
          <p:nvPr/>
        </p:nvSpPr>
        <p:spPr>
          <a:xfrm>
            <a:off x="3892550" y="3817937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3790950" y="3829050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3689350" y="3840162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3587750" y="3852862"/>
            <a:ext cx="50800" cy="17462"/>
          </a:xfrm>
          <a:custGeom>
            <a:rect b="b" l="l" r="r" t="t"/>
            <a:pathLst>
              <a:path extrusionOk="0" h="21" w="64">
                <a:moveTo>
                  <a:pt x="64" y="15"/>
                </a:moveTo>
                <a:lnTo>
                  <a:pt x="64" y="0"/>
                </a:lnTo>
                <a:lnTo>
                  <a:pt x="0" y="6"/>
                </a:lnTo>
                <a:lnTo>
                  <a:pt x="0" y="21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9"/>
          <p:cNvSpPr/>
          <p:nvPr/>
        </p:nvSpPr>
        <p:spPr>
          <a:xfrm>
            <a:off x="3486150" y="3863975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384550" y="3875087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9"/>
          <p:cNvSpPr/>
          <p:nvPr/>
        </p:nvSpPr>
        <p:spPr>
          <a:xfrm>
            <a:off x="3282950" y="3886200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p9"/>
          <p:cNvSpPr/>
          <p:nvPr/>
        </p:nvSpPr>
        <p:spPr>
          <a:xfrm>
            <a:off x="3181350" y="3898900"/>
            <a:ext cx="50800" cy="17462"/>
          </a:xfrm>
          <a:custGeom>
            <a:rect b="b" l="l" r="r" t="t"/>
            <a:pathLst>
              <a:path extrusionOk="0" h="22" w="64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p9"/>
          <p:cNvSpPr/>
          <p:nvPr/>
        </p:nvSpPr>
        <p:spPr>
          <a:xfrm>
            <a:off x="3079750" y="3910012"/>
            <a:ext cx="50800" cy="17462"/>
          </a:xfrm>
          <a:custGeom>
            <a:rect b="b" l="l" r="r" t="t"/>
            <a:pathLst>
              <a:path extrusionOk="0" h="22" w="63">
                <a:moveTo>
                  <a:pt x="63" y="16"/>
                </a:moveTo>
                <a:lnTo>
                  <a:pt x="63" y="0"/>
                </a:lnTo>
                <a:lnTo>
                  <a:pt x="0" y="8"/>
                </a:lnTo>
                <a:lnTo>
                  <a:pt x="0" y="22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9"/>
          <p:cNvSpPr/>
          <p:nvPr/>
        </p:nvSpPr>
        <p:spPr>
          <a:xfrm>
            <a:off x="2978150" y="3921125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2876550" y="3932237"/>
            <a:ext cx="50800" cy="19050"/>
          </a:xfrm>
          <a:custGeom>
            <a:rect b="b" l="l" r="r" t="t"/>
            <a:pathLst>
              <a:path extrusionOk="0" h="24" w="6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2800350" y="3944937"/>
            <a:ext cx="25400" cy="12700"/>
          </a:xfrm>
          <a:custGeom>
            <a:rect b="b" l="l" r="r" t="t"/>
            <a:pathLst>
              <a:path extrusionOk="0" h="18" w="32">
                <a:moveTo>
                  <a:pt x="32" y="16"/>
                </a:moveTo>
                <a:lnTo>
                  <a:pt x="32" y="0"/>
                </a:lnTo>
                <a:lnTo>
                  <a:pt x="0" y="4"/>
                </a:lnTo>
                <a:lnTo>
                  <a:pt x="0" y="18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2730500" y="3910012"/>
            <a:ext cx="100012" cy="80962"/>
          </a:xfrm>
          <a:custGeom>
            <a:rect b="b" l="l" r="r" t="t"/>
            <a:pathLst>
              <a:path extrusionOk="0" h="104" w="126">
                <a:moveTo>
                  <a:pt x="114" y="0"/>
                </a:moveTo>
                <a:lnTo>
                  <a:pt x="102" y="54"/>
                </a:lnTo>
                <a:lnTo>
                  <a:pt x="126" y="104"/>
                </a:lnTo>
                <a:lnTo>
                  <a:pt x="0" y="66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281362" y="442118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3382962" y="4435475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3484562" y="4449762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3586162" y="446563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3687762" y="4479925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3789362" y="4494212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3890962" y="451008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3992562" y="4524375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4094162" y="4538662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4195762" y="455453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4297362" y="4568825"/>
            <a:ext cx="52387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4397375" y="4583112"/>
            <a:ext cx="53975" cy="20637"/>
          </a:xfrm>
          <a:custGeom>
            <a:rect b="b" l="l" r="r" t="t"/>
            <a:pathLst>
              <a:path extrusionOk="0" h="25" w="68">
                <a:moveTo>
                  <a:pt x="4" y="0"/>
                </a:moveTo>
                <a:lnTo>
                  <a:pt x="0" y="15"/>
                </a:lnTo>
                <a:lnTo>
                  <a:pt x="64" y="25"/>
                </a:lnTo>
                <a:lnTo>
                  <a:pt x="68" y="9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4498975" y="459898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4600575" y="4613275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4702175" y="4627562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4803775" y="4643437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4905375" y="4657725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5006975" y="4673600"/>
            <a:ext cx="53975" cy="17462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5108575" y="4686300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5210175" y="4700587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5311775" y="4716462"/>
            <a:ext cx="53975" cy="19050"/>
          </a:xfrm>
          <a:custGeom>
            <a:rect b="b" l="l" r="r" t="t"/>
            <a:pathLst>
              <a:path extrusionOk="0" h="24" w="68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5413375" y="4730750"/>
            <a:ext cx="53975" cy="20637"/>
          </a:xfrm>
          <a:custGeom>
            <a:rect b="b" l="l" r="r" t="t"/>
            <a:pathLst>
              <a:path extrusionOk="0" h="26" w="68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5457825" y="4702175"/>
            <a:ext cx="100012" cy="82550"/>
          </a:xfrm>
          <a:custGeom>
            <a:rect b="b" l="l" r="r" t="t"/>
            <a:pathLst>
              <a:path extrusionOk="0" h="103" w="125">
                <a:moveTo>
                  <a:pt x="0" y="103"/>
                </a:moveTo>
                <a:lnTo>
                  <a:pt x="26" y="54"/>
                </a:lnTo>
                <a:lnTo>
                  <a:pt x="16" y="0"/>
                </a:lnTo>
                <a:lnTo>
                  <a:pt x="125" y="70"/>
                </a:lnTo>
                <a:lnTo>
                  <a:pt x="0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93" name="Google Shape;493;p9"/>
          <p:cNvCxnSpPr/>
          <p:nvPr/>
        </p:nvCxnSpPr>
        <p:spPr>
          <a:xfrm>
            <a:off x="2738437" y="4568825"/>
            <a:ext cx="1587" cy="3492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4" name="Google Shape;494;p9"/>
          <p:cNvSpPr/>
          <p:nvPr/>
        </p:nvSpPr>
        <p:spPr>
          <a:xfrm>
            <a:off x="2697162" y="4891087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95" name="Google Shape;495;p9"/>
          <p:cNvCxnSpPr/>
          <p:nvPr/>
        </p:nvCxnSpPr>
        <p:spPr>
          <a:xfrm>
            <a:off x="6130925" y="4891087"/>
            <a:ext cx="1587" cy="254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6" name="Google Shape;496;p9"/>
          <p:cNvSpPr/>
          <p:nvPr/>
        </p:nvSpPr>
        <p:spPr>
          <a:xfrm>
            <a:off x="6089650" y="5118100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9"/>
          <p:cNvSpPr txBox="1"/>
          <p:nvPr/>
        </p:nvSpPr>
        <p:spPr>
          <a:xfrm>
            <a:off x="4311650" y="3557587"/>
            <a:ext cx="341312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/>
          </a:p>
        </p:txBody>
      </p:sp>
      <p:sp>
        <p:nvSpPr>
          <p:cNvPr id="498" name="Google Shape;498;p9"/>
          <p:cNvSpPr txBox="1"/>
          <p:nvPr/>
        </p:nvSpPr>
        <p:spPr>
          <a:xfrm>
            <a:off x="4311650" y="4373562"/>
            <a:ext cx="341312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/>
          </a:p>
        </p:txBody>
      </p:sp>
      <p:sp>
        <p:nvSpPr>
          <p:cNvPr id="499" name="Google Shape;499;p9"/>
          <p:cNvSpPr txBox="1"/>
          <p:nvPr/>
        </p:nvSpPr>
        <p:spPr>
          <a:xfrm>
            <a:off x="2439987" y="893762"/>
            <a:ext cx="692150" cy="315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Server</a:t>
            </a:r>
            <a:endParaRPr/>
          </a:p>
        </p:txBody>
      </p:sp>
      <p:sp>
        <p:nvSpPr>
          <p:cNvPr id="500" name="Google Shape;500;p9"/>
          <p:cNvSpPr txBox="1"/>
          <p:nvPr/>
        </p:nvSpPr>
        <p:spPr>
          <a:xfrm>
            <a:off x="5851525" y="1463675"/>
            <a:ext cx="654050" cy="315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</a:t>
            </a:r>
            <a:endParaRPr/>
          </a:p>
        </p:txBody>
      </p:sp>
      <p:cxnSp>
        <p:nvCxnSpPr>
          <p:cNvPr id="501" name="Google Shape;501;p9"/>
          <p:cNvCxnSpPr/>
          <p:nvPr/>
        </p:nvCxnSpPr>
        <p:spPr>
          <a:xfrm>
            <a:off x="2738437" y="2425700"/>
            <a:ext cx="1587" cy="3111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2" name="Google Shape;502;p9"/>
          <p:cNvSpPr/>
          <p:nvPr/>
        </p:nvSpPr>
        <p:spPr>
          <a:xfrm>
            <a:off x="2697162" y="2709862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9"/>
          <p:cNvSpPr txBox="1"/>
          <p:nvPr/>
        </p:nvSpPr>
        <p:spPr>
          <a:xfrm>
            <a:off x="2205037" y="2908300"/>
            <a:ext cx="10636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recvfrom()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2171700" y="2792412"/>
            <a:ext cx="1135062" cy="3873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05" name="Google Shape;505;p9"/>
          <p:cNvCxnSpPr/>
          <p:nvPr/>
        </p:nvCxnSpPr>
        <p:spPr>
          <a:xfrm>
            <a:off x="2738437" y="3203575"/>
            <a:ext cx="1587" cy="139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6" name="Google Shape;506;p9"/>
          <p:cNvSpPr/>
          <p:nvPr/>
        </p:nvSpPr>
        <p:spPr>
          <a:xfrm>
            <a:off x="2697162" y="3316287"/>
            <a:ext cx="82550" cy="95250"/>
          </a:xfrm>
          <a:custGeom>
            <a:rect b="b" l="l" r="r" t="t"/>
            <a:pathLst>
              <a:path extrusionOk="0" h="120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07" name="Google Shape;507;p9"/>
          <p:cNvCxnSpPr/>
          <p:nvPr/>
        </p:nvCxnSpPr>
        <p:spPr>
          <a:xfrm>
            <a:off x="6130925" y="3752850"/>
            <a:ext cx="1587" cy="6905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" name="Google Shape;508;p9"/>
          <p:cNvSpPr/>
          <p:nvPr/>
        </p:nvSpPr>
        <p:spPr>
          <a:xfrm>
            <a:off x="6089650" y="4416425"/>
            <a:ext cx="82550" cy="95250"/>
          </a:xfrm>
          <a:custGeom>
            <a:rect b="b" l="l" r="r" t="t"/>
            <a:pathLst>
              <a:path extrusionOk="0" h="120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09" name="Google Shape;509;p9"/>
          <p:cNvCxnSpPr/>
          <p:nvPr/>
        </p:nvCxnSpPr>
        <p:spPr>
          <a:xfrm>
            <a:off x="6127750" y="2178050"/>
            <a:ext cx="1587" cy="2174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0" name="Google Shape;510;p9"/>
          <p:cNvSpPr/>
          <p:nvPr/>
        </p:nvSpPr>
        <p:spPr>
          <a:xfrm>
            <a:off x="6086475" y="2368550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11" name="Google Shape;511;p9"/>
          <p:cNvCxnSpPr/>
          <p:nvPr/>
        </p:nvCxnSpPr>
        <p:spPr>
          <a:xfrm>
            <a:off x="6127750" y="2852737"/>
            <a:ext cx="1587" cy="4429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2" name="Google Shape;512;p9"/>
          <p:cNvSpPr/>
          <p:nvPr/>
        </p:nvSpPr>
        <p:spPr>
          <a:xfrm>
            <a:off x="6086475" y="3268662"/>
            <a:ext cx="82550" cy="95250"/>
          </a:xfrm>
          <a:custGeom>
            <a:rect b="b" l="l" r="r" t="t"/>
            <a:pathLst>
              <a:path extrusionOk="0" h="119" w="104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9"/>
          <p:cNvSpPr txBox="1"/>
          <p:nvPr/>
        </p:nvSpPr>
        <p:spPr>
          <a:xfrm>
            <a:off x="7235825" y="2349500"/>
            <a:ext cx="13716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Not needed</a:t>
            </a:r>
            <a:endParaRPr/>
          </a:p>
        </p:txBody>
      </p:sp>
      <p:cxnSp>
        <p:nvCxnSpPr>
          <p:cNvPr id="514" name="Google Shape;514;p9"/>
          <p:cNvCxnSpPr/>
          <p:nvPr/>
        </p:nvCxnSpPr>
        <p:spPr>
          <a:xfrm rot="10800000">
            <a:off x="6699250" y="2644775"/>
            <a:ext cx="536575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9"/>
          <p:cNvSpPr txBox="1"/>
          <p:nvPr/>
        </p:nvSpPr>
        <p:spPr>
          <a:xfrm>
            <a:off x="976312" y="187325"/>
            <a:ext cx="77724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UDP Socket Calls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2011-01-18T08:25:05Z</dcterms:created>
  <dc:creator>sckarande</dc:creator>
</cp:coreProperties>
</file>