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9" r:id="rId24"/>
    <p:sldId id="277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29f563b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029f563b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1c1df22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01c1df22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1c1df22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01c1df22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1c1df22c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01c1df22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4a17c24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04a17c24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4a17c24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104a17c24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4a17c24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04a17c24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4a17c24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104a17c24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4a17c245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04a17c245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4a17c24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104a17c24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685346" y="2632853"/>
            <a:ext cx="4129604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5331" y="5108728"/>
            <a:ext cx="777333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85331" y="4204821"/>
            <a:ext cx="7773339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290484" y="3610032"/>
            <a:ext cx="6564224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2"/>
          </p:nvPr>
        </p:nvSpPr>
        <p:spPr>
          <a:xfrm>
            <a:off x="685331" y="4372797"/>
            <a:ext cx="7773339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IN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IN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685331" y="4662335"/>
            <a:ext cx="7773339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2"/>
          </p:nvPr>
        </p:nvSpPr>
        <p:spPr>
          <a:xfrm>
            <a:off x="685331" y="2943356"/>
            <a:ext cx="2474232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3"/>
          </p:nvPr>
        </p:nvSpPr>
        <p:spPr>
          <a:xfrm>
            <a:off x="3339292" y="2367093"/>
            <a:ext cx="24686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4"/>
          </p:nvPr>
        </p:nvSpPr>
        <p:spPr>
          <a:xfrm>
            <a:off x="3331012" y="2943356"/>
            <a:ext cx="2477513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5"/>
          </p:nvPr>
        </p:nvSpPr>
        <p:spPr>
          <a:xfrm>
            <a:off x="5979974" y="2367093"/>
            <a:ext cx="247869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6"/>
          </p:nvPr>
        </p:nvSpPr>
        <p:spPr>
          <a:xfrm>
            <a:off x="5979974" y="2943356"/>
            <a:ext cx="247869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7"/>
          <p:cNvSpPr>
            <a:spLocks noGrp="1"/>
          </p:cNvSpPr>
          <p:nvPr>
            <p:ph type="pic" idx="2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17"/>
          <p:cNvSpPr txBox="1">
            <a:spLocks noGrp="1"/>
          </p:cNvSpPr>
          <p:nvPr>
            <p:ph type="body" idx="3"/>
          </p:nvPr>
        </p:nvSpPr>
        <p:spPr>
          <a:xfrm>
            <a:off x="685331" y="4781082"/>
            <a:ext cx="2472307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4"/>
          </p:nvPr>
        </p:nvSpPr>
        <p:spPr>
          <a:xfrm>
            <a:off x="3332069" y="4204820"/>
            <a:ext cx="247637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17"/>
          <p:cNvSpPr>
            <a:spLocks noGrp="1"/>
          </p:cNvSpPr>
          <p:nvPr>
            <p:ph type="pic" idx="5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17"/>
          <p:cNvSpPr txBox="1">
            <a:spLocks noGrp="1"/>
          </p:cNvSpPr>
          <p:nvPr>
            <p:ph type="body" idx="6"/>
          </p:nvPr>
        </p:nvSpPr>
        <p:spPr>
          <a:xfrm>
            <a:off x="3331011" y="4781081"/>
            <a:ext cx="2477514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7"/>
          </p:nvPr>
        </p:nvSpPr>
        <p:spPr>
          <a:xfrm>
            <a:off x="5979974" y="4204820"/>
            <a:ext cx="247551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7"/>
          <p:cNvSpPr>
            <a:spLocks noGrp="1"/>
          </p:cNvSpPr>
          <p:nvPr>
            <p:ph type="pic" idx="8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17"/>
          <p:cNvSpPr txBox="1">
            <a:spLocks noGrp="1"/>
          </p:cNvSpPr>
          <p:nvPr>
            <p:ph type="body" idx="9"/>
          </p:nvPr>
        </p:nvSpPr>
        <p:spPr>
          <a:xfrm>
            <a:off x="5979880" y="4781079"/>
            <a:ext cx="2478790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 rot="5400000">
            <a:off x="2859947" y="192478"/>
            <a:ext cx="3424107" cy="777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 rot="5400000">
            <a:off x="4910373" y="2242904"/>
            <a:ext cx="5181599" cy="191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 rot="5400000">
            <a:off x="966553" y="328380"/>
            <a:ext cx="5181599" cy="57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330" y="2367093"/>
            <a:ext cx="777287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Droplets-S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85330" y="2367093"/>
            <a:ext cx="382952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629150" y="2367093"/>
            <a:ext cx="382905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685331" y="3051013"/>
            <a:ext cx="3829520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4797317" y="2371018"/>
            <a:ext cx="3661353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4629150" y="3051013"/>
            <a:ext cx="382905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3808547" y="609601"/>
            <a:ext cx="4650122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685331" y="2632852"/>
            <a:ext cx="2951767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1752600" y="2133600"/>
            <a:ext cx="57912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 b="1" u="sng">
                <a:latin typeface="Arial"/>
                <a:ea typeface="Arial"/>
                <a:cs typeface="Arial"/>
                <a:sym typeface="Arial"/>
              </a:rPr>
              <a:t>GROUP 3</a:t>
            </a:r>
            <a:endParaRPr/>
          </a:p>
          <a:p>
            <a:pPr marL="514350" lvl="0" indent="-5143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sz="1600"/>
              <a:t>           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685800" y="3276600"/>
            <a:ext cx="3200400" cy="2590800"/>
          </a:xfrm>
          <a:prstGeom prst="verticalScroll">
            <a:avLst>
              <a:gd name="adj" fmla="val 12500"/>
            </a:avLst>
          </a:prstGeom>
          <a:solidFill>
            <a:srgbClr val="A5A5A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MEMBER:</a:t>
            </a:r>
            <a:endParaRPr/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Mohan Madame</a:t>
            </a:r>
            <a:endParaRPr/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Pratik Zore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Ronit Satone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Rohit Salvi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eriod"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Shuhul Nehru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85330" y="515277"/>
            <a:ext cx="7696200" cy="1219200"/>
          </a:xfrm>
          <a:prstGeom prst="flowChartTerminator">
            <a:avLst/>
          </a:prstGeom>
          <a:solidFill>
            <a:srgbClr val="A5A5A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Personality Analysis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3735" y="1828800"/>
            <a:ext cx="2629267" cy="9144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240" name="Google Shape;240;p29" descr="data:image/png;base64,iVBORw0KGgoAAAANSUhEUgAABIYAAAS/CAYAAAB/mvNlAAAAOXRFWHRTb2Z0d2FyZQBNYXRwbG90bGliIHZlcnNpb24zLjMuNCwgaHR0cHM6Ly9tYXRwbG90bGliLm9yZy8QVMy6AAAACXBIWXMAAAsTAAALEwEAmpwYAAEAAElEQVR4nOzdd3hURdvH8d8kdBJIgkBAegARkNBEQIGAdAVUVPBRir0XBEXBgoqiYnvsoiAoKir48oAiRakqVXqRKh0SIIQkJEDIzvvHLmGTLEVDspuc7+e6cpHdnbNnZphz5uydOfcaa60AAAAAAADgPEH+rgAAAAAAAAD8g8AQAAAAAACAQxEYAgAAAAAAcCgCQwAAAAAAAA5FYAgAAAAAAMChCAwBAAAAAAA4FIEhAAAAAAAAPzPGjDHGxBlj1p7hdWOMedcYs8UYs9oY0/hC7JfAEAAAAAAAgP+NldT5LK93kVTL83OPpI8uxE4JDAEAAAAAAPiZtXa+pPizFOkh6QvrtkhSmDGmQk73Wyinb4DAk3Zwm/V3HfK7Dxs/5+8q5HtHDMMwp0pY4+8q5HshDMML4kAQHZlThcXxnFOMwpwrQiciALAy4cIYsHN8gZ5YCupn2iJlo+6Ve6XPKaOstaP+wVtcLGmX1+Pdnuf25aReBIYAAAAAAABymScI9E8CQVn5CgjmOIhGwBYAAAAAACDw7ZZU2etxJUl7c/qmBIYAAAAAAAAC3xRJfT3fTtZc0hFrbY5uI5O4lQwAAAAAAMDvjDHfSIqRdJExZrek5yUVliRr7ceSpknqKmmLpBRJt1+I/RIYAgAAAAAAgcOV7u8a+IW19pZzvG4lPXih98utZAAAAAAAAA5FYAgAAAAAAMChCAwBAAAAAAA4FDmGAAAAAABA4LAuf9fAUVgxBAAAAAAA4FAEhgAAAAAAAByKwBAAAAAAAIBDERgCAAAAAABwKJJPAwAAAACAwOEi+XReYsUQAAAAAACAQxEYAgAAAAAAcCgCQwAAAAAAAA5FjiEAAAAAABAwrCXHUF5ixRAAAAAAAIBDERgCAAAAAABwKAJDAAAAAAAADkWOIQAAAAAAEDhc5BjKS6wYAgAAAAAAcCgCQwAAAAAAAA5FYAgAAAAAAMChyDEEAAAAAAAChyXHUF5ixRAAAAAAAIBDERgCAAAAAABwKAJDAAAAAAAADkVgCAAAAAAAwKFIPg0AAAAAAAKHK93fNXAUVgwBAAAAAAA4FIEhAAAAAAAAhyIwBAAAAAAA4FDkGAIAAAAAAIHDuvxdA0dhxRAAAAAAAIBDERgCAAAAAABwKAJDAAAAAAAADkWOIQAAAAAAEDhc5BjKS6wYAgAAAAAAcCgCQwAAAAAAAA5FYAgAAAAAAMChyDEEAAAAAAAChrXkGMpLrBgCAAAAAABwKAJDAAAAAAAADsWtZMhTz7zylub/vkQR4WGaPP5jf1cnYFRt00BthvWRCQ7SuglztezDqdnKtHmhj6q1baiTqcc1c+AoHVi7XZLUfuTdqn51Q6UcStRXHZ7OKN984I2K6thY1mWVcihRswZ+oqOxCXnUIv/pNKyvarWNVlrqCf1v0Cfa7+knb2GVy6rnew+pWFiI9q/drv8b8KFcaekZr1dsUEN3TH5Bkx56TxumLVGZGhXU8/2HM14Pr1JOc9+aqMVjpudFk/JEuxf6qLpnfP08cJTifPRb6cplde37D6pYWIhi127XtMc+yug3X9uH16igbh88dHr7KuX0+1sTtXz0jIznmt7TVTHP/EcfRN+n1MPJud7OvFA5poGu9BzPG76Zq5U+jucrX+ijKu3c/TXn8VE6uHa7gosWVo+JzyioSCEFBQdr27QlWvbWD5m2i763q1o88x+NbXCfjhWQ/jqTTsP6qqbnWJ5ylmP5Bq9jebLnWK7doYliBt4o67Jypadr5gtfateyTSpTo4Ju8HEsLylAx7K39sP6KKptQ6WlHtdPg0Yp9gzHdY/3Th/XUwe4j+uIqAq65o17VL5eNc1/43stGTUtY5vL7+ysBr1jJGt14K/d+umJUUo/npZ3DctDHbz68Mez9OF1nj7c79WH9a5rqeb3XStJOpFyTDOGjlXchp0Z25kgo/4/vqTk/Yf1/R1v5lWTclWd61qq2f3uNqcdPaZfho7VAa82n1LlynpqPeQWmSCjtJRjmv74KCXsiD3v/RQrXVLXfviQSlUqq8TdBzT1gfd0/EiKSlW6SP1nv67DW/dJkvat2KJfhnx+YRqXB9p6zaXTzzAXl/Kai+OyzMVn2r5amwZq65mX1k6YqyWeean2Nc3UYsANKlOzor7q/rxiV//t3kc+78dTqrZpoJhhfRTkafdSH/NxjKfP0jzX16f67GzbNuzfQdH9Osqmp+vv2Su14JUJGa+FViyjvr++pkVv/6A/vc6bQKBjxVAAMsYke/6tZoxJNcasMMZsMMYsMcb083f9cuK6rh308VvD/V2NgGKCjGKG99Pkfq/ry6ufVO3uzRVRq2KmMtXaRiusWqTGtR6oX58arXYv9894bf338zW578hs77v8k5/0Vach+rrLUP396wpd8ej1ud0Uv6vZNlplqkfq/TYD9ePTo3XN8Nt9lrv6qd5aNPpnfRAzUKlHjqpRr5iM10yQ0dVP99bW+asznju0bZ9GdR2iUV2H6NNrhyot9bj+mrEst5uTZ6q3jVZ4tUiNbj1QM58arQ5e48tb66d7a9ln0zW6zSAdO3JUl3n67UzbH962T190GaovugzVl9c8o5Opx7Vl+ul+C60Qoaqt6itx98FcbmHeMUFGVw3vp5/6vq5v2z2pmj2aKzzL8VylbbRKV4/UN60Gat7g0Wr1Sn9JUvrxNE3p9YomdhqqiZ2HqnJMA5VrFJWxXckKEarUqr6SClB/nUnNttGKqB6pD9oM1E9Pj1bXsxzLi0f/rA9jBuqY17H89+9rNarz0/q06xBNfWKUrn3tbknuY/nTrkP0adch+sxzLG8sQMeytxptoxVePVKftBmo6U+PVqfh/X2Wi3mqt5aOnq5RMe7jOtrTh8cSjmrW819qyaeZP9iElA9Xk9s7aty1z2p0x6dlgoNUt1vzXG6Nf0R5+vDjNgP189Oj1fkMfdj2qd5aMnq6PsnShwm7Duirm4drdOch+v3dyeoy4o5M2zW9o7MObdmby63IW4m7Dujbm4fri05DtPDdyerw6h0+y139cn9Ne/RDfdllqDZMXqgrHunxj/bT7MFu2vn7eo1pM0g7f1+vZg90y3jtyI5YfdllqL7sMjRfBTNOzaVjWg/UrKdGq/1Z5uI/P5uuMWeYi7Nub4KMrh7eTz/0e11jr35Sl3hdZx7cuFtT7vmvdi/emG0/+bUfTzFBRu0819fjsrT7lFPX15+3HqhfvK6vz7ZtpRaXKqpjE43v9LS+aP+Uln2S+RzZ5rlbtX3uqjxpI3AhERgKfFuttY2stZdK6i1pgDHG9xVyPtC04WUqXSrU39UIKOUbRunI9lgl7jwgV1q6Nk1dpBodm2QqU6NjE22Y9Jskaf+KrSpaqqRKlAuTJO1dslHHErKvHDiRnJrxe+ESRWWtzb1GBIhLOjTRqkkLJEl7VmxR0VIlFOLpJ2/VW9bT+mlLJEmrJ81XnY5NM15r1r+TNvy8VEcPJvrcR/Ur6+vwzjgd2VNwPpzX7NhE6zzja59nfJX00W+VW9bVJk+/rZu4QDU7NTnv7atcWU8JO+OUuOdQxnNtn79N81+ZUKDGZrmGUUrcHqskz/G8dcoiVctyPFfr2ESbPP0Vl+V4PplyXJIUVChYQYUKSV5d0/L527To5QlSAeqvM6ndoYlWex3Lxc5wLFfzOpZXTZqvSzzHcpqnHyX3+S9TR3oUxGPZW60OTbTWM872nuW4rtqyrv7y9OGaSQtUyzNeUw4lav/qbZlWU54SFBysQsWKyAQHqXDxIkqKPZx7DfGjf9OHayctUG1PH+75c7OOJaa4t1++RaEVIjK2CY2MUM12DbVqwtzcbUQe2/vnZh0/4m7zvhVbFOLV5kysVCSkuCSpaKniGSuaCxUvqk4j79atU19Un2nDFdWhsc/Nozo00bqJ7nPEuokLVNNrHs+vojo20frzmIurnGEuPtP2kQ2jlLA9Vkc889LGqYtU0zNG47fs1eFt+/KgdXnPV7ujsszHUT6ur8/UZ6e2je7TXks/nKr0EyclSamHEjO935GdB3Ro0548amUB53IVzJ8ARWAoH7HWbpP0uKRH/F0XXDghkeFK2huf8Th5X7xCyodnK5O87/QH6uT98QqJzFzGlxZP3KQ7Fv1Xl1zXUovenHThKh2gQiMjlLj3dD8l7Y9XaJa+LB4eomOJR2XT3SfmxH3xCvX0ZWj5cNXp1FR/jv/ljPuo17251k75Ixdq7z8hkeFK2pe537KOr+LhITqemJLRb8le/XY+29fp3kJ//W9hxuOoDo2VtP+wz1sM8rOSkeFKznI8l8zSF+4yh3yWMUFGN05/Wf1WfqjdC9YobuVWSVLVDo2Vsv+wDhWw/jqTrMdy4nkcy0leY1KSLunUVPf/OlK3fP6EpjwxKts+CuKx7C00MlxJ53E+9D6us/ahL8mxh7Vk1DQ9sPC/enjp+zqelKLtC9Ze+AYEgNDI8POaU7z7MPEMfdigd4y2zj29ErX987dpzivfyLoKbqD3sl4x2j5ntc/XZg7+TDeMG6R7Fr+rujdclXFrU/OHe2jnH+v1Vbfn9F3vV9R66C0qVLxotu1LXFRKR+MSJElH4xJU4qJSGa+VrlxWfaYN183fDdXFzS658A3LJec7Fx/LMheHnGMuznqdmeTjOtOX/NqPp5zv9XWSj+vrs20bVj1SFze7RL3/N0w3fTdU5RvUkOQOaja9/1oteifzLeBAfkFgKP9ZLqlO1ieNMfcYY5YZY5Z99sU3fqgW/jVjsj2VfUFA9jLns2pg4cjvNab5o9o4+Q9F9+/w7+qXj/joymz9ZM7S352e76NfXp1wxgv1oMLBuqR9E63/aXFOqxpQzPmMr7P027m2DyocrKgOjbXR02+FihVR84e66/c3J/7rOges8zmefZZxF7Iuq4mdh+rLZo+oXMMohV9SSYWKFVHjh7traUHsrzPwdSxnXVnm61j2Xhi0ccYyfXT1E/ru7rcVM/CmTMWCCgerdvsm2lDAjuVMzjLOzl7m7G9btFQJ1erYWB9dNUDvN3tYhYsXVb3rr8xJTQOX74F4zjJZi1Rpcamie7XR3BHuPCQ127nzAvrKm1VQVG5xqer3aqP5Iyb4fL3JnZ31Q783NOqKR7T2u/mKefZWSVLV1vXV7IFr1efnl3Xzt0NVqGhhlbq4zHnv92hcgkY1f0xfdn1Gc1/6Ste8+0DGyqRA52su/SfH7Jm2P9e50pf83I8Z/uX1tbX2rNsGFQpS0dIlNaHHMM1/+Rtd86E7l2KLx2/QitHTM61YBfITkk/nP74++spaO0rSKElKO7it4P75qQBK3hev0Iqnl1qHVIjQ0bjMy/KT98crpMLpC6OQyAgl/4NE0hsn/6HuYwdp0VsF768YTft2UOPebSVJe1dvU6mKp/spNDJCSZ6/KJ6SEp+kYqVKygQHyaa7VKpChJI9t0FUaFBdPd9zT/AlIkJVq220XCfTtXHmn5KkmjENtW/t9jPeZpafNOzbXg1ucffb/tXbFFohc79lHV+p8UkqWqpERr+FePVb0v74s25fPSZacWu3K8XTb2FVy6l05bLqN/0Vd/kKEeozbbjGd39eKQeO5EZz88zRffEKyXI8p2S5zcZdpkyWMgmZypxITNHehRtUJaaBds1brVKVy+qmGe7+KlkhQj1/Hq4fuj2v1HzeX96a9u2gRmc4lktFRij5HMdyaIUIn7c07Vzyl8KrllPx8JCMBOcF6Vj21rhve0V7+nDf6m0KzXI+zNqHWY/rUK/j+kyqXVVfCbsOKDU+SZK0afoyXdykltb93+8XtjF+0rhvezX06sNzzSlZ+7BUlj4sW6eyur52l77rN1Kpntu+L25aWzXbN1aNmGgVKlpYRUOLq9s792vqYx/lfgNzQcO+7XWZZz75of9IFQ8PVcfX79IPfUf6vNW9eESoytatov2eFZEbpy5Szy+flOQO+E65991stzd1euMelatXVcmxh/V//d9QysFElSwXpqNxCSpZLixjfkk/cVLpJ9z7jFuzXQk74hReIzIjqXKg8e47X3Nx1i8NSY1PUrEsc/HRs8zFR2MTFFy4UKbrzNAKEUqOO/txnt/60Zfzvb4OzXJ97avPvLdN3ndYW35256aLXbVN1loVjwhVhUY1VatrM131dG8VLVVCslYnj6dp1bhZudlM4IIhMJT/NJK0wd+VwIUTu2qbwqpHqlTlskreH6/a3Zpr+iMfZiqzbdZyRffroE1TFiqyUZSOJ6UoJcvFaVZh1corYbv7Gz5qdGic8c0SBc2yL2Zp2RfuSbdWu4a6vF9HrZuyUBc3qqnjSanZPghJ0vaF61W3azOtm7pIDXq21sZZ7sDPe1cNyCjT/Y17tXn2ioygkCTV796iwNx6svKLX7TyC/ctczXaNVSjfh3015SFquAZX0d99NuuhetVu2szbZy6SPVubKWtM5dLkrbOWn7W7S/tkfk2soMbd+vDxg9mPL7797c1/tpnC8S3ksWt2qbS1SIVWrmsju6PV1T35vr14czH8/ZZy1W/fwdt+d9ClWsUpROe47lYRKhcJ9N1IjFFwcUKq1Kr+lrx4VTF/7Vb4xqd7q9b/3hbk655tsB9K5n3sVwzy7F87DyO5WivYzm8ankd9nzDUWT9agouXCjT+KrfvYXWFZBj2dvyL37Rcs9xHdWuoRr366ANUxaq4lmO650L16tO12baMHWRLuvZSptnLT/rPhL3HlLFRjVVqFgRnTx2QlWvrKf9a7blRnP8ImsfNunXQevP0Yc7vPqwvlcflqpYRj0/eUxTB3ys+L/3Z5Sf9/p3mvf6d5KkKs0v1RX3dM23QSEp83wSWrGMuo96TD8/9rEOe7XZ27EjR1U0tITCq0fq8N/7VbVVfR3a7M7Jsn3eGjXq30Gzn/tCklSuXlXFrduhGYMy3w66ddZy1buxlZZ8ONU9H3mO/eIRoTqWkCzrsipdpazCqpfXkR1xudX0HPPuu+rnORfvzDIXbznHXJxyKDHTdeYl3ZprWpbrzKzyWz/6sn/VNoVnaffPZ7i+3ui5vj7h1Wdn2nbrzGWq3LKudi/aoLDqke75JT5J3934Usb7Nh9wg9KOHiMolFM2cPPxFEQEhvIRY0w1SW9Ies/PVfnXnnj+VS1dsVoJCYm6+rrb9MCdfdSzWyd/V8uvbLpLc58dp+u+fFImOEjrv52n+E17dNlt7SRJa8bP1vbZK1WtbbT6LXhTJ1NPaJbXBVLn9x5UpRaXqlh4iO5Y/K4WvzVJ676dpyuf6qWwqAqSyypxz0HNfjr/faPEP7V59krVbNtQD81/K+Mrrk+5ZewTmvrkp0qOS9AvI75Rz/cfVttBN2n/uh1a8e3cc753oWJFVKNVff00ZHQutsA/ts1eqepto3XXgjeVlnpC073G1w1jB2nG4M90NDZB80dM0LXvP6SrnrhJceu2a42n3862faFiRVS1VX3NfHpMXjfLL2y6S789O07XjHcfzxu/nafDm/aorud4Xj9+tnbOXqkq7aJ1y2/u43nuQHd/lSgXpnZv3ysTHCQTZLR16mLt/HWlH1vjP1s8x/KD89/SySzHcu+xT+hHz7H864hvdMP7DyvGcyyv9IzJS7tcrgY9Wyk9LV0nj5/QDw+enjYLFSui6gX0WPa2dfZK1WgbrXvnu4/LaV7H5U1jB+nnJz9TclyC5oyYoB7vP6TWg25S7LrtWu3pw5JlS6vf1JdUNKS4rMulpnd01mftB2vfyq3aOG2Jbv9puFzp6Ypdt0Mrv57jp1bmrq2zVyqqbbTu8/ThT159ePPYQZrm6cO5nj5sM+gm7V+3Xas8fXjlo9erWHiIOr3UX5LkSk/X2G7P+aEleafFo9ereHiIrvZ8g5srPV1fXetu8/VjB2mmZz6ZOXi0un3yqKzLpeNHUjTDkwds0X//TzHD+qjvzBEyRjqy+6Am3/5mtv0s+XCqrv3oYdXv1UaJew/px/velSRVuqKOWg7sKdfJdNl0q1+GfK5jR47mTeNz6G/PMXunZy71DoZ5992CERN0zfsP6UrPXLzWM97OtL1Nd2n2s+PU88sn3V+9/u28jOTINTs1VbsX+6p4RKiu/3yQDqzfoUl9Xs/X/XjKqXbf4Lm+XudpdwPPfLx6/Gz97bm+vt1zfT0zS59l3VaS1n47Tx1H3qM+s0Yo/US6Zjz+yRnrAOQnpiB9G0xBYYxJttaGeAJBGyT9JamYpCRJH1lrz/oJn1vJcu7DxgX7wi0vHDEMw5wqYX3eOYp/IIRheEEcCKIjc6qw7zvB8Q8wCnOuCJ2IAECS2wtjwM7xBXpiOb7ptwJ5xipa+6qA/H9jxVAAstaGeP7dLimfZXoDAAAAAAD5BYEhAAAAAAAQOFzp/q6Bo7CSDwAAAAAAwKEIDAEAAAAAADgUgSEAAAAAAACHIscQAAAAAAAIHNbl7xo4CiuGAAAAAAAAHIrAEAAAAAAAgEMRGAIAAAAAAHAoAkMAAAAAAAAORfJpAAAAAAAQOFwkn85LrBgCAAAAAABwKAJDAAAAAAAADkVgCAAAAAAAwKHIMQQAAAAAAAKHJcdQXmLFEAAAAAAAgEMRGAIAAAAAAHAoAkMAAAAAAAAORY4hAAAAAAAQOFzkGMpLrBgCAAAAAABwKAJDAAAAAAAADkVgCAAAAAAAwKHIMQQAAAAAAAKGten+roKjsGIIAAAAAADAoQgMAQAAAAAAOBSBIQAAAAAAAIciMAQAAAAAAOBQJJ8GAAAAAACBw7r8XQNHYcUQAAAAAACAQxEYAgAAAAAAcCgCQwAAAAAAAA5FjiEAAAAAABA4XOQYykusGAIAAAAAAHAoAkMAAAAAAAAORWAIAAAAAADAocgxBAAAAAAAAoclx1BeYsUQAAAAAACAQxEYAgAAAAAAcCgCQwAAAAAAAA5FjiEAAAAAABA4XOn+roGjsGIIAAAAAADAoQgMAQAAAAAAOBSBIQAAAAAAAIciMAQAAAAAAOBQJJ8ugD5s/Jy/q5DvPbD8RX9XId97l3GYY4P3z/F3FfK9lyq09XcVCoSbi8f7uwr5XuVHa/q7Cvmea+def1ch31s4hkv/nHq58CF/VyHf6xwc6e8qID+wLn/XwFFYMQQAAAAAAOBQBIYAAAAAAAAcisAQAAAAAACAQ3GjMQAAAAAACBwucgzlJVYMAQAAAAAAOBSBIQAAAAAAAIciMAQAAAAAAOBQ5BgCAAAAAACBw5JjKC+xYggAAAAAAMChCAwBAAAAAAA4FIEhAAAAAAAAhyLHEAAAAAAACBwucgzlJVYMAQAAAAAAOBSBIQAAAAAAAIciMAQAAAAAAOBQBIYAAAAAAAAciuTTAAAAAAAgcJB8Ok+xYggAAAAAAMChCAwBAAAAAAA4FIEhAAAAAAAAhyLHEAAAAAAACBjWpvu7Co7CiiEAAAAAAACHIjAEAAAAAADgUASGAAAAAAAAHIocQwAAAAAAIHC4XP6ugaOwYggAAAAAAMChCAwBAAAAAAA4FIEhAAAAAAAAhyLHEAAAAAAACByWHEN5iRVDAAAAAAAADkVgCAAAAAAAwKEIDAEAAAAAADgUgSEAAAAAAACHIvk0AAAAAAAIHC6ST+clVgwBAAAAAAA4FIEhAAAAAAAAhyIwBAAAAAAA4FDkGAIAAAAAAIHDkmMoL7FiCAAAAAAAIAAYYzobYzYaY7YYY57y8XppY8xUY8wqY8w6Y8ztOd0ngSEAAAAAAAA/M8YES/pAUhdJdSXdYoypm6XYg5LWW2ujJcVIetMYUyQn+yUwBAAAAAAA4H/NJG2x1m6z1p6QNEFSjyxlrKRQY4yRFCIpXtLJnOyUHEMAAAAAACBwuApmjiFjzD2S7vF6apS1dpTX44sl7fJ6vFvSFVne5n1JUyTtlRQqqZe1OUvKRGAIAAAAAAAgl3mCQKPOUsT42izL406SVkpqJylK0ixjzAJrbeK/rRe3kgEAAAAAAPjfbkmVvR5XkntlkLfbJf1g3bZI+ltSnZzslBVDyLGqbRqozbA+MsFBWjdhrpZ9ODVbmTYv9FG1tg11MvW4Zg4cpQNrt0uS2o+8W9WvbqiUQ4n6qsPTGeWbD7xRUR0by7qsUg4latbAT3Q0NiGPWhTYnnnlLc3/fYkiwsM0efzH/q6O37V9oY+qe8bW9IGjFOcZW95KVS6ra99/UMXCQhS3drumPfaRXGnp59zeBBnd9uNLSoo9rMm3vylJqn1NM7UYcIPK1Kyor7o/r9jVf+dFM/3m7bdeVJfO7ZSSmqo77xygFSvXZisz+rO31bpVcx1JTJIk3XnXAK1atU5tWrfQD5PG6O/t7tWwkydP0/CX38nL6vtNh2F9FNW2odJSj+vHQaMU62Nclq5cVte95x6X+9du19QB7nFZ77qWan7ftZKkEynHNGPoWMVt2KmIGhV03fsPZWwfVqWcFrw1UUvHzMirZvlFiauaqPzQ+6SgIB2ZOF3xn36f6fXQa9uqzN03SZJcKamKHfa+jm90H5dhfXoo7KbOkjE68v10Hf5icl5XPyD8vv2gRs77Sy6X1XX1K+mOy6tnK7NsV7xGztuoky6XwooX0eibLpckJR1L0wu/rNPWQ8kyMnq+Qz1FVwzL4xb4X3Dthip67R1SUJDSlv6qtHn/l/n16vVUrO9gueLjJEkn1y1W2mzPWC1WQsVueEBB5atIsjo26QO5dm7K4xYEhjJto3XJ8P4ywUHa89VsbX/vf5leL1Gzour9936Vuqy6toyYoB0f/ZjxWqFSJVT3rXsVUqeyrJXWD/hIR5ZtzusmBISHX3xQzds107HU43p1wOvavHZLtjJD33talzSorfS0k9qwcqPefOptpZ9MV0jpEA1+c5AqVq2oE8dP6PWBb+jvjdvzvhF+0N5rbv7pLHNzD8/cHOs1N9fNMjfP9MzNoRUidO3b96lk2dKyLqtVX8/Rss8L9ryMXLdUUi1jTHVJeyT1lvSfLGV2Srpa0gJjTHlJl0jalpOdEhj6B4wxydbaEH/XI5CYIKOY4f30f7e+quR98eo99UVtm/Wn4jefDmpWaxutsGqRGtd6oCIbRandy/31bY9hkqT138/XqnGz1PHtezO97/JPftKiNydKkqJv76grHr1es4d8nmftCmTXde2g//TsriEvveHvqvhd9bbRCq8WqTGtB6pCoyi1f7m/vvaMLW+tn+6tPz+bro1TF6n9K7frsl4xWjX+13Nu3/iOzjq0Za+KhBbPeO7gxt2acs9/1WHEHXnQQv/q0rmdatWsrjp1r9IVzRrrg/dHqOVV3XyWHfz0cP3ww0/Znv/ttyXqcX2/3K5qQIlqG63w6pH6uM1AVWwUpc7D+2vcdcOylWv7VG8tGT1dG6YuUqeXb1d0rxitGP+rEnYd0Fc3D9exxBTViGmgLiPu0Ljrhil+2z6N6TpUkvvc+9Di97RxxrI8bl0eCwpS+ece1O47higt9qCqfv9fJc9erBNbd2YUSduzXzv7PClXYrJKtmqq8i8+op29BqhIraoKu6mzdtz8mGxamip9OlzJ85YobUfWP7oVbOkuq1fnbNBHNzRR+ZBiuvWbRWpTo6yiypy+nEk6lqZX5mzQB9c1VoVSxRWfcjzjtdfn/aWW1S7SG9c2VFq6S8c8QXVHMUEq2v1upY5+UTbxkIo/+JpOblgqG7c7U7H07Rt0bNyIbJsX7XaHTm5aoZNfvyEFF5IK5+iLY/KvIKM6r96h5Te/rGN7D+mKGSN0YMYyHd20J6NIWkKyNg4dq7Jdmmbb/JLh/XVoziqtvuttmcLBCi5eNC9rHzCuaNdMlapfrFuv6qe6jS/VgBGP6oFuD2cr98v//aqXH3aPx2ffH6JrbumqKV9O1W0P/0db1m3Vs3cNU5Woynr05Yc1sPeTed2MPFfDMzd/4pmbOw3vry98zM0xT/XWUh9z8xHP3HzcMzd3HnGHvrhumFzpLs0e/rVi125XkZLF1P/Hl/T3b2t0aLOz5ppckbOUOfmWtfakMeYhSTMkBUsaY61dZ4y5z/P6x5JekjTWGLNG7lvPBltrD+Zkv9xKhhwp3zBKR7bHKnHnAbnS0rVp6iLV6NgkU5kaHZtow6TfJEn7V2xV0VIlVaJcmCRp75KNOpaQnO19TySnZvxeuERRWZv1tkrnatrwMpUuFervagSEqI5NtN4ztvZ5xlZJz9jyVqVlXW2atkSStG7iAtXs1OSc24dERqj61Q21ZsLcTO8Vv2WvDm/blzsNCjDdunXSl1+5A7SLlyxX6bDSiows5+daBb5aHZporWdc7T3LuKzasq7+8ozLtZMWqLbn3Lnnz806lpji3n75FoVWiMi2bbUr6ylhZ5wS9xzKpVYEhmINaitt516l7d4vpZ1U0rR5Crm6eaYyx1ZskCvRPY+krvpLhSIvkiQVqVFZqav+kj12XEp3KXXpGoW2b5nnbfC3tfuPqHLpEqpUuoQKBwepU+1Izd0al6nMzxv36eqa5VShlDsIHlHC/YE7+fhJLd9zWNfXu1iSVDg4SKHFCudtAwJAUOWach3aL3s4Vko/qZOrflOhSy8/v42LFldwtbo6uexX9+P0k9KxlNyrbAAr3bimUv6OVeqOONm0dO2f/IfKds7cj2kHE5W4cqtslgBkcEhxhbe4VHu+mi1JsmnpOpnozH68smNLzZg4S5K0fvkGhZQKUUS57PPE4tlLMn7fsHKjylZwnxur1qqq5b+tkCTt3LpLkZUiFX5RWO5X3M/+zdy8ZtIC1fKam497xtwer7n5aFxCxsqjE0eP6dCWvQotn/3/A/gnrLXTrLW1rbVR1tqXPc997AkKyVq711rb0Vp7mbW2vrV2fE73SWDoXzDGxBhj5hpjJhpj/jLGfOX5qjgZYy43xvxhjFlljFlijAk1xhQzxnxujFljjFlhjGnrKdvfGDPZGDPVGPO3MeYhY8zjnjKLjDERnnJRxpjpxpg/jTELjDE5un/wQgqJDFfS3viMx8n74hVSPjxbmeR9pz+8JO+PV0hk5jK+tHjiJt2x6L+65LqWWvTmpAtXaRQYIZHhSvIaW0k+xlbx8BAdS0yRTXf/1SF53+kyZ9u+7bDbNP+Vb2Rdzg1KXlwxUrt3nf6L157d+3RxxUifZV96cbCW/zlLb44cpiJFTv81vHnzJvpz2Sz9OOVL1a1bO9frHAhCI8OVuDfzuAotn31cHvcal4n74hXq47zYoHeMts5dne35S7u30PopCy9wzQNPofIXKW3fgYzHJ/cfVKHyZc5YvvSNnXR0vnsV1YnNO1Ti8voKCguVKVZUJdtcrkIVyuZ6nQNN3NFjKh9aLONx+dBiOnD0eKYyOw6nKPHYSd31/VL95+uFmrrefdzvOZKi8OJF9PzMder91UK9MGudUtNy9G24+ZIpFSF75PQfYm1ivEzp7OMwuMolKv7ImyrWf6iCyrnTQwRFlJc9mqiiNz6k4g+PVNEb7pcKO3OlS9HICB33Ojce33tIRc/jelCSilctpxOHElXvv/fril9eVd237lVQCWf2Y9nIi3Rg7+nz4oF9B1TWExD3JbhQsDr2bK8lc5dKkrau36pWXa6SJNVpeIkiK5VXWQecG0Mjw5X0D+fmpDPMzdG9Y7TNx9xcutJFKlevqvau3HqBaw/kPgJD/14jSY9JqiuphqQrjTFFJH0r6VFrbbSk9pJSJT0oSdbayyTdImmcMebUVVp9ue8ZbCbpZUkp1tpGkhZK6uspM0rSw9baJpIGSfow11t3vkz2pOnZF/f4SKx+HiuAFo78XmOaP6qNk/9QdP8O/65+KNCMj7GVbXXZWcbombavcXVDpRxMVNya7ReimvmW8dl32Y/doc+MUL36rdW8xTUKjwjTk088IElavmKNatRspiZNO+iDDz/XpO/H5HqdA4KPfst2zjuPc2eVFpcqulcbzR0xIdPzQYWDVat9Y234aXFOa5o/nWH6KH5FA5Xu2VEH3nSPsxPbdin+0+9VefQrqvTpSzr+1zbZkw68Deo8Ytvp1mpDXKLeu66RPri+iT5dsk07Dh/VSWv1V1ySbmpQSRNubaHihYM1Zun2XK9y4Dn3MZ2+d5uOvnafUt8dqLSFP6tYn8HuF4KCFVSxhtIWz1Dqe0/InjiuIjHX50GdA5Cvc+N5CioUrNDLqmvXuFla3P4ppaccU/WHe1zAyuUj5zk3nzLglUe1evFqrVnizhH49QcTFFo6RJ/N+Fg33H6dNq/donQnnBvPp9/Oc25u0KuN5mSZmwuXKKrrP35Uv744PtOdD0B+QY6hf2+JtXa3JBljVkqqJumIpH3W2qWSdOrr4owxV0l6z/PcX8aYHZJO/el8jrU2SVKSMeaIpFOZm9dIamCMCZHUUtL3Xh/Ssv2JxBhzj6R7JOnm8GZqGVLrgjb2TJL3xSu04unlkiEVInQ07nDmMvvjFVLh9F/WQiIjlPwPEklvnPyHuo8dpEVv/ZDj+iL/a9i3vS67pa0kaf/qbQr1GluhkRHZkpSnxiepWKkSMsFBsuku9xiNdY/RpP3xPrev3bWZojo0VvW20SpUtLCKhBZXl3fu18+PfZT7DfSz++/rpzvvvFWStGzZSlWqXDHjtYsrVdDefbHZttm/331byokTJzRu3Ld6fMB9kqSkpNO3if48fbbee/cVlSkTrkOHDmd7j/yucd/2atjbPS73rd6mUhUzj6ukuIRM5VPjk1TUa1yWqhCh5NjT/VK2TmV1fe0ufddvpFKz3G4bFROt2LXblXLwX38jab5xMvagCnv9JbtQ5EU6GZf99rmitasp8qXHtPueZ+VKSMp4/sikmToyaaYk6aIB/XRyf45uv8+XyoUUU2zSsYzHsUnHVLZk0WxlwooVVvHChVS8sNT44nBtOpCkRheHq1xIUV1WIUyS1L5WeX2+tGAn3PfFJh6SKX16RYYpFSGbGJ+50PHTHwTTNy6XetwtlQiVPXJINvGQXLvcSZJPrl2oIm2cGRg6vu+QinqdG4tWLKPj+89vPji295CO7z2kxOXuJMuxUxermoMCQ9f1665r/9NVkvTXqk0qW/H0ebFshbI6GOv7tuJ+A/ooLKK0nh38dsZzKckpem3g6TyVExaO175d+3Op5v7VuG97RXvNzaFZ5ubkc8zNoT7m5i6eudk7FUZQoWBd//GjWjf5D22aXsBz/6HAYsXQv+e9Djtd7iCbke+/zZ3tTyTe7+PyeuzyvGeQpARrbUOvn0uzvom1dpS1tqm1tmleBYUkKXbVNoVVj1SpymUVVDhYtbs117ZZyzOV2TZruS7t6V6yGtkoSseTUpSS5UScVVi18hm/1+jQWIe3OiOnC85t5Re/6MsuQ/Vll6HaMuNP1fWMrQqesXXUx9jauXC9andtJkmqd2MrbZnpHqNbZy33uf1vr32nUVc8os+uHKAfH/pAO/9Y74igkCR99PE4Nb28o5pe3lFTpsxQn1tvlCRd0ayxEo8kZgSBvHnnHerevbPWrf9LklS+/OkL18ubNlRQUFCBDApJ0vIvftGYrkM1putQbZr5p+p7xlXFs4zLHQvXq45nXNbv2UqbPefOUhXLqOcnj2nqgI8V/3f2i/W63VtonQNuI5OkY2s2qXDViip8cXmpcCGFdm2j5NmLMpUpVKGsKr73rPYNHqm07XsyvRYcUTqjTEiHK5X407w8q3ugqBdZSjsTUrTnSIrS0l2asWm/YqIy5wqLiSqrFXsTdNLlUmpautbuT1D1iJK6qGRRRYYW0/b4o5KkJTsPqUaZkv5ohl+5dm9R0EUVZMLLScGFVCj6KqVvyPzhz4SEZfweVKmme+VBSpJscoJswkGZi9xB9kJRl8mVJWm1UySu2KoSNSJVrEpZmcLBiryupQ6cZwL9EweO6NjeQyoRVUGSFNGqvo5uck4/Th43RXd1uk93dbpPv03/XZ1udK+kr9v4Uh1NOqr4uPhs21xzSxdd3qapXnzo5UwrY0JKlVShwu61Adf8p6tWLV6jlOSCma9p+Re/6POuQ/V516HafJ5z806vufmyLHPzDZ88ph8HfKzDWebmrq/fpUNb9mrpZz/nboOcxuUqmD8BihVDF9ZfkioaYy631i41xoTKfSvZfEm3SpptjKktqYqkjZIan+sNrbWJnvxDN1lrv/fkMmpgrV2Vi+04bzbdpbnPjtN1Xz4pExyk9d/OU/ymPbrstnaSpDXjZ2v77JWq1jZa/Ra8qZOpJzRr0KiM7Tu/96AqtbhUxcJDdMfid7X4rUla9+08XflUL4VFVZBcVol7Dmr203wj2SlPPP+qlq5YrYSERF193W164M4+6tmtk7+r5Rd/z16pGm2jdeeCN5WWekIzvMbW9WMHaebgz3Q0NkELRkzQNe8/pCufuElx67Zr7bdzz7n9mdTs1FTtXuyr4hGhuv7zQTqwfocm9Xk9t5roV9N+/lWdO7fTxg2/KyU1VXfd9XjGa1P/94Xuue8J7dsXqy/Hva+LykbIGKNVq9bpgQefkiT1vOEa3XtvX508ma5jqcd0620P+KspeWrr7JWKahut++a7x9VPXuPq5rGDNO3Jz5Qcl6C5Iyaox/sPqc2gm7R/3Xat8ozLKx+9XsXCQ9Tppf6SJFd6usZ2e06SVKhYEVVvVV/Thzjktrx0l+Je+kiVRg+XgoJ1ZNJMndiyU6V7uf9yfuTbaSrzwH8UHBaq8s896NkmXTtufFSSVPHdZxQcVkr25EnFvfhhRpJqJykUFKTBbevogf9bLpe16lHvYkWVCdH3q3dJkm5qUFk1IkLUsmoZ3Tx+oYKMdH29Sqp5kftLDgbH1NGQ6Wt00uXSxaWK64WO9f3ZHP9wuXR8ymcqfsezkglS2rLZcsXtUqFmHSVJJ5fMVKHLWqjQFZ0kV7qUdkLHvjm9QuP41NEq1utRKbiwbHysjk18318t8Sub7tLGp8eo8YQhMsFB2vvNXB3duFuV+raXJO3+4hcVKVtaV8wcoUKhxWVdVlXu6ao/Wg1UenKq/hryuS778GGZIoWUuiNO6x51xh9sslo0e7GuaNdMX/32hY4fO67XHh+Z8dqrX7yskU+8pUOxh/T4iMe0f3esPvzfu5Kk+T//pi/eGa8qNatoyH8Hy5Xu0vbNO/T6oDf91ZQ8tdVzzXevZ26e5jU33zR2kH72zM1zPHNz60E3KXbddq32mpuLh4eoo9fcPK7bc6rUtLbq92yluA07dfu0lyVJ80Z+p21zAuKjGnDeDN/2dP5OfV29MSZG0iBr7bWe59+XtMxaO9YYc7nct40Vlzso1F7SSUkfS2ri+f1xa+0cY0x/SU2ttQ953me75/FB79eMMdUlfSSpgqTCkiZYa188Uz3/W+U2/lNz6IHlZ+xenKd3Gz/n7yrke4P3z/F3FfK9lyq09XcVCoQbihfsbz/LC5UfrenvKuR7rp18/XNOLRzD34Rz6uXCnA9zqnOw7y+ywD/z1I7x/z5xVz6Q+vO7BfIzbfEujwTk/xuzwz9grQ3x/DtX0lyv5x/y+n2ppOZZt5XU38f7jZU01utxNV+vWWv/ltT539ccAAAAAAAgOwJDAAAAAAAgcARwPp6CiOTTAAAAAAAADkVgCAAAAAAAwKEIDAEAAAAAADgUOYYAAAAAAEDgsOQYykusGAIAAAAAAHAoAkMAAAAAAAAORWAIAAAAAADAocgxBAAAAAAAAoeLHEN5iRVDAAAAAAAADkVgCAAAAAAAwKEIDAEAAAAAADgUgSEAAAAAAACHIvk0AAAAAAAIHJbk03mJFUMAAAAAAAAORWAIAAAAAADAoQgMAQAAAAAAOBQ5hgAAAAAAQOBwkWMoL7FiCAAAAAAAwKEIDAEAAAAAADgUgSEAAAAAAACHIscQAAAAAAAIHJYcQ3mJFUMAAAAAAAAORWAIAAAAAADAoQgMAQAAAAAAOBQ5hgAAAAAAQOBwkWMoL7FiCAAAAAAAwKEIDAEAAAAAADgUgSEAAAAAAACHIjAEAAAAAADgUCSfBgAAAAAAgYPk03mKFUMAAAAAAAAORWAIAAAAAADAoQgMAQAAAAAAOBQ5hgAAAAAAQOCw1t81cBRWDAEAAAAAADgUgSEAAAAAAACHIjAEAAAAAADgUOQYAgAAAAAAgcPl8ncNHIUVQwAAAAAAAA5FYAgAAAAAAMChCAwBAAAAAAA4FDmGAAAAAABA4CDHUJ5ixRAAAAAAAIBDsWKoADpirL+rkO+92/g5f1ch33tk+Yv+rkK+l9aEcZhTJflj0wUx+liYv6uQ71V55bC/q5DvpZni/q5Cvle4iL9rkP/1VKS/q5DvBTM3AwGHFUMAAAAAAAAORWAIAAAAAADAobiVDAAAAAAABA7LPYd5iRVDAAAAAAAADkVgCAAAAAAAwKEIDAEAAAAAADgUOYYAAAAAAEDgcJFjKC+xYggAAAAAAMChCAwBAAAAAAA4FIEhAAAAAAAAhyLHEAAAAAAACBzW+rsGjsKKIQAAAAAAAIciMAQAAAAAAOBQBIYAAAAAAAAcihxDAAAAAAAgcLhc/q6Bo7BiCAAAAAAAwKEIDAEAAAAAADgUgSEAAAAAAACHIjAEAAAAAADgUCSfBgAAAAAAgYPk03mKFUMAAAAAAAAORWAIAAAAAADAoQgMAQAAAAAAOBQ5hgAAAAAAQOCw5BjKS6wYAgAAAAAAcCgCQwAAAAAAAA5FYAgAAAAAAMChyDEEAAAAAAAChnVZf1fBUVgxBAAAAAAA4FAEhgAAAAAAAByKwBAAAAAAAIBDkWMIAAAAAAAEDpfL3zVwFFYMAQAAAAAAOBSBIQAAAAAAAIciMAQAAAAAAOBQBIYAAAAAAAAciuTTAAAAAAAgcFiST+clVgwBAAAAAAA4FIEhAAAAAAAAhyIwBAAAAAAA4FDkGAIAAAAAAIHDZf1dA0dhxRAAAAAAAIBDERgCAAAAAABwKAJDAAAAAAAADkWOIVwQnYb1Va220UpLPaH/DfpE+9duz1YmrHJZ9XzvIRULC9H+tdv1fwM+lCstPeP1ig1q6I7JL2jSQ+9pw7QlKlOjgnq+/3DG6+FVymnuWxO1eMz0vGhSnmj7Qh9Vb9tQJ1OPa/rAUYrz0W+lKpfVte8/qGJhIYpbu13THvsoo9/Otr0JMrrtx5eUFHtYk29/U5JU+5pmajHgBpWpWVFfdX9esav/zotmBpxnXnlL839foojwME0e/7G/qxNw2g/ro6i2DZWWelw/DRqlWB/jsnTlsurxnntcxq7drqkD3OOy7nUt1fy+ayVJJ1KOaebQsYrbsFOS1HXk3Ypq11AphxI1uuPTedmkPFUlpoFaD+sjExyk9d/M1Z8fTs1WpvULfVS1nfvY/eXxUTrg6eOr37hb1a5uqNRDifq6/ek+umLQjarRsbGsyyr1UKJ+efwTHY1NyKMW+Uf35/upTtuGSks9oe8GfaQ967ZnKxNeqaxuff8RlShdUnvWbdeEAR8oPS1dxUKLq/fbDyrs4osUFBys+Z/+qGXfz5MkXXl7Z13Ru51kjJZMmK3fxvycxy3Le1ViGqiV15hc7mNMtvIak796xmRIhQi1f+c+lShbWtZlte7rOVo9ZoYfWpB3qrZpoJhhfRQUHKS1E+ZqqY++ivHMvWmpxzXTa+4907bNB9ygy26JUcqhJEnS769/p+1zVqnOdS3V5N5rMt637KWV9VXXZ3Rg/c7cb6ifMBb/ndyYVy6qW0VtR9yh4KKF5UpP17yhYxW7clteNSnPVY5poKs8x+f6b+ZqhY8+vCrL2DvoGXtXe4299VnG3mX9O6h+/46yJ9O1Y/ZKLXxlQl42q2BzufxdA0dhxZAPxph0Y8xKY8xaY8xUY0yYv+sUyGq2jVaZ6pF6v81A/fj0aF0z/Haf5a5+qrcWjf5ZH8QMVOqRo2rUKybjNRNkdPXTvbV1/uqM5w5t26dRXYdoVNch+vTaoUpLPa6/ZizL7ebkmeptoxVeLVJjWg/UrKdGq/3L/X2Wa/10b/352XSNaTNIx44c1WWefjvX9o3v6KxDW/Zmeu7gxt2acs9/tXvxxlxoUf5xXdcO+vit4f6uRkCq0TZa4dUj9UmbgZr+9Gh1Gt7fZ7mYp3pr6ejpGhXjHpfRnnF5ZNcBfXXzcI3pPER/vDtZnUfckbHNmu/n67t+I/OgFf5jgoxihvfTlL6v66t2T6p2j+YKr1UxU5mqbaMVVj1SX7YaqNmDRyvmlf4Zr234fr6m9MneR8s//knfdByiCZ2H6u9fVujyR6/P7ab4VZ2YhrqoeqRejxmgSUM+1fUv3+mzXNen/qMFo6fp9baPK/XIUV3eq60kqUWfjordskfvdHlKn/R+UdcOvU3BhYNVvnYlXdG7nd7r8Yze6TJYl7ZrpIuqReZl0/KcCTJqM7yfpvZ9XV+fY0yObzVQcwaPVhvPmHSlu/T7S1/r63aDNbHHMDXo1z7btgWJCTJqN7yfJvd7XeOuflKXdG+uiCztrdY2WmHVIvV564H65anRaueZe8+17fLPpuurLkP1VZeh2j5nlSTpr8l/ZDw3/bGPlLj7YIEOCjEW/53cmleuHHqLlrz9gyZ0HqrFb0xSyyG35HZT/MYEGbUe3k8/9X1d37R7UrV89GGVttEqXT1SX7UaqLk+xt437QZrUo9hqu819iq2uFTVOjbRtx2f1oT2T2nlJ9PyumnABUNgyLdUa21Da219SfGSHvR3hQLZJR2aaNWkBZKkPSu2qGipEgopF5atXPWW9bR+2hJJ0upJ81WnY9OM15r176QNPy/V0YOJPvdR/cr6OrwzTkf2HLzwDfCTqI5NtH7Sb5KkfSu2qmipkirpo9+qtKyrTZ5+WzdxgWp2anLO7UMiI1T96oZaM2FupveK37JXh7fty50G5SNNG16m0qVC/V2NgFSrQxOt9YyrvWcZl1Vb1tVfnnG5ZtIC1eroHpd7/tys44kp7t+Xb1FohYiMbXYt2ahjCcm53AL/Kt8wSgnbY5W484BcaenaNGWRanj65pQaHZtog6ePYz19XMLTx3sX++6jtOTUjN8LlygqqWB/U0fdjk20/Af3vLJzxRYVDy2h0LJh2crVbFlPa6YtliQtmzRf9bzmlaIli0uSipQoppSEZLlOulSu5sXauWKz0o6dkCvdpW2LN6hep8tzv0F+VL5hlI54jcnNPsZk9Y5N9JePMZkSl5Cx6iDt6DHFb9mrkMiIrLsoMCI9x+8RT19tnLpIUVn6Ksrr+N3vdY48n23Ppk6PlvrrfwsvaHsCDWPx38mtecVaqyKhnvNkqRI6Gns4dxviR+WyjL0tUxapuo+xt9GrD4t4jb2DXmPv8Ja9KukZe/X7tNeKD6fKdeKkJCn1kO/PMUB+QGDo3BZKuliSjDFRxpjpxpg/jTELjDF1PM+XN8b8nzFmleenpef524wxSzyrjz4xxgR7nk82xrzsKbvIGFP+TO9jjHnJGPPoqcp4tnskz3vhLEIjI5S491DG46T98QotH56pTPHwEB1LPCqb7l4SmLgvXqGR7jKh5cNVp1NT/Tn+lzPuo1735lo75Y9cqL3/hESGK2lf5n4LifTVbykZ/Za873SZs23fdthtmv/KN7J8zSP+odDIcCWdx/F83GtcJnkdz96ie8do29zV2Z4vyEpGhit5b3zGY+9jNnOZQ2ct40vzJ29S/8X/1SXXt9SiNyZduEoHoNLlI5Tg1UcJ++NVOsuHwBLhoUpNPCqXZxwe2XdIpcu7y/wxbobK16yoZ5Z8qMdnvK4pL3wha61iN+5S9WaXqkRYiAoXK6I6bRsqrEKZvGuYH5SMDFdSljFZMst4CzmPMRla6SKVrVdV+1dszd0K+1GIj74KKZ+9r7zn3mTP3HuubaP7ddBtM15Rh5F3q2jpEtn2XbvbFdpYwANDjMV/J7fmlQXDxuvKobeo/+L/6qpnbtHCV7+9sBUPIL76MOvYy9qHR32UCa10kS6qV1WxnrEXViNSFZpdop5ThqnH90NVLrpG7jUCyGUEhs7CE8i5WtIUz1OjJD1srW0iaZCkDz3PvytpnrU2WlJjSeuMMZdK6iXpSmttQ0npkm71lC8paZGn/HxJd5/pfSSNltTPU58gSb0lfZUrDf6XjPHxpLVZymQvdKpIp+f76JdXJ5wxiBFUOFiXtG+i9T8tzmlVA4qRrz7J0gdn6bczbV/j6oZKOZiouDXbL0Q14TQ+x9z5j8tTqrS4VA16tdGcEc661/5s57qzlzl3EHfR699r7BWPauP//aHo/h3+dR3zhfPoI19zz6kytVs30N71OzS82QN6p+tTuu7F/ioaUlxxW/dq7sdTdPf4Ibpz3FPat2GnXOnp2d+oIPHZUecu493fhUsUVZdPHtWCYeMzrV4rcM7j+NWZ5u6zbLv6y1/0eavHNb7zUB2NS1DrZ27NVC6yYZROpp7QoU27/23N8wfG4r+SW/PKZX2u1oIXvtLYKx7Vghe+0tUj7z5r+fzs3/ahd6FCJYqq0yeP6nevsWcKBalo6ZKa1H2YFr78jTp++NAFrbfjuVwF8ydAkXzat+LGmJWSqkn6U9IsY0yIpJaSvvc6cRT1/NtOUl9JstamSzpijOkjqYmkpZ7yxSXFecqfkPSj5/c/JXU40/t43uuQMaaRpPKSVlhrT4ezPYwx90i6R5K6RTRT05CaOeuBc2jat4Ma93bncti7eptKVTz9F9fQyAglxSVkKp8Sn6RipUrKBAfJprtUqkKEkj1LVis0qK6e77lPpCUiQlWrbbRcJ9O1ceafkqSaMQ21b+32M95mlp807Ntel93i7rf9q7cptELmfsuaTDY1PknFSpXI6LeQChEZS32T9sf73L5212aK6tBY1dtGq1DRwioSWlxd3rlfPz/2Ue43EPlS477tFe05nvet3qbQLMdzcpbjOTU+SUW9xmWo1/EsSWXrVFaX1+7Sd/1GFvhbx7JK3hevkIqnV7Z4H7OZy5TJUibhvPexafIf6jZukBa/9UOO6xtIWvTpoCtuaSdJ2rVqm8K8+igsMkKJWfrxaHySipcqqaDgILnSXSpdoYwS49xlmt4Uozkf/U+SdGhHrOJ3HVC5qIratWqrln43V0u/mytJ6vxELx3ZF6+C7Oi+eIXmYEwGFQpWl1GPatPkP7RtesHJ8+dLsq++isvSV1nm3hDP3BtcuNAZt03xun5Z+80c9fh8YKb3vKR78wJ/G5nEWPy3cmteqXNjK81//ktJ0pYfF+vq1++6cJUOML76MOUcfVgyy9jrPOpRbc4y9o7uO6xtP7sfx63cJmutikWE6lh8Ui62BsgdrBjyLdWzyqeqpCJy5xgKkpTgyT106ufSs7yHkTTOq+wl1tphntfS7OkwfrrOHaD7TFJ/SbdLGuOrgLV2lLW2qbW2aW4HhSRp2RezMhJDb5y5TNE9W0mSLm5UU8eTUrN9kJSk7QvXq27XZpKkBj1ba+Msd+DnvasG6N2rHtO7Vz2m9dOWaNqzYzOCQpJUv3uLAnMb2covftGXXYbqyy5DtWXGn6rb8ypJUoVGUTqelKKjPvpt58L1qu3pt3o3ttKWmcslSVtnLfe5/W+vfadRVzyiz64coB8f+kA7/1hPUAhntfyLX/R516H6vOtQbZ75p+p7xlXFc4zLOp5xeVnPVto8yz0uS1Usoxs+eUw/DvhYh//en2dtCBSxq7YprFqkSlUuq6DCwardvbn+9vTNKX/PWq5LPX1cvlGUTiSlKMVHH3srXa18xu/VOzTW4S0FL1fYwi9n6Z2uT+udrk9r3cxlanyDe16p0qimUpNSlHQgIds2Wxeu02Vdr5AkNe3ZWus9c0fC3oOqdWV9SVLIRaVVtkYFHdrp/ttMyTKlJElhFcuofufLtbKAzC9nErtqm0pXi1SoZ0zWOsOYrHOGMdlu5F2K37xXKz8t+N/etn/VNoVXP338XtKtubZl6attXsdvpKevjsYlnHVb7zxtUZ2a6tBGr5VBxqjWNVdo09SCHxhiLP47uTWvHI09rIubuz/KVLqynhIK8Jwdl2Xs1fTRh9tnLdclZ+jDtiPv0uHNe7Uqy9j7e8YyXXxlXUlS6eqRCi5ciKAQ8i1zPsvXncYYk2ytDfH83kjS/yRFSZon6W1r7ffGvQyogbV2lTFmgty3hr3juf2spKRKnu2utNbGGWMiJIVaa3dkef8bJV1rre3v632stYnGmCKS1kgqLKmWZzXRGb1Y9dY8/0/t8lJ/RbVpoLTUE5oy6BPtW+P+GvRbxj6hqU9+quS4BPfX1b//sIqHldT+dTv0f499qHRPsrZTur9xrzbPXqENnqS2hYoV0WOL3tV7rQboeFLeLRkuaX3dH3fhXf1SP1WLcffbjEGjMr4+/vqxgzRz8Gc6Gpug0lXK6pr3H3J/Xf267fr50Y8y+u1M259Sqfmlanpv14yvq6/ZqanavdhXxSNCdTwxRQfW79CkPq/nStseWf5irrzvhfDE869q6YrVSkhIVJmIMD1wZx/17NbJ39XK5s0mz/llvx1e6qcanuN52qBR2u85nm8aO0g/P/mZkuMS3F9X//5DKh4Woth12zX1Mfe47PLaXbqky+U6studKN6Vnq5x3dzt6P7ug6rS4lIVDw/R0YOJ+u3tSVr97bxcbUtJP6zYrdo2Wq2G3eb+Stxv52nZe1NU/zb3Spi142dLktoM76eqnmP314GjFOc5dju9/6Aubn6pikWEKPVgoha/OUnrv52nLp88ovCoCrIuq6TdBzVnyOc6uj/vEoXuCs77262ue/F2XdImWidSj+v7Jz7R7jXur1G+4/MnNXHwp0qMO6yIyuX0n/ceVomwEO1dt13fDPhA6SdOqlS5cN38xn0KLRcmY4zmfDRFKya7k4re/93zKhEeovST6frxpS+15Y91edKeKunBebIfX06NSeMZk3++N0X1PGNynWdMtvaMyZNeY7LC5bXV84fndHDDzozbvRe99p12eL5VK6+l5cHUXK1ttGKed/fVum/nacn7U9TA01erPX3V1jP3nkw9oZlec6+vbSWp8zv3qWzdqrLWKnH3Qf369JiMgHul5pfqqqd6acJ1w3K/cZIK+/myvyCMRX90YW7MKxUur63Ww/ooqFCQTh5P09yhY3Ugj9IQ+ONsWKVttK7yjL2/zjD2Wg3vpyqesTd74CgdWP23Ii+vrRt+eE6Hsoy9nXNWKahwsNq9cY/K1Ksi14l0/TH8a+35Y32etemBXePz5gOLn6T8974CGago8ejHAfn/RmDIB+/AjefxVEnfSfpN0keSKsgdpJlgrX3Rkzx6lKQacq8Aut9au9AY00vS03KvNkqT9KC1dtFZAkM+38dT7mO5Vyw9da76+yMwVNDkVWCoIAvkwFB+4a/AUEHij8BQQeSPwFBB48/AUEGRF4Ghgs7fgaGCgC7MOc6GFwaBofwpUAND5BjywTso5HnczethZx/lYyX18PH8t5Kypfj3fn9r7URJE8/2Pp6k080l3XTejQAAAAAAID9iAUueIsdQgDPG1JW0RdKv1trN/q4PAAAAAAAoOFgxFOCstevlvrUMAAAAAADggmLFEAAAAAAAgEOxYggAAAAAAAQOF98gkpdYMQQAAAAAAOBQBIYAAAAAAAAcisAQAAAAAACAQ5FjCAAAAAAABA6X9XcNHIUVQwAAAAAAAA5FYAgAAAAAAMChCAwBAAAAAAA4FDmGAAAAAABA4LAuf9fAUVgxBAAAAAAA4FAEhgAAAAAAAByKwBAAAAAAAIBDERgCAAAAAABwKJJPAwAAAACAwOGy/q6Bo7BiCAAAAAAAwKEIDAEAAAAAADgUgSEAAAAAAACHIscQAAAAAAAIGNbl8ncVHIUVQwAAAAAAAA5FYAgAAAAAAMChCAwBAAAAAAA4FDmGAAAAAABA4HBZf9fAUVgxBAAAAAAAEACMMZ2NMRuNMVuMMU+doUyMMWalMWadMWZeTvfJiiEAAAAAAAA/M8YES/pAUgdJuyUtNcZMsdau9yoTJulDSZ2ttTuNMeVyul9WDAEAAAAAAPhfM0lbrLXbrLUnJE2Q1CNLmf9I+sFau1OSrLVxOd0pK4YAAAAAAEDgsC5/1yBXGGPukXSP11OjrLWjvB5fLGmX1+Pdkq7I8ja1JRU2xsyVFCrpv9baL3JSLwJDAAAAAAAAucwTBBp1liLG12ZZHheS1ETS1ZKKS1pojFlkrd30b+tFYAgAAAAAAMD/dkuq7PW4kqS9PsoctNYelXTUGDNfUrSkfx0YIscQAAAAAACA/y2VVMsYU90YU0RSb0lTspT5n6RWxphCxpgSct9qtiEnO2XFEAAAAAAAgJ9Za08aYx6SNENSsKQx1tp1xpj7PK9/bK3dYIyZLmm1JJekz6y1a3OyXwJDAAAAAAAgcLiyptVxDmvtNEnTsjz3cZbHIyWNvFD75FYyAAAAAAAAhyIwBAAAAAAA4FAEhgAAAAAAAByKHEMAAAAAACBwuFz+roGjsGIIAAAAAADAoQgMAQAAAAAAOBSBIQAAAAAAAIcixxAAAAAAAAgcLuvvGjgKK4YAAAAAAAAcihVDBVAJa/xdhXxv8P45/q5CvpfW5Dl/V6FAGPjni/6uQr73SSPGYk4lK93fVcj3hsQv9ncV8r3Lwqr5uwr5XqPCZf1dhQLhhXr7/V2FfG/PulL+rgIAL6wYAoAARVAo5wgKAQAuJIJCOUdQCAg8rBgCAAAAAACBw7r8XQNHYcUQAAAAAACAQxEYAgAAAAAAcCgCQwAAAAAAAA5FYAgAAAAAAMChSD4NAAAAAAACh8v6uwaOwoohAAAAAAAAhyIwBAAAAAAA4FAEhgAAAAAAAByKHEMAAAAAACBgWJfL31VwFFYMAQAAAAAAOBSBIQAAAAAAAIciMAQAAAAAAOBQ5BgCAAAAAACBw2X9XQNHYcUQAAAAAACAQxEYAgAAAAAAcCgCQwAAAAAAAA5FjiEAAAAAABA4yDGUp1gxBAAAAAAA4FAEhgAAAAAAAByKwBAAAAAAAIBDkWMIAAAAAAAEDuvydw0chRVDAAAAAAAADkVgCAAAAAAAwKEIDAEAAAAAADgUgSEAAAAAAACHIvk0AAAAAAAIHC7r7xo4CiuGAAAAAAAAHIrAEAAAAAAAgEMRGAIAAAAAAHAocgwBAAAAAICAYckxlKdYMQQAAAAAAOBQBIYAAAAAAAAcisAQAAAAAACAQ5FjCAAAAAAABA5yDOUpVgwBAAAAAAA4FIEhAAAAAAAAhyIwBAAAAAAA4FDkGAIAAAAAAIHD5fJ3DRyFFUMAAAAAAAAORWAIAAAAAADAoQgMAQAAAAAAOBSBIQAAAAAAAIci+TQAAAAAAAgcLuvvGjgKgSH8a+1e6KPqbRvqZOpx/TxwlOLWbs9WpnTlsrr2/QdVLCxEsWu3a9pjH8mVln7G7cNrVFC3Dx46vX2Vcvr9rYlaPnpGxnNN7+mqmGf+ow+i71Pq4eRcb6e/vP3Wi+rSuZ1SUlN1550DtGLl2mxlRn/2tlq3aq4jiUmSpDvvGqBVq9apTesW+mHSGP29fZckafLkaRr+8jt5WX2/aT+sj6LaNlRa6nH9NGiUYs8wLnu8d3pcTh3gHpd1r2up5vddK0k6kXJMM4eOVdyGnZKkriPvVlS7hko5lKjRHZ/OyyYFpGdeeUvzf1+iiPAwTR7/sb+rE7CqxDRQq2F9ZIKDtP6buVr+4dRsZVq90EdV27nPhb8+PkoH1m5XSIUItX/nPpUoW1rWZbXu6zlaPWaGjz04w03P3656bRspLfW4vhj0oXat+ztbmTZ9O6ntHdeoXLVIPdHoTh097D4vNujQVN0e7yWXtXKdTNfEF8dq67KNed2EgPP6yOfUsVOMUlKP6f57n9Cqleuylfnok9d15VVXKNEzx9x/7xNas3pDXlc1oDz24kNq0e4KHUs9ppcHvK5NazdnK/PUG4NUJ/oSGUm7/t6tlx97Takpx1QlqrKGvv2katevpVGvjdE3n3yX9w0IADc+31/12jbSidTj+nLQR9rt43hu3beT2t7RVWWrRWpwo7syjuemPa5Sh/u6S5KOpxzTt8+M1p4NO/K0/v5WuEkzlbznYSkoSMdm/qRj33/ts1xwrToq/eaHSn7tBZ34fZ6CLiqrkIFDZcIjJJdLx6dP1bEpk/K49oEhpE1jXfzc3VJwkOK/naUDH03M9HpYjzYqe19PSZIr5Zj2PPOhjm3YLkmq89tnSk9OlVwu2ZPp2tL98byuPpArznkrmTHGGmPe9Ho8yBgzLKc7NsaEGWMOGWOM53ELz74qeR6XNsbEG2N81tEYE2OM+dHH82ONMfdmee46Y8w0Y0xTY8y7Z6lTRWPMRM/vDY0xXc/RhmqeOr/k9dxFxpg0Y8z7Z9v2HO/5H6/H/f/te+Wm6m2jFV4tUqNbD9TMp0arw8v9fZZr/XRvLftsuka3GaRjR47qsl4xZ93+8LZ9+qLLUH3RZai+vOYZnUw9ri3Tl2W8X2iFCFVtVV+Juw/mcgv9q0vndqpVs7rq1L1K998/WB+8P+KMZQc/PVxNL++oppd31KpVpy/sf/ttScbzTgkK1WgbrfDqkfqkzUBNf3q0Og3v77NczFO9tXT0dI2KcY/LaM+4PLLrgL66ebjGdB6iP96drM4j7sjYZs338/Vdv5F50Ir84bquHfTxW8P9XY2AZoKM2gzvp6l9X9fX7Z5U7R7NFV6rYqYyVdtGK6x6pMa3Gqg5g0erzSv9JUmudJd+f+lrfd1usCb2GKYG/dpn29Yp6sU0UrnqkRoW84i+GjJKvV++y2e5rX9u1Lu3vaRDu+MyPb/x9zV6ucsTGtH1SY1/8iPd+tp9eVHtgNaxU4yialZTwwbt9OhDQ/T2Oy+dseyzQ1/VVS2u1VUtrnV8UKhFuytUqfrF6nVVH70++C0NGvGYz3LvDvtQ/TvcrX4d7lbsnjj1vP16SVJiQpLefvZ9xwaEJKluTEOVrR6pF2Ie1TdDPlXvl+/0WW7bnxv13m3Dsx3Ph3bF6Z1eL2hElyc1/b0fdMuIu/Oi2oEjKEgl739Mic8/qYT7+6lo66sVXLmq73K336u05UsznrLp6Tr62Qc6cl9fHRl4v4pde73vbQu6oCBd/OJ9+rv/MG3q8KDCurdW0ZqVMxU5sStW23o9rc1dHlHce9+q0oiHMr2+7Zah2tz1UYJCKFDOJ8fQcUk3GGMuupA7ttYmSNov6VLPUy0lrfD8K0nNJS221rr+4Vt/I6l3lud6S/rGWrvMWvvIWeq011p7o+dhQ0lnDQx5bJN0rdfjmyRl/7Pb+asm6T/nKuRvNTs20bpJv0mS9q3YqqKlSqpkubBs5Sq3rKtN05ZIktZNXKCanZqc9/ZVrqynhJ1xStxzKOO5ts/fpvmvTJC1BXtpYbdunfTlV+6/Xixeslylw0orMrKcn2sV+Gp1aKK1nnG19yzjsmrLuvrLMy7XTFqgWh3d43LPn5t1PDHF/fvyLQqtEJGxza4lG3UsoeCuUPunmja8TKVLhfq7GgGtfMMoHdkeq8SdB+RKS9fmKYtUwzPWTqnesYn+8ozZWM+YLVEuTClxCTrgWe2WdvSY4rfsVUhkRNZdOEKDjk21+If5kqTtKzarRGhJlSoblq3c7nXbFb/7QLbnj6ccz/i9SImiUgGfP85H12va65uv/0+StHTpSpUuXUrlI8v6uVaB76pOLTV94ixJ0rrlGxRaOkRlymU/LlOSUzJ+L1qsaMY1S8KhBP21aqNOelZOO1GDjpdridfxXPwfHs9/L9+k1MSjnt83KyyyTK7WN9AUqn2p0vfukWv/PunkSR2fP1uFm1+VrVyxbjfo+O/z5DpyOOM5ezhe6Vs9K9xSU5W+a4eCyjjvuC/RsJZO7NinE7tiZdNOKmHqfJXqeEWmMinL/1K6Z5ylLP9LhSMv6MdgICCdT2DopKRRkgZkfcGzOudGr8fJnn9jjDHzjDHfGWM2GWNeNcbcaoxZYoxZY4yJ8mzyu04HglpKejvL4z+MMcHGmJHGmKXGmNVZVgOVMsb8nzFmvTHmY8/qol8k1THGVPDUpYSk9pIme68yMsa0Mcas9PysMMaEelbrrDXGFJH0oqRentd7+SrvqUOqpA3GmKaex70kZfwpyBhT1Rjzq6fuvxpjqnj13bvGmD+MMdu8+vFVSa08+znV5xWNMdONMZuNMa+fx/9ZrguJDFfSvtMBm6T98QqJDM9Upnh4iI4npsimu2N7yfviFeopcz7b1+neQn/9b2HG46gOjZW0/7AOeG7tKcgurhip3bv2Zjzes3ufLq4Y6bPsSy8O1vI/Z+nNkcNUpEiRjOebN2+iP5fN0o9TvlTdurVzvc6BIDQyXEl7M4+r0PJnH5dJXuPSW3TvGG2buzp3K4wCrWRkuJL2xmc8Tt4Xr5JZxlpIZLiSvcZs8r7s58LQShepbL2q2r9ia+5WOECFlY/Q4b2nV4ke3n9IYf8wSBbd6XI99+vbemDM0/ryyY8udBXznYoVI7V7976Mx3v27lfFCr7nmOeeH6g/Fk/TiNeeyTTHOFHZyIsUt/f0Cpa4fQdU9gwfGIe89aSmrpyoqjUra+KY/8urKga8sPLhOux1zkv4F8fzKS17tdX6uSsvUM3yh6AyF8l18PQYdB08oOAyF2UrU6RFKx3/ecqZ36dcpIJr1NLJjetzra6BqnD5MkrzmlPS9h1S4fJnDjCG9+qopLl/nn7CSjW+fFE1p76tiFs65WZV4bIF8ydAne+3kn0g6VZjTOl/8N7Rkh6VdJmkPpJqW2ubSfpM0sOeMn/odCCohqTvJZ0KsLSUO3B0p6Qj1trLJV0u6W5jTHVPmWaSBnr2ESXpBmttuqQfJN3sKdNd0hxrbVKW+g2S9KC1tqGkVnIHeCRJ1toTkp6T9K21tqG19tuzlZc0QVJvz21w6ZL2er32vqQvrLUNJH0lyftWtgqSrpJ7xdGrnueekrTAs9+3Pc81lDvgdJncwarM6x0lGWPuMcYsM8YsW5Sc/X73C83IZH8y619hTfYyp4qca/ugwsGK6tBYG39aLEkqVKyImj/UXb+/OTH7dgWQ8dl32U8kQ58ZoXr1W6t5i2sUHhGmJ594QJK0fMUa1ajZTE2adtAHH36uSd+PyfU6B4Tz6bezjMtTqrS4VA16tdGcERMuZO3gND7GmrIexucYs4VLFFWXTx7VgmHjlZacmq2sE5zv+fBsVs1YqhevHqBP7hmpbo/3ulBVy7fOt0+HPT9STRq1V0yr6xQeXloDHr83Wxkn+Sdj8ZXHX1ePxjdr++adurp729yuWv5xAY5nSarVop5a9Gqn/7361YWoVf7hq/+yPC5xz8NK+fwTyXWGmy6KFVfo0BeV8ul7sqkpvssUZD7nZt9jsGSLyxTRq4P2vTo247ktPZ/U5msf09/9h6lM32tUslm9XKookLfOK/m0tTbRGPOFpEeUOSByNkuttfskyRizVdJMz/NrJJ2aIX+X9JQn0LPdWnvMuIVIaiJpiaQHJDXwWlFTWlItSSckLbHWbvPs4xu5gywT5b6dbKSk/8p9G9kXPur3u6S3jDFfSfrBWrvb14R/nuWnS3pJUqykb7Ns10LSDZ7fv5TkveJnsudWufXGmPJn2fev1tojnnaul1RV0i7vAtbaUXKv7NIbVW7LlVBkw77t1eAW93/d/tXbFFrhdHQ9NDJCybEJmcqnxiepaKkSMsFBsukuhVSIUHKse0lr0v74s25fPSZacWu3K+VgoiQprGo5la5cVv2mv+IuXyFCfaYN1/juzyvlwJHcaG6eu/++frrzzlslScuWrVSlyqfziVxcqYL27ovNts3+/e6/Gp04cULjxn2rxwe4c2ckJZ2+5enn6bP13ruvqEyZcB06dDjbe+R3jfu2V3Rv97jct3qbQitmGVdxCZnKZx2XoV7jUpLK1qmsLq/dpe/6jeTWMeTI0X3xCq14+i/hIRUidDQ28zGYvC9eIV5j1l0mQZIUVChYXUY9qk2T/9A2r1xrTtC6TyddecvVkqQdq7YqvOJFktwJo8Mjy+hI7L87l21ZskEXVY1UyfDQjGS2TnH3PX3U73Z3UGz5n6tVqVKFjNcurhipffuzzzGx+9238pw4cULjv5yoRx51WD4XSTf066Hut14jSdqwcqPKVTx9W3e5CmV1MPbQmTaVy+XSr1Pm6D/399K076bnel0DVes+HdUy0/F8+pwX9i+O54p1qug/r96jj/q/qqMOm6ddBw8o6KLTYzDoorJyHcqcd7NQzUsUMvg59+ulSqtI0+ay6elKW/SbFBys0CEv6vicX3TijwV5WvdAkbb/oApXPL3KqnCFMkqLi89Wrlidaqr06sP6u/8wpSecni9OesqmHzqixBkLVTy6to4uyUkWESAwnO+KIUl6R+7VOyW9njt56j08SaS91xgf9/rd5fXYJU9Aylq7WVK4pG6STt0z9Kek2yX9ba1NlmQkPexZQdPQWlvdWnsqyJQ1AHLq8e+SKhhjouVeeTQta2Osta9KuktScUmLjDF1ztb4s5X3rDD6U+7VS+dK7+9dZ+8+OltUyrtcuvz0bXIrv/glIzH0lhl/ql5P9z3NFRpF6XhSio5m+QAuSbsWrlftrs0kSfVubKWtM5dLkrbOWn7W7S/tkfk2soMbd+vDxg/q0ysH6NMrByhpX7y+7PpMgQkKSdJHH4/LSBY9ZcoM9bnVHQu9olljJR5JzAgCefPOO9S9e2etW/+XJKl8+dP3jF/etKGCgoIKZFBIkpZ/8Ys+7zpUn3cdqs0z/1R9z7iqeJZxuXPhetXxjMvLerbS5lnucVmqYhnd8Mlj+nHAxzr89/48awMKpthV21S6WqRCK5dVUOFg1ereXH97xtopf89arjqeMVu+UZROJKUoxTNm2428S/Gb92rlpz/nddX9bv6XMzSi65Ma0fVJrZ65RFfc0FqSVK1RLaUmpSjxQMJ5v1fZqqf/7lK5XnUVKlzIcUEhSfp01JcZSaR/mjpLt/zHnRD58ssbKjExKSMI5M0779C13Tpq/fpNeVbfQPHDuP+pf8d71L/jPZo/4zd1vrGDJKle40uVnHhUh3x8oLy42uk/7FzZoaV2bNmVrYyTzP9ypl7tOlivdh2s1TOXqlkOjufwimV098cD9cWADxT3975zb1DAnNz0l4IvrqSg8pFSoUIq2rqd0hb/nqlMwp29lXCH++f47/N09MO33UEhSSGPDlb6rh06Ntm5CdBTVm1WkWoVVbhSeZnChRTWrbUSZy3JVKZwxbKq+vHT2jXgLZ34+/SNIKZ4UQWVLJ7xe0irRjq2yVnfioeC67wDDNbaeGPMd3IHh07dl7Jd7pU930nqIanwv6jDQrlvOevv9Xi4TgdzZki63xgz21qbZoypLWmP57VmntVGO+S+1WqUp67WU9dxkqZZa49l3akxJspau0bSGmNMC0l1JK30KpIkKfQflH9T0jxr7aEsK4/+kHvV0peSbpX02zn6I9N+A9W22StVvW207lrwptJST2j6oFEZr90wdpBmDP5MR2MTNH/EBF37/kO66ombFLduu9Z8O/ec2xcqVkRVW9XXzKcdcvuTD9N+/lWdO7fTxg2/KyU1VXfddfpbD6b+7wvdc98T2rcvVl+Oe18XlY2QMUarVq3TAw8+JUnqecM1uvfevjp5Ml3HUo/p1tse8FdT8tTW2StVo2207p3vHlfTvMbVTWMH6ecnP1NyXILmjJigHu8/pNaDblLsuu1a7RmXVz56vYqHh6jjS/0lSa70dI3r5v6rW/d3H1SVFpeqeHiIHlj0rn57e5JWfzsvr5sYMJ54/lUtXbFaCQmJuvq62/TAnX3Usxv32nuz6S7Nf3aceox/0v119d/OU/ymPap3WztJ0rrxs7Vj9kpVbRetPr+9qZOpJ/TrQPeYrXB5bdW5sZUObtipXtNfliQteu077Zizym/t8Ze1c1aoXtvGemHeuzqRekJfPvFhxmsPfP6Uvhr8iY7EHVZM/y7qcG93lSobpqHTR2rdnBX66qlP1LBLc11xQ2uln0xX2rETGv3Q22fZmzPMmDFHHTvFaNWaOUpJPaYH7n0y47WJP4zRQw88pf374/TZmLd10UVlZIy0ZvUGPfbIM36stf8t/HWxWrS7Qt/9Pl7HUo/plcdPLwJ/44sRevWJN3QoLl7PvPOUSoaUkDFGW9Zv1cin35EkRZQN1+ifP1bJkBJyuaxuvrunbo25PVOy6oJu3ZwVqte2kZ6f91+lpZ7Q+CdO5/y6//On9LXneG7Tv7Pae47nIdNf17o5K/X1U5+oyyM3qmR4iHoNd3+bmetkul7vPsRfzcl7rnQd/egdlXrpDSkoSMdnTVP6zu0q2qW7JJ01r1Chupep6NWddPLvrSr93meSpJRxnypt2eI8qXrASHdp73Mfq8YXL0jBQTr83S86vnmnIm7tLEmK/2q6yj/SW8HhpXTx8PslKeNr6QtfFKaqo4ZKkkxwsBL+N0/J85afcVfImYL+ZUOBxpyrw40xydbaEM/v5SX9Lel1a+0wz+P/yb1q6Fe5V/aEGGNiJA2y1l7r2W6u5/EyH689IellSaWttanGmGqeffzHWvuNJ6H0cLlXFRlJByRdJ6mR3HmADside2e+pAdOfYuZMaaRpOWSulhrp3uey9i3MeY9uW9pS5e0Xu7AVAVJP1pr6xtjIuQOShWWNELu29TOWD5Ln/WX1NRa+5CnPWMkXeSp6+3W2p3GmLGebSd697MxprDct6ZdJGmspMOn3stT7kdJb1hr557p/yy3biVzkqf2z/F3FfK94RXIqZBTA/980d9VyPc+afScv6tQIKwPPuHvKuR74w8463bA3HBZWDV/VyHfa1TYed9CdaG9UI8VxTm1Z10pf1ehQGiwfepZ86Dkd4n3diqQn2lLfTIjIP/fzhkYQv5DYCjnCAzlHIGhnCMwlHMEhi4MAkM5R2Ao5wgM5RyBoZwjMJRzBIYuDAJD+VOgBob+SY4hAAAAAAAAFCB+SWIMAAAAAADgk6tALhgKWKwYAgAAAAAAcCgCQwAAAAAAAA5FYAgAAAAAAMChCAwBAAAAAAA4FMmnAQAAAABA4CD5dJ5ixRAAAAAAAIBDERgCAAAAAABwKAJDAAAAAAAADkWOIQAAAAAAEDAsOYbyFCuGAAAAAAAAHIrAEAAAAAAAgEMRGAIAAAAAAHAocgwBAAAAAIDAQY6hPMWKIQAAAAAAAIciMAQAAAAAAOBQBIYAAAAAAAAcihxDAAAAAAAgcLj8XQFnYcUQAAAAAACAQxEYAgAAAAAAcCgCQwAAAAAAAA5FYAgAAAAAAMChSD4NAAAAAAAChnVZf1fBUVgxBAAAAAAA4FAEhgAAAAAAAByKwBAAAAAAAIBDkWMIAAAAAAAEDnIM5SlWDAEAAAAAADgUgSEAAAAAAACHIjAEAAAAAADgUOQYAgAAAAAAgcPl7wo4CyuGAAAAAAAAHIrAEAAAAAAAgEMRGAIAAAAAAHAocgwBAAAAAICAYV3W31VwFFYMAQAAAAAAOBSBIQAAAAAAAIciMAQAAAAAAOBQBIYAAAAAAAAciuTTAAAAAAAgcLj8XQFnYcUQAAAAAACAQxEYAgAAAAAAcChjrfV3HXCBfVz5Nv5Tc+gwIdMcC2H5Z44Zf1eggLh3xYv+rkK+92aT5/xdhXwvTUzNOVWYs2KOlWJuRgBgGF4YD+0aX6BPiod7xhTIiTN80tyA/H8jxxAAoMAiKAQAAJD/WFeBjAsFLNZFAAAAAAAAOBSBIQAAAAAAAIciMAQAAAAAAOBQ5BgCAAAAAACBgyzleYoVQwAAAAAAAA5FYAgAAAAAAMChCAwBAAAAAAA4FDmGAAAAAABAwLDkGMpTrBgCAAAAAABwKAJDAAAAAAAADkVgCAAAAAAAwKEIDAEAAAAAADgUyacBAAAAAEDgIPl0nmLFEAAAAAAAgEMRGAIAAAAAAHAoAkMAAAAAAAAORY4hAAAAAAAQMCw5hvIUK4YAAAAAAAAcisAQAAAAAACAQxEYAgAAAAAAcChyDAEAAAAAgMBBjqE8xYohAAAAAACAAGCM6WyM2WiM2WKMeeos5S43xqQbY27M6T4JDAEAAAAAAPiZMSZY0geSukiqK+kWY0zdM5R7TdKMC7FfAkMAAAAAAAD+10zSFmvtNmvtCUkTJPXwUe5hSZMkxV2InZJjCAAAAAAABAxbQHMMGWPukXSP11OjrLWjvB5fLGmX1+Pdkq7I8h4XS7peUjtJl1+IehEYAgAAAAAAyGWeINCosxQxvjbL8vgdSYOttenG+Cr+zxEYAgAAAAAA8L/dkip7Pa4kaW+WMk0lTfAEhS6S1NUYc9JaO/nf7pTAEAAAAAAAgP8tlVTLGFNd0h5JvSX9x7uAtbb6qd+NMWMl/ZiToJBEYAgAAAAAAMDvrLUnjTEPyf1tY8GSxlhr1xlj7vO8/nFu7JfAEAAAAAAACBgFNfn0+bDWTpM0LctzPgNC1tr+F2KffF09AAAAAACAQxEYAgAAAAAAcCgCQwAAAAAAAA5FjiEAAAAAABAwnJxjyB9YMQQAAAAAAOBQBIYAAAAAAAAcisAQAAAAAACAQ5FjCAAAAAAABA5r/F0DR2HFEAAAAAAAgEMRGAIAAAAAAHAoAkMAAAAAAAAORY4hAAAAAAAQMKzL3zVwFlYMAQAAAAAAOBSBIQAAAAAAAIfiVjLkWOWYBrpyWB+Z4CBt+GauVn44NVuZK1/ooyrtGupk6nHNeXyUDq7druCihdVj4jMKKlJIQcHB2jZtiZa99UOm7aLv7aoWz/xHYxvcp2OHk/OqSX7RYVgfRbVtqLTU4/px0CjFrt2erUzpymV13XsPqlhYiPav3a6pAz6SKy1d9a5rqeb3XStJOpFyTDOGjlXchp2KqFFB173/UMb2YVXKacFbE7V0zIy8alaeqRLTQK0943D9N3P1p49x2PqFPqrqGYe/PD5KBzx9fPUbd6va1Q2VeihRX7d/OqP8FYNuVI2OjWVdVqmHEvXL45/oaGxCHrXI/6rENFArrz5d7qNPW3n16a+ePg2pEKH279ynEmVLy7qs1n09R6sL4JjLqWdeeUvzf1+iiPAwTR7/sb+rE3Dae50TfzrLObGH55wY63VOjIiqoGveuEfl61XT/De+15JR0zK2ufzOzmrQO0ayVgf+2q2fnhil9ONpedewPNRpWF/VbButtNQTmjLoE+330YdhlcvqhvceyphXJg/4UK60dNXu0EQxA2+UdVm50tM184UvtWvZJpWpUUE3vP9wxvbhVcpp7lsTtWTM9DxsWd7JyTism2VunumZmyWp68i7FdWuoVIOJWp0x6ezvWdBVTmmga4a1kdBnnllhY955aos88qpa8brJj6jYM8149ZpS7Q0yzVjQZYb/RZ1TTNdPuAGhdeqqIndnteB1X/ndbPyVG5e0zS6t6uufOY/+swBn1dQcLFiSJIxJtIYM8EYs9UYs94YM80YUzuX9hVjjPnxHGWaGmPezY39X2gmyOiq4f30U9/X9W27J1WzR3OF16qYqUyVttEqXT1S37QaqHmDR6vVK/0lSenH0zSl1yua2GmoJnYeqsoxDVSuUVTGdiUrRKhSq/pK2n0wL5vkF1FtoxVePVIftxmon58erc7D+/ss1/ap3loyero+iRmkY0eOKrpXjCQpYdcBfXXzcI3uPES/vztZXUbcIUmK37ZPY7oO1ZiuQ/X5tc8oLfW4Ns5YlketyjsmyChmeD9N6fu6vmr3pGr7GIdV20YrrHqkvmw1ULMHj1aMZxxK0obv52tKn5HZ3nf5xz/pm45DNKHzUP39ywpd/uj1ud2UgGGCjNoM76epfV/X1+fo0/GtBmrO4NFq4+lTV7pLv7/0tb5uN1gTewxTg37ts20L6bquHfTxW8P9XY2AVMNzTvykzUBNf3q0Op3hnBjzVG8tHT1do7KcE48lHNWs57/Ukk+nZSofUj5cTW7vqHHXPqvRHZ+WCQ5S3W7Nc7k1/lGzbbQiqkfqgzYD9dPTo9V1+O0+y139VG8tHv2zPowZqGNHjqqRpw///n2tRnV+Wp92HaKpT4zSta/dLUk6tG2fPu06RJ92HaLPrh1aYOcVKefj8Ihnbh7TeYj+eHeyOnvmZkla8/18fdcv+7xTkJkgo9aea8Zv2j2pWme5Zvyq1UDN9ZpX0o+n6X+9XtF3nYbqu85DVSWmgcp7XTMWZLnVb/Ebd2v6Pf/V3sUb87pJeS43r2lCKkSocqv6SnTA5xUUbI4PDBljjKT/kzTXWhtlra0raYik8v6qk7V2mbX2EX/t/58o1zBKidtjlbTzgFxp6do6ZZGqdWySqUy1jk20adJvkqS4FVtVtFRJlSgXJkk6mXJckhRUKFhBhQpJ9vR2LZ+/TYteniBZq4KuVocmWuvpo72ePirp6SNvVVvW1V/TlkiS1k5aoNqevt7z52YdS0xxb798i0IrRGTbttqV9ZSwM06Jew7lUiv8p3zDKCVsj1WiZxxumrJINbKMwxodm2iDp49js4zDvYs36lhC9r/wpCWnZvxeuERRZRqgBVz5hlE64tWnm330afWOTfSXjz5NiUvIWI2VdvSY4rfsVUhk9jHpdE0bXqbSpUL9XY2A9G/OiWsmLVAtzxhNOZSo/au3yZWWnm2boOBgFSpWRCY4SIWLF1FS7OHca4gf1e7QRKsnLZAk7VmxRcVKlVCIjz6s1rKe1nv6cNWk+bqkY1NJUppnfpbOfP6rfmV9Hd4ZpyN7CuYHopyOwz1/btZxz9y8J8vcvGuJ73mnICuXZV7ZMmWRqvuYVzZ6zStFznLN6IDLQ0m512+Ht+xVwrZ9edYOf8rNa5qrnr9Nvzvk80pesy5TIH8CleMDQ5LaSkqz1mas47fWrpT0mzFmpDFmrTFmjTGml5Sx4meeMeY7Y8wmY8yrxphbjTFLPOWiPOXGGmM+NsYs8JS7NuuOjTHNjDF/GGNWeP69xGsfP3p+H2aMGWOMmWuM2WaMCaiAUcnIcCXvjc94nLwvXiUjw32UOeSzjAkyunH6y+q38kPtXrBGcSu3SpKqdmislP2Hdciz5LqgC40MV6JXHyXtj1do+cz9WDw8RMcTU2TT3Sn6E/fFKzRLX0tSg94x2jp3dbbnL+3eQuunLLzANQ8MvsZhyHmMw6xlfGn+5E3qv/i/uuT6llr0xqQLV+kAVzIyXEnnOLZDzqNPQytdpLL1qmr/iq25W2EUKKGR4Ur6h+fEpDOcE70lxx7WklHT9MDC/+rhpe/reFKKti9Ye+EbEABCIyMyzSuJZ+jDY4lHz9iHl3Rqqvt/HalbPn9CU54YlW0f9bo319opf+RSC/zvQo7D6N4x2uZjbnaSf3PNeDTLNePN01/W7Ss/1C6va8aCjn7Ludy6pqnWobGOOujzCgo2AkNSfUl/+nj+BkkNJUVLai9ppDGmgue1aEmPSrpMUh9Jta21zSR9Julhr/eoJqmNpGskfWyMKZZlH39Jam2tbSTpOUmvnKGOdSR1ktRM0vPGmMJZCxhj7jHGLDPGLFuQvPmsDb6gTPaoZ7aAuc8y7kLWZTWx81B92ewRlWsYpfBLKqlQsSJq/HB3LX1zYm7UODD56KNsHXkefV2lxaWK7tVGc0dMyPR8UOFg1WrfWBt+WpzTmgYkcx5947vMuf+6s+j17zX2ike18f/+UHT/Dv+6jvmOzzF57jLefVq4RFF1+eRRLRg2PtPqK+Cczud4PZ/5J4uipUqoVsfG+uiqAXq/2cMqXLyo6l1/ZU5qGrB8Tys2S5mzH+cbZyzTR1c/oe/uflsxA2/KVCyocLBqt29SYOcVSRdsHFZpcaka9GqjOVnmZqf5t3O1vK4Zv+s8VOOaPaLyDaMUcUml3KhmwKHfLoBcuKYpVKyImj7cXYud9HkFBRrJp8/sKknfWGvTJcUaY+ZJulxSoqSl1tp9kmSM2SpppmebNXKvQDrlO2utS9JmY8w2uQM83kpLGmeMqSX36SlbwMfjJ2vtcUnHjTFxct/mttu7gLV2lKRRkvRx5dvybC3j0X3xCql4ejllSIUIpWRZlu8uUyZLmYRMZU4kpmjvwg2qEtNAu+atVqnKZXXTDHecrGSFCPX8ebh+6Pa8Ug8cyb3G5LHGfdurYW/3cNm3eptKefVRaGSEkuISMpVPjU9S0VIlZIKDZNNdKlUhQslefV22TmV1fe0ufddvpFKzLE+PiolW7NrtSjmYmHsN8qNkH+PwaJZxmOxjHP6TRNKbJv+hbuMGabFDkl0e3Rev0Bz0aVChYHUZ9ag2Tf5D26YXzPwjuLAa922vaK9zYmiWc2LyOc6JoVnOib5Uu6q+EnYdUGp8kiRp0/RlurhJLa37v98vbGP8pGnfDmrk6cO9WeaVUj76MCU+ScVKlczUh75urdu55C+FVy2n4uEhSvUkVq0Z01D71m7X0QI2r1zocVi2TmV18czNTrt1LCtfc3XWa8as80pJH3P1icQU7fFcM8ZvzHQ5XCDRbzmXG9c0pauVU6nKZdXb83klpEKEev08XN93e14pBejzCpyDFUPSOklNfDx/thsAj3v97vJ67FLmYFvWAE3Wxy9JmmOtrS+pm6SsK4p87S9dARTQi1u1TaWrRSq0clkFFQ5WVPfm2j5reaYy22ctV+2eV0mSyjWK0omkFKXEJahYRKiKlCohSQouVliVWtXX4S17Ff/Xbo1r9KC+ajlAX7UcoKP74jWpyzMFKigkScu/+CUjMfSmmX+qvqePKjaK0vGkFB3NcvEpSTsWrledrs0kSfV7ttJmT1+XqlhGPT95TFMHfKz4v/dn265u9xZaV0BvI5Ok2FXbFFYtUqU847B29+b6O8s4/HvWcl3q6ePyXuPwbEpXO51qrHqHxjq8xRn34kvuPvU+tmudoU/rnKFP2428S/Gb92rlpz/nddWRTy3/4hd93nWoPu86VJvP85y40+uceJnXOfFMEvceUsVGNVWoWBFJUtUr6+nQlj0XtiF+tOyLWRmJoTfOXKYGPVtJki5uVFPHklKzBTUkafvC9arr6cPonq21cZZ7EXV41dPnv8j61RRcuFBGUEiS6ndvoXUF8DayCzkOS1Usoxs+eUw/DvhYh33MzU6T9Zqxpo95Zfus5brEx7xypmtGJ6Dfci43rmkO/bVbYxo9qC9aDtAXLQcoeV+8vu3yDEGhC8i6CuZPoAqYAIMfzZb0ijHmbmvtp5JkjLlc0mFJvYwx4yRFSGot6QllX/VzNjd5tq8uqYakjZK8v/6ktKRTV6T9c9IIf7HpLv327DhdM/5JmeAgbfx2ng5v2qO6t7WTJK0fP1s7Z69UlXbRuuW3N3Uy9YTmDnTnKShRLkzt3r5XJjhIJsho69TF2vnrSj+2xn+2zl6pqLbRum/+m0pLPaGfBp3O5XDz2EGa9uRnSo5L0NwRE9Tj/YfUZtBN2r9uu1Z9O1eSdOWj16tYeIg6vdRfkuRKT9fYbs9JkgoVK6Lqrepr+pAxed2sPGPTXZr37Dh1H/+k+6tcv52n+E17VN8zDteOn63ts1eqarto9f3N3ce/Djzdx53ef1AXN79UxSJCdPuSd7X4zUla/+08tXy6l8KjKsi6rJJ2H9ScIZ/7q4l5zqa7NP/ZcerhObZP9Wk9T5+uGz9bOzx92sdzbJ/q0wqX11adG1vp4Iad6jX9ZUnSote+0445q/zWnkD0xPOvaumK1UpISNTV192mB+7so57dOvm7WgFh6+yVqtE2Wvd6zonTvM6JN40dpJ8958Q5nnNi60E3KXbddq32nBNLli2tflNfUtGQ4rIul5re0VmftR+sfSu3auO0Jbr9p+Fypacrdt0Orfx6jp9ambu2zF6pmm0b6sH5b+mk5+vqT+k99gn9+OSnSo5L0K8jvtEN7z+smEE3af+6HVrp6cNLu1yuBj1bKT0tXSePn9APD76Xsf2peeWnIaPzull5Kqfj8MpHr1fx8BB19Jqbx3nm5u7vPqgqLS5V8fAQPbDoXf329iSt/nZeXjcxT9l0lxY8O07dPPPKX55rxqzzSpV20brVM6/M9swrJT3XjEHBQZLnmnGHQ64Zc6vfqnduqlYv9lXxiFBdM3aQDq7foR9ve91fzcxVXNMA52bOJ8dGQWeMqSjpHblXDh2TtF3SY5LukdRF7pU+w6213xpjYiQNstZe69l2rufxMu/XjDFj5Q4uNZX71q/HrbU/ZinTQtI4SQfkDlD1sdZWy1JmmKRka+0bnv2tlXSttXb7mdqTl7eSFVSHWUuXYyEBHBHPLwL3ewvyj3tXvOjvKhQIbzZ5zt9VyPfSHPSthrmlMGfFHCvF3IwAwDC8MB7aNb5AnxT3tmxbICfOin/MCcj/N1YMSbLW7pV0s4+XnvD8eJedK2mu1+OYM70m6Xdr7YAzbW+tXSipttfLz/ooMyzL9vXP3hoAAAAAAIDzQ2AIAAAAAAAEDGsDcmFNgUVgKJdYa/v7uw4AAAAAAABnQyYVAAAAAAAAhyIwBAAAAAAA4FDcSgYAAAAAAAKG5evr8hQrhgAAAAAAAByKwBAAAAAAAIBDERgCAAAAAABwKAJDAAAAAAAADkXyaQAAAAAAEDCsy/i7Co7CiiEAAAAA+H/27js8qqLt4/hvUggJSSChhdCrKL0pokBCBwv2+qCoj1ixUUTRV1QU7F0URbH3iiJFBbGAgPReQ02BBEggPTvvH7uENBAfYXeT8/145TJ7zpzde5bJnN1759wLAA5FYggAAAAAAMChSAwBAAAAAAA4FDWGAAAAAACA37DW1xE4CyuGAAAAAAAAHIrEEAAAAAAAgEORGAIAAAAAAHAoagwBAAAAAAC/YV3G1yE4CiuGAAAAAAAAHIrEEAAAAAAAgEORGAIAAAAAAHAoagwBAAAAAAC/QY0h72LFEAAAAAAAgEORGAIAAAAAAHAoEkMAAAAAAAAORWIIAAAAAADAoSg+DQAAAAAA/Ia1vo7AWVgxBAAAAAAA4FAkhgAAAAAAAByKxBAAAAAAAIBDUWMIAAAAAAD4Desyvg7BUVgxBAAAAAAA4FAkhgAAAAAAAByKxBAAAAAAAIBDUWMIAAAAAAD4DWupMeRNrBgCAAAAAABwKBJDAAAAAAAADkViCAAAAAAAwKGoMQQAAAAAAPyGdfk6AmdhxRAAAAAAAIBDkRgCAAAAAABwKBJDAAAAAAAADkViCAAAAAAAwKEoPl0B7Qmwvg6h3LssNM3XIZR7U7Kr+TqEcu+gCnwdQrn3TKf/83UIFcKIvx7xdQjl3qHhN/g6hHJvx4JwX4dQ7s20VX0dQrn3k031dQjl3iW2uq9DQDngssbXITgKK4YAAAAAAAAcisQQAAAAAACAQ5EYAgAAAAAAcChqDAEAAAAAAL9hqTHkVawYAgAAAAAAcCgSQwAAAAAAAA5FYggAAAAAAMChqDEEAAAAAAD8hnVRY8ibWDEEAAAAAADgUCSGAAAAAAAAHIrEEAAAAAAAgENRYwgAAAAAAPgNa30dgbOwYggAAAAAAMChSAwBAAAAAAA4FIkhAAAAAAAAhyIxBAAAAAAA4FAUnwYAAAAAAH7DuoyvQ3AUVgwBAAAAAAA4FIkhAAAAAAAAhyIxBAAAAAAA4FDUGAIAAAAAAH7DZakx5E2sGAIAAAAAAHAoEkMAAAAAAAAORWIIAAAAAADAoagxBAAAAAAA/IalxpBXsWIIAAAAAADAoUgMAQAAAAAAOBSJIQAAAAAAAIeixhAAAAAAAPAb1vo6AmdhxRAAAAAAAIBDkRgCAAAAAABwKBJDAAAAAAAADkViCAAAAAAAwKEoPg0AAAAAAPyGyxpfh+AorBgCAAAAAABwKBJDAAAAAAAADkViCAAAAAAAwKGoMQQAAAAAAPyGpcaQV7FiCAAAAAAAwKFIDAEAAAAAADgUiSEAAAAAAACHosYQAAAAAADwG9b6OgJnYcUQAAAAAACAQ5EYAgAAAAAAcCgSQwAAAAAAAA5FjSGcEP3HXaNm8e2Ul5Wrb0e+rqRVCaXaVKtfUxe9dLsqVwtX0qoEfX33q3LlFahF306KG3GJrMvKVVCgWQ+/px2LN6h6kzq66OXhhcdHNailuc9+roVvzfBiz3wj7OxOqj32ZikgQAc+n6G0Nz4rtj/i3HhVv/FSSZIrM0vJ415WzvqtkqRqQwar2qUDJGN04LMZ2vfu194O36fOf+hatYxvr7ysXH06cpJ2rU4o1SaqXk1d/fIdCqtaRbtWJ+jju19RQV6BKkeE6ornblO1ujUUEBioeW98p8Wf/SJJOuu6ATrjil6SMVr48c/67a0fvNwz37j0oevUKr6D8rJy9O7IV7Vj9dZSbXpe01/x15+jWo1iNKrDDTq0L0OS1LZvZ513z+VyWStXfoE+f2SqNi9e7+0u+ESfcUPUNL698rJy9P3IyUouY06sWr+mBr90mypXC1fyqgRNu3uSXHkFim5aR+c8PUy1WzXSvKc/08LJ0wuP6XLDALW9Ik6yVnvW7dT3oyarICfPex3zQw88/qzm/b5Q0VHV9PX7r/k6HL8U1K6LQq+5XQoIVO6c75Xz7UdltgtscorCH31FmS88oryF8yRJJqyKQoeNUmC9xpKsMl9/UgUb13gxev8Q3qOjYh+6UQoI0L5PZmvPa58X219tcE/VuPliSZLrULZ2P/iqstcmSJICIqqo3hPDFdKioWStdo1+QZlLK/Zc2OvhIWoc3175WTn6YcRkpRxlDjz35SNz4PS73HPgsY7vdMMAtbkyrnAOnDHSPQeeNeISNevXUdZllZmarh9GvK5Dyfu91l9vu/nhm9WlVxflZOXomXue0eZVm0u1Gf3iaDVv21z5+fnasGyDXhzzogryC9Smaxs9NOUhJe1IkiT98cMf+vCFD73dBa+rG9dWXR8eooDAAK3/aK5WvDKtVJuujwxR/V7ucTfv7slK9Yy7y+Y/p7xD2bIFLrnyC/TtOf8nSerywJVq0KeDXHn5St+Wol/vmazc9ExvdqtCc1nj6xAchRVD+NeaxbdTdOMYvdJzhL6/b4oGjb+uzHa9x1yhP6f8oFfjRij7wCF1uDxOkrT191WaPOA+vTHofk0bNVnnPnGjJCl1S6LeGHS/3hh0v948d6zysnK0fuZib3XLdwICVPv/btPOGx/U1nNvUsQ5carUtEGxJnm7krR9yGglDL5Vqa9+pNqP3CFJqtS8oapdOkDbLrtLCRfcqipxpyu4YawveuETLePaq0bjGD0Zd7e+uP8NXfjYDWW2GzTmKv06ZbqejL9HWQcOqcvl8ZKkM4f0U/KmXXp+4Bi9fsUjOnfsfxQYHKjaLerpjCt66aXBD+j5gffq1F4dVKNRjDe75hOt4jqoVuMYjYu7Qx/cP1lXPPbfMttt/mu9XvzPo0rdmVJs+/rfV+qxgaM0YdBovT96kq5+4mZvhO1zTeLbKapxjF7vOUIz7pui/uOHltkubswVWjRlhibHjVT2gUNq55kTs/cf0uyH3tPCN6YXax9eO0qdruund859UFP63ScTGKDTzut6knvj/y4Y1FevPTve12H4LxOg0Ovu1KEnxihj5FBV6tZbAXUbltmu8lXDlL98UbHNodcOV/7yhcoYea0y7v2vXLu2eSlwPxIQoNhHbtbWoeO0sd9tqnp+D4U0q1+sSe6OZG25/D5tGniHUl76RHUfv71wX+xDNyrjlyXa2OcWbRp0h7I37fR2D7yqcXw7RTWK0ZQeIzRrzBT1fWxome163HeFFr85Q1N6uufANp458GjHh9eOUsfr+un9cx7U1L73KSAwQC09c+Ci17/XO/3v17sDx2rzT0t15p0XeqGnvtElvotiG8fqhu436MV7X9TtRcZaUXO+mqMb427ULX1uUaXKlTTgygGF+1YtXKXbB9yu2wfc7oikkAkw6jb+Ws0a8qS+iB+tJoO7qlrz4q+P6/Vqp8jGMfrs7BH67d4p6jZhaLH90y99TF/3H1uYFJKk3fNW6sveY/RV3/uVviVR7W4/zxvdAU6K404MGWNijDEfG2M2G2PWGGOmG2NanMzgjhLHH95+zJPBGHP//3DMUGPMyycjnn+jRd9OWvHFr5KkXUs3qXJkmMJrVSvVrlG3VlozfaEkafkX83RKv86SpLzMnMI2wWEhkkqXoG98Vmvt256iA7v2nvgO+JnKbVsob/tu5e1MkvLylTH9F4X3Lv7mL3vpWrnSD0qSspavU1BMDUlSpSb1lbV8nWx2jlTgUtailYro083rffCV0/p10pIv3WNx+9JNCo0IU0TNaqXaNevWSiun/ylJWvzFPLXyjEVJCqkSKkmqFFZZmfsPypXvUq1mdbV96UblZefKVeDSlj/XqlX/Lie/Qz7Wtl9n/fmle9VAwtKNCouoosgyns+dqxOUtnNPqe05Rf62K4WFOObrJZr37aRVX/wmSdq9dLNCIquoShlzYsNup2mdZ05c+cWvat6vkyQpMzVdSSu2FH5yXlRAYKCCKleSCQxQcGglZSTvO3kdKSc6t2+jqpERvg7DbwU2aylX0m65UhKlgnzlzv9ZwZ3PKtUuZMCFyvvzV9n0/Uc2hoYpsGVb5c7xJCkL8mUzD3kncD8S1q65crclKm9Hsmxevg5Mm6fIvmcUa5O5ZJ1c6e7nJnPpOgV7zssB4aGqcnpr7ftkliTJ5uXLlVGxn8Nm/TpptWcOTDzGHFi/22na4JkDV3/+q5r17/S3x5ugI3NgUGglHfTMgbkHswrvN7iCn2+69uuqn774SZK0buk6hUeGK6pWVKl2i+YcSfKuX7ZeNerU8FqM/qZm+6ZKT0hWxvY9cuUVaMs3C9TAc849rGG/Ttr0uXvc7VmyWZUiqyi0jHFb1K55q2QLXJKklCWbFVYn+qTED3jDcSWGjDFG0leS5lprm1prT5N0v6TaJzO4slhrK8q73H+cGPJXETHRSt+dWng7PSlNEbWLn6BCo8KVnX6ocPLMSExTRMyRNqf076xbfnpKV749St+OmlzqMVqd31Wrvq0QOcG/FVS7hvISj7zJzk/aq6Da1Y/avuol/XVonnslVe7GbQrr0loB1SJkKoeoSs8uCqpT86TH7C+q1o7W/iJjcX9SmqrGFD9Jh0VFKCv9kFyesXggMVVVa7vb/PHOTNVuFqsHFr6qe2Y+qW8fflfWWiWv36HGp5+qsGrhCq5cSS3j26tanaP/m1QU1WpHa9/uI8nYfUmpqhbzz170tOvfRf/303O69a379N7oSSc6RL8UEROljCLjMOMoc2JOeuZR58SyHEzep4WTp+vW+S9o+KKXlZORqYRfV534DqBCCYiqIVfqkdV8rtQ9Cogq/gbRRNVQcJfuyv3x22LbA2vVkU3fr7Cb71X4hMkKvXGkFFLZK3H7k6CY6spLPDIX5iWlKjjm6OeA6Mv7KeOXvyRJlerHKD/tgOo9dZeaffe86k4cLhMactJj9qXwmChlJBafA8Njjj0HHiwyBx7t+IPJ+7R48nQNW/CCbln8snLSM7WtyBx49qhLNWzBCzrtgm76/ZkvTmYXfap6THXtLXJu3pu4VzVijp70CQwKVO+Lemvx3COr7k/tdKpemfmKHnn3ETVo0eCox1YUYXWidCgxrfB2ZlKaqtQpPibDYqJ0qMi5OzMxTVUOj1trNeDDMRo8/VGdcnV8mY/R4vIe2jlnxYkPHvCS410xFC8pz1pbePG+tXaZpKXGmJ+MMUuMMSuNMYMlyRjTyBizzhjzpjFmlTHmA2NMH2PM78aYjcaY0z3txhlj3jPG/OzZfqNne3hZ9+vZd9Dz/wBjzKvGmNXGmO88K5gu8exLMMY8XOT4lkfrmDHmdGPMH8aYpZ7/n+LZHmiMedpz/ApjzHDP9i6edsuNMQuNMRGetk8ZYxZ52t7kaRtnjJlnjPnKs8rqNU/cEyWFGmOWGWM+8LT9j+f+lhljXjfGBHq2X2eM2WCM+UVS6Y/4jvRjmDFmsTFm8eKDm47zn/XEMGVc/mlLfFJjymx05Nf1MxdrUu9R+vTG5xQ34tJizQKCA9WiTyet/f7PExFu+XSUD75Cz2irqhf3055n3pIk5W7ZobQ3PlP9KY+r3huPKmfdFtn80qsOKqwyxlnpsVj6sMNtWvRoq91rtmn86bfq+UFjdMEjQxUSHqqUzbs197VvdeP79+uGd8Yoce12uQoq/vNa1t9tyefz7yyfuUiP9L5brw97Sufdc/mJCs2/Hc/zVmabY99tSGSYmvfrqEln362XTx+u4NAQtbrwqKcFwK2sSa/ESSX0mtuU9eHrknUVbxYYqMDGLZQz+1sdvG+YlJOtyudfefJi9Vf/YC6s0rWNoi7rq6SJU92HBgUqtFVTpX4wXZvOvUuuzGzVuuWSkxmtzxmVeaIt0ejoc+DRjg+pGqZmfTvqjbPu1mtdhis4LESnFpkDf3vqM03ueqfWfP2HOgzt+2+64Nf+6bn5tsdu06o/V2n1wtWSpM2rNuvartfqtv63adrb0/R/b/7fUY+tOP7+nHus5/W7Cx/RNwMf0MwhT+nUa/so5oxTirVrN/x8uQpc2vzl7ycuZMDLjrf4dGtJf5WxPVvShdbadGNMDUkLjDGHP25qJulSScMkLZJ0laSzJZ0v92qZCzzt2krqKqmK3Imm7yWllHW/tvisd5GkRpLaSKolaa2kt4rs32ut7WiMuVXSSEllF8eQ1knqYa3NN8b0kfS4pIs9cTeW1MGzL9oYU0nSJ5Iut9YuMsZESsqSdIOkA9baLsaYEEm/G2Nmee7/dEmnSdomaYaki6y1Y4wxt1tr20uSMeZUSZdLOstam2eMeVXS1caY2ZIeltRJ0gFJcyQtLasT1trJkiZL0qMNrz7p62c7X9NXHa5wZ8x3r9iiyNgjn5xFxkTrYMr+Yu0z0zJUObKKTGCAbIFLEXWiy7wEYvvCdYpqWEuhUeHK2ue+VKpZXHslrkrQob3pJ69DfiQ/ea+Ci6zyCYqpofyU1FLtQlo0Usyjd2nnsAfl2p9RuP3AF7N04Av38Ktx97XKT6rYl9+dOaSvzriylyRpx/ItqlZkLFaLiVZ6iXF2KC1DoZFVFBAYIFeBS1XrVFd6irtN50vjNGfSN5Kk1G3JStuxR7WaxmrH8s1a9OlcLfp0riRpwKjLdaDIJ08VSY8h/XXWlb0lSduWb1ZUbA1J7iKpUTHVdeB/vHRp08K1qtEwRlWiIgqLU1ckHa/po3aeOTFxxRZFFBmHEWXMiVlpGQqJDCs2Jx78m+e20dmttX/HHmWluZ+/DTMWq26n5lr9FS9EcXSutD0KqF6r8HZA9Zpy7St+Tglscoqq3OF+c2giqiqo/RmSq0D5G9fIpu1Rwea1kqTcP39R5cFXeS94P5GfuFfBRS7DCY6prvzk0ueAyi0bqe7E4Uq4bpwKPOflvMS9ykvaq6xlGyRJB374XTVvrniJofbX9FHbK91zYNKKLYqoU2IOLFEIuuQcGF5kDsxISivz+IZnt9aBInPgRs8cuLbEHLju6z900dSR+uPZL09GV33i3GvPLawRtGH5BtWIPTIea9SpodTk0q8TJemqu65S1epVNX7MkTpsmQePFEdeNGeRbnvsNkVGRSp9X8V9nZ2ZmKYqRS7zCouJVmZSideHiWmqUuTcHVYnWpmecXv4/9mp6do24y/VaN9USX+6Xxs1u6S7GvTpoOmXTzi5nXAgS/Fpr/q3xaeNpMeNMSsk/Sipro5cXrbVWrvSWuuStFrST57Ezkq5EzqHfWOtzbLW7pU78XH639zvYWdL+sxa67LWJnmOLerw2eCvEo9XUlVJnxljVkl6TlIrz/Y+kl6z1uZLkrU2TdIpkhKttYs829I9+/tJusYYs0zSn5KqS2ruuZ+F1tot1toCSR954i6pt9zJn0We++gtqYmkM+S+fG+PtTZX7qSUX1j87uzCwtDrZy1W24u7S5Lqdmim7IysUm+CJClh/hqdNuh0SVK7i3to/Wx3rjGq4ZF/2pjWjRQYHFSYFJKk1uefqdUOuYxMkrJXblBww1gF160tBQcpYlBPHfx5QbE2QXVqKvalB5V471PKS9hVbF9gdNXCNuF9z1L69794LXZfmP/ebD0/6D49P+g+rZ61WB0vco/FBh2aKSsjUxl79pc6ZvP81WozyF0fovPFPbRmlnss7t+9V83Pai1JCq9RVTWb1FHqdvclGFWqR0qSqsVWV+sBXbSsgo7Jee/N1IRBozVh0GitmLVQZ1zUQ5LUqENzZWVkKr2M5/Noahb5267fqrGCgoMqZFJIkpa8+6PeHjRWbw8aq42z/lLri91TfWyHpsrJyNShMubE7fPXqKVnTmxzcXdtnL3kmI+RvjtVsR2aKahyJUlSw7NaKXXTrmMeAxRsXqeAmLoKqBkjBQap0pm9lPdX8fkr486rlH7HlUq/40rl/fmLst56XnmLf5c9sE+u1BQF1HEXWg5u3VEFOxN80AvfylyxUSGNYhVcr7ZMcJCqntdD6T8uLNYmOLamGky6TzvveVa5W3cXbs/fu195iXtVqUldSVJ4t3bK2bTDq/F7w7J3f9S7A8fq3YFjtWnmX2rlmQPrHGMO3DF/jVp45sBWl3TX5lnuOXDz7CVlHp++K1V1OpY9B1ZrdOR807RvR6VtTjxpffWF7975rrBY9PyZ89X7YvcHOC07tNShjEPal1L6g4X+V/RXp56d9MTtTxRbURRV88glVC3at5AJMBU6KSRJe5ZvUWTjGIXXr6mA4EA1GdxV20ucc7fPWqJml7jHXc2OTZWXkamslP0KCg1RcBX3JbRBoSGq26O19q13F5CvG9dWbW89V7Ove1YF2bne7RRwgh3viqHVksr6eONqSTUldfKsdEmQdPji85wi7VxFbrtKPG7J1S32b+73sL9LIR5+vAIdu5+PSppjrb3QGNNI0twi918ytrK2Hd4+3Fo7s9hGY+LKaH+049+x1t5X4vgLjtLer2z6eZmaxbfXbfOeVb7n6+oPu2LqKH03+g0dTNmvnyZ8pIteHq64kZcqafU2LftkriTp1IFd1Pbi7irIK1B+Tq6+vO2lwuODKldS4+6t9f39U7zdLd8pcCnl0UmqN2W8FBCoA1/MUu6m7ap6+SBJ0oFPpqv6rVcpsFqEav/fbZ5jCrTtkjslSbEvPqDAapGy+flKeeTVwiLVTrBuzlK1jG+ve395XrlZOfps1JGxeP3bo/X5vW8oPWWfpk/8SFe9NFz9R1ym3asTtPBTd175pxe/0mVP36y7ZzwhY4ymT/xImZ5ExjWT7lZYVLgK8gv09YNvKyu9YhcPlaRVc5aqVXxHPfzLi8rNytV7o14t3Hfr22P0wb2v60DKPsUNHai+N52vyJrVNHbGU1o9Z6k+GPO62g/sqjMu6qGC/ALlZedqyu3P+bA33rP552VqEt9ON817RnlZuZo+8kjdtEunjtQPo9/UwZT9mjPhYw1++Xb1GHmpklcnaIVnTqxSs6qunfaoQsJDZV0udb5+gN7sc68Sl23W+ukLdd334+UqKFDy6m1a9mHJz0ScZ9RDE7Vo6Qrt35+u3hf8R7feMEQXn9ff12H5D5dLWVNfVJX7npQCApQ79we5diaoUh/3t+fk/lj6K5uLypr6osJuHysTFCRXcqIyX3/CG1H7lwKXdj/0mhq/+7D76+o/+1E5G7cr+ir3Co60D2eo1h1XKCgqUrGP3iJJsvkF2jz4HknS7odeV/3nRshUClLu9mTtHPW8r3riFVt+XqbG8e3031/dc+CMInPgRVNHaua9b+pQ8n7Nm/Cxzn35dp096lKlrE7QSs8ceLTjk5Zt1obpCzVk+nhZzxy4wjMH9hhzuaKb1pF1WaXv2qvZ973t9X57y6KfF6lLry5667e3lJ2VredGHDm3PvLOI3p+9PNKS07T8AnDlbIrRc9+/aykI19Lf/ags3XOkHNUUFCg3OxcTbxtoq+64jW2wKX5D76jAR+MlgkI0IZPftH+DbvU8j/uFefr3v9ZO35epnq92unS355Rfnaufr3HPe5Ca0aq95t3SXJ/AcTmr//QrrnuWkLdxl+rgEpBGvDRGElSypJN+qMCjz1UbOZ46kV4ik8vkPSmtfYNz7YukgZJqmGtHW6MiZf0s9yXX0nSd9ba1p62Uz23P/ckX76z1rY2xoyT+5KywkvJPL9fKqlZyfu11iYYYw5aa8ONMZdKulbuS9Nqyn0p2TDPYyRI6myt3WuM6SzpaWtt3FH69pWk9621X3jiGWqtbWSMuVnuVUNXHL6UTNJBuS89O3wpWYTcl5Jd73kuLvUkslpI2iWpi6QfdORSsh8kTfY81j5JtTztT5P0jdyXkqV4HitCUq7nee8oKd3zPCy31pb9vZQe3riUrKK7LLRiXibkTVOyq/k6hHLvoCp+HaOTrYGt5OsQKoQRfz3i6xDKvUPDb/B1COXejgXhvg6h3JtZUNXXIZR7P9myL9vC8bvEVvwv8PCGG3a+X6GvtVpU98IK+Z62y66v/PLf7bhWDFlrrTHmQknPG2PGyF1bKEHSOEkvGmMWS1omd9Lkn1oo6XtJDSQ9aq3d7SnIPO1v7vcLuS+5WiVpg9yXcB34Hx7/SUnvGGPukTvxctibklpIWmGMyZP0hrX2ZWPM5ZJeMsaEyp0U6uNp20jSEk8SbY+O1FCaL2mi3LWQ5sn97W6Sux7QCmPMEmvt1caYByTNMsYESMqTdJu1doEnWTVfUqKkJZIC/4c+AgAAAABQLrioMeRVx3spmay1uyVdVsauM49ySOsixw4t8ntC0X2SNlhrh5V4rL1Hu19rbbjn/y5jzEhr7UFjTHW5E0wrPfsaFWm/WFLcUWKUtXa+3Amgwx70bM+XdI/np2j7RXKvairpfpX4CnpPdftMa22pr+Kx1t4r6d4itz9RGTWErLVvS2JNIgAAAAAAOOGOOzHkp74zxlSTVEnu1UZJPo4HAAAAAACg3PBpYshaO+5fHh93vG2NMddJurPE5t+ttbf9mxiOxVo7V0eKWQMAAAAAAPiV8r5i6LhxSRYAAAAAAP6vQlae9mMBvg4AAAAAAAAAvkFiCAAAAAAAwKFIDAEAAAAAADiUY2oMAQAAAAAA/+eyxtchOAorhgAAAAAAAPyAMWaAMWa9MWaTMWZMGfuvNsas8Pz8YYxp928fk8QQAAAAAACAjxljAiW9ImmgpNMkXWmMOa1Es62Selpr20p6VNLkf/u4JIYAAAAAAAB873RJm6y1W6y1uZI+ljS4aANr7R/W2n2emwsk1fu3D0piCAAAAAAAwPfqStpR5PZOz7ajuUHSD//2QSk+DQAAAAAA/IatoMWnjTHDJA0rsmmytbbopWBlddwe5b7i5U4Mnf1v4yIxBAAAAAAAcJJ5kkDHqgm0U1L9IrfrSdpdspExpq2kNyUNtNam/tu4uJQMAAAAAADA9xZJam6MaWyMqSTpCknfFm1gjGkg6UtJQ6y1G07Eg7JiCAAAAAAAwMestfnGmNslzZQUKOkta+1qY8zNnv2vSfo/SdUlvWqMkaR8a23nf/O4JIYAAAAAAIDfcPk6AB+y1k6XNL3EtteK/P5fSf89kY/JpWQAAAAAAAAORWIIAAAAAADAoUgMAQAAAAAAOBQ1hgAAAAAAgN+wMr4OwVFYMQQAAAAAAOBQJIYAAAAAAAAcisQQAAAAAACAQ1FjCAAAAAAA+A2X9XUEzsKKIQAAAAAAAIciMQQAAAAAAOBQJIYAAAAAAAAcisQQAAAAAACAQ1F8GgAAAAAA+A2XjK9DcBRWDAEAAAAAADgUiSEAAAAAAACHIjEEAAAAAADgUNQYAgAAAAAAfsNSY8irWDEEAAAAAADgUCSGAAAAAAAAHIrEEAAAAAAAgENRYwgAAAAAAPgNl68DcBhWDAEAAAAAADgUiSEAAAAAAACHIjEEAAAAAADgUNQYAgAAAAAAfsPK+DoER2HFEAAAAAAAgEOxYqgCCia7+q/Vv7OZr0Mo9xo8vs/XIZR796f96esQyr1RNc70dQgVwqHhN/g6hHKvyktTfB1Cudfs1099HUK5t/GWFb4Oodx7JGO9r0Mo94aHn+7rEACUwIohAAAAAAAAhyIxBAAAAAAA4FBcSgYAAAAAAPyGy9cBOAwrhgAAAAAAAByKxBAAAAAAAIBDkRgCAAAAAABwKGoMAQAAAAAAv0GNIe9ixRAAAAAAAIBDkRgCAAAAAABwKBJDAAAAAAAADkWNIQAAAAAA4DesjK9DcBRWDAEAAAAAADgUiSEAAAAAAACHIjEEAAAAAADgUNQYAgAAAAAAfsNFiSGvYsUQAAAAAACAQ5EYAgAAAAAAcCgSQwAAAAAAAA5FYggAAAAAAMChKD4NAAAAAAD8hktUn/YmVgwBAAAAAAA4FIkhAAAAAAAAhyIxBAAAAAAA4FDUGAIAAAAAAH7D+joAh2HFEAAAAAAAgEORGAIAAAAAAHAoEkMAAAAAAAAORY0hAAAAAADgN1y+DsBhWDEEAAAAAADgUCSGAAAAAAAAHIrEEAAAAAAAgENRYwgAAAAAAPgNlzG+DsFRWDEEAAAAAADgUCSGAAAAAAAAHIrEEAAAAAAAgEORGAIAAAAAAHAoik8DAAAAAAC/YX0dgMOwYggAAAAAAMChSAwBAAAAAAA4FIkhAAAAAAAAh6LGEAAAAAAA8BsuXwfgMKwYAgAAAAAAcCgSQwAAAAAAAA5FYggAAAAAAMChqDEEAAAAAAD8hsv4OgJnITGEE6LPuCFqGt9eeVk5+n7kZCWvSijVpmr9mhr80m2qXC1cyasSNO3uSXLlFSi6aR2d8/Qw1W7VSPOe/kwLJ08vPKbLDQPU9oo4yVrtWbdT34+arIKcPO91zEd+T9irp35ZJ5fL6oLW9XR9l8al2izekaanflmvfJdL1UIracqlXSRJGdl5evjH1dqcelBGRg/1baV2sdW83APfaxDXVt3HDZEJDNCaj+ZqyavTSrXp/vAQNezVXvlZOfrpnsnasypB4XWi1ef5mxVWs6qsy2r1h3O04q2ZPuiB/3nyqf9Tv/5xyszK1i03jdLyZatLtZn0+pM66+wzlJ6eIUm65aZRWrlirbdD9bn+465Rs/h2ysvK1bcjX1dSGXNitfo1ddFLt6tytXAlrUrQ13e/KldegVr07aS4EZfIuqxcBQWa9fB72rF4g6o3qaOLXh5eeHxUg1qa++znWvjWDC/2zPuC2nVR6DW3SwGByp3zvXK+/ajMdoFNTlH4o68o84VHlLdwniTJhFVR6LBRCqzXWJJV5utPqmDjGi9GXz488Pizmvf7QkVHVdPX77/m63D80u/rd+rJaX/KZa0u7NJC18e1LbZ/6i8rNX3ZFklSgculrSkHNOfBK1U1LEQDJ36mKiFBCggIUFCA0YfDz/dFF/xC7fi2avvoNTKBAUr4YI42vFz83BzeLFadnr9J1do00pqJn2rjpO8L93V8bphi+nZQzt50/RR3r7dD91ucm/+5GvHtdNr4a2UCA7Tjg5+15aVvi+2v0ixWbV+4WZFtGmvDhE+0ddJ3xe8gwOisWY8rJ2mfFv/nSS9GDpw8JIbwrzWJb6eoxjF6vecIxXZoqv7jh+rdC8aVahc35gotmjJDa6ctUP/HrlO7y+O09P2flL3/kGY/9J5a9O9UrH147Sh1uq6f3ux9r/Jz8jT4leE67byuWvn5r17qmW8UuKwmzlmrSRd1Uu3wyrr6owXq2aSmmlYPL2yTkZ2nx+es1SsXdFSdyFClZeYU7nvyl3Xq1qiGnj63vfIKXMrOK/BFN3zKBBj1HH+tvrlqog4mpumy7x7R1tl/ad/G3YVtGsa3U7XGMXq/+wjV7tBUPR8fqs/PHydXgUu/P/qh9qxKUHCVyrp8+qPa8evKYsc6Ub/+cWrarJHat+2lLl3a67nnH1WvuIvKbPvg2In65usfvByh/2gW307RjWP0Ss8RqtuhmQaNv05vXfBQqXa9x1yhP6f8oNXTFmjQY9erw+Vx+uv9n7T191XaMPsvSVKtlvV18St3aFLvUUrdkqg3Bt0vyT3G7/rzZa2fudirffM6E6DQ6+7UocdHyZW6RxGPvaa8v/6Qa9e2Uu0qXzVM+csXFdsceu1w5S9fqMznx0mBQTIhId6LvRy5YFBfXXXx+br/0ad9HYpfKnC5NOGbBXrthv6qXTVMV788TT1PbaCmtasVthnas42G9mwjSfplzXa9/9tqVQ07Mt7eGDZQUVUqezt0/xJg1G7CdfrtsgnKSkxV/IzxSpy1RBkbdhU2ydt/UCseeEd1BnQudfi2T+Zpy1uz1OmlW7wZtV/j3Pw/CDBqNfF6LbzsMWXvTtVZMx9Xysy/dLDEOFwzdqpqD+xS5l00vnGgDm3craCIUG9FDZx0J6TGkDGmwBizzBizyhjzmTEm7ATc5zhjzMgTEV9FYIypZoy51ddxlKV5305a9cVvkqTdSzcrJLKKqtSqVqpdw26nad30hZKklV/8qub93ImgzNR0Ja3YIlcZCYyAwEAFVa4kExig4NBKykjed/I64idWJR1Q/aphqlc1TMGBAerfIkZzN6cUa/PD+kT1blZLdSLdJ6Roz4vPgzn5WrJrny5sVVeSFBwYoIjKwd7tgB+o3b6pDiQkK337HrnyCrTx2wVq0q944rFxv05a5xm3yZ5xG1armjJT9muPZ3VH3qFspW3arfCYaG93we8MOqePPvrwK0nSokXLVLVqpGrH1PRxVP6pRd9OWvGFO4G9a+kmVY4MU3gZc2Kjbq20xjMnLv9ink7p534jlFck0RscFiLJljq28VmttW97ig7s2nviO+BHApu1lCtpt1wpiVJBvnLn/6zgzmeVahcy4ELl/fmrbPr+IxtDwxTYsq1y53hWoRbky2Ye8k7g5Uzn9m1UNTLC12H4rVU79qp+9QjVqx6h4KBA9W/XRHPXbD9q+x+Wb9WA9k28GGH5EN2hmQ5tTVbm9hTZvALt/Hq+6pT4UDBnb7r2Ldsim1/6NWHqgnXK3X/QW+GWC5yb/7lqHZspc2uSsra5x2Hi13+odolEZO7edB1YtkW2jPcmletEq2bfjtrxwc/eChnwihNVfDrLWtveWttaUq6km4/3QGNM4AmKoaKrJskvE0MRMVHK2J1aeDsjKU0RtaOKtQmNCldOeqZsgcvdJjFNETHF25R0MHmfFk6erlvnv6Dhi15WTkamEn5ddeI74GdSDmWrdsSRTxVrR1TWnkM5xdps25ep9Ox8/fezRbrqw/matsa9mmXXgUxFhVbSQ7NW64oP5uvh2auVlZfv1fj9QZWYKGXsTiu8fTAxTVVKjLfwmCgdLDJuDyamKbxEm4h6NVSzVUMlLd18cgMuB2JjY7RzZ2Lh7V27kxRbJ6bMtv/30Aj98ed0TXjiAVWqVMlbIfqNiJhopRcZW+lHmROz0w8ddU48pX9n3fLTU7ry7VH6dtTkUo/R6vyuWvXtHyepB/4jIKqGXKlHEuOu1D0KiKpRrI2JqqHgLt2V+2PxSwECa9WRTd+vsJvvVfiEyQq9caQU4vAVG/ifpKRnKqZqlcLbtauGKSW97CRjVm6+/tiwU31aNyrcZox0y5SZuvKlb/X5n+tPdrh+q3KdKGUVmRuzEtMUWocPXv4Nzs3/XOWYaGUXHYe70xTyDz4APPXRa7XukQ9kXaU/tMGJ5ZKpkD/+6mR8K9mvkpoZY+KMMYUXZBpjXjbGDPX8nmCM+T9jzG+SLjXGDDDGLDHGLDfG/FTkvk4zxsw1xmwxxtxR5L6+Nsb8ZYxZbYwZ5tkWaIyZ6lm1tNIYc7dne1NjzAxP+1+NMS3/SWeMMecZY/40xiw1xvxojKnt2T7OGPOOMWaWpz8XGWOe9Dz2DGNMsKddb8+xK40xbxljQoo8BzU8v3c2xswtcr9vldHviZKaelZmPVVGnMOMMYuNMYsXHtz4T7r475nSA9xaexxtjn23IZFhat6voyadfbdePn24gkND1OrC0p8UVzjHcZ4psFZrU9L10gUd9MqFnfTGwi3atu+Q8q3VupQMXdq2nj6++kyFBgfqrUUJJz1kv1PGeCv1vP7NuA0OC9HA1+/Ur+PeV97BrBMcYPljjufvXNK4h55Spw59FNf9AkVFVdXd99zkjfD8SpnDr8RzVdbzWXSMrp+5WJN6j9KnNz6nuBGXFmsWEByoFn06ae33f56IcP1bWc9TiT/m0GtuU9aHr0vWVbxZYKACG7dQzuxvdfC+YVJOtiqff+XJixUVVllznTnKi/t5a7erfcPaxS4jm3rLOfr4jsF65bq++nT+Wv21JemkxerPyp73eHP9b3Bu/h+U+ad7fOOwVt+Oyt17QOkrtp7QkAB/cEJrDBljgiQNlHQ8lTCzrbVnG2NqSloiqYe1dqsxpmjKtqWkeEkRktYbYyZZa/MkXW+tTTPGhEpaZIz5QlIjSXU9q5ZkjKnmuY/Jkm621m40xpwh6VVJvf5Bt36T1NVaa40x/5U0WtIIz76mnvhOkzRf0sXW2tHGmK8knWOMmSFpqqTe1toNxph3Jd0i6fm/ecxS/ZY0RlJra237sg6w1k729FUTG/7npJ9lO17TR+2uiJckJa7YoojY6oX7ImKidTBlf7H2WWkZCokMkwkMkC1wKaJOtA7+zWVhjc5urf079igrzV0ob8OMxarbqblWf/X7ie2Mn6kVXlnJGdmFt5MzslWzSkipNtUqBys0OEihwVLHulHasCdDHepGqVZ4iNrUqSZJ6tO8tt5e5LyT16HENEXEHplKwutE61CJ8XYwMU3hRcatu81+SVJAUKAGTr5TG77+Q1tmVPAaLsdw47Ahuva6yyVJS/5aoXr16hTuqxsbo8Sk5FLHJCftkSTl5ubq/fc+1x133uidYH2s8zV91cEzJ+5esUWRRcZWZBlzYmZahipHVik2J5Z1qez2hesU1bCWQqPClbXPfQlFs7j2SlyVoEN7009eh/yEK22PAqrXKrwdUL2mXPtSi7UJbHKKqtzxf5IkE1FVQe3PkFwFyt+4RjZtjwo2uwus5v75iyoPvsp7waPCqF21ipIOHFkhlHwgUzUjy66aMGP5Vg1oX/wLI2p52kaHhyq+VUOt2rlHnZqUvaqjIsvanabQInNjaJ1oZSVV/BIBJxrn5n8nOzFNlYuOw9ho5RznOIw6vYVq9e+kmr07KLBysILCQ9Xuldu0/LZXTla4gNecqBVDocaYZZIWS9ouacpxHPOJ5/9dJc2z1m6VJGttWpE231trc6y1eyWlSKrt2X6HMWa5pAWS6ktqLmmLpCbGmJeMMQMkpRtjwiV1k/SZJ77XJdXRP1NP0kxjzEpJoyS1KrLvB0+iaqWkQB1JiK2UO1F1iqSt1toNnu3vSOpxHI95tH77jSXv/qi3B43V24PGauOsv9T64rMlSbEdmionI1OHSrwJkqTt89eo5aDTJUltLu6ujbOXHPMx0nenKrZDMwVVdi93bXhWK6Vu2nXMYyqCVjGR2r4/U7sOZCqvwKWZG5IU17RWsTZxTWtq6e79yne5lJVXoFVJ+9U4uopqVAlRTERlJaS5X8Au3J6qJtWrlPUwFVry8i2q2ihGEfVrKiA4UM3P76qtJcbb1tlL1NIzbmt3aKrcjExlesZtr6f+q7SNu7XsDWcXaXxj8ns6+8xzdfaZ5+r7abN15VUXSpK6dGmv9PSMwheaRRWtbXDuef20Zs2GUm0qosXvztYbg+7XG4Pu1/pZi9X24u6SpLodmik7I6tUYkiSEuav0WmeObHdxT203lNwOqrhkSk/pnUjBQYHFSaFJKn1+WdqtQMuI5Okgs3rFBBTVwE1Y6TAIFU6s5fy/ire94w7r1L6HVcq/Y4rlffnL8p663nlLf5d9sA+uVJTFFCnviQpuHVHFexM8EEvUN61qldD21PTtSstQ3n5BZq5fIt6nla/VLuM7Fz9tTVJ8ac1KNyWlZunQ55vU83KzdP8jbvUrPaxL6WvqPYt26zwJjEKa1BTJjhQ9S44U4mz/vJ1WOUO5+Z/58DSzarSJEahnnFY54JuSp55fONw/WMfa06H2zS3y3AtvelFpf6+mqQQKowTtWIoq+RKFmNMvoonnkpe2H/4oxejo6/fK1pYpUBSkDEmTlIfSWdaazM9l2BVttbuM8a0k9Rf0m2SLpN0l6T9R1tlc5xekvSstfZbz2OPKxmftdZljMmzR9ZuuuR+bo91EWHR56fkc1Oq3/9T5F6y+edlahLfTjfNe0Z5WbmaPvJIPYxLp47UD6Pf1MGU/Zoz4WMNfvl29Rh5qZJXJ2jFJ3MlSVVqVtW10x5VSHiorMulztcP0Jt97lXiss1aP32hrvt+vFwFBUpevU3LPpzjo156T1BAgO6Nb6lbv1oil7Ua3KqumlYP12crdkiSLm1bX02iw9WtYXVd9v58BRjpwlb11KyGu3DovXEtdf+Mlcp3uVQ3MlQP92vty+74hC1wad6D72jw+6PdX1f/yS9K27BLrf7jXiy4+v2fte3nZWrYq52G/PaM8rNy9dMI97it06WFWl7SXXvXbtflMx6TJC144lNtm7PcZ/3xBzNnzlG//nFavnKOMrOydetNowv3ff7lW7r91jFKSkrRm289pxo1qssYaeWKtbrrjgd8GLVvbPp5mZrFt9dt855Vvufr6g+7YuoofTf6DR1M2a+fJnyki14erriRlypp9TYt88yJpw7sorYXd1dBXoHyc3L15W0vFR4fVLmSGndvre/vP57PXyoAl0tZU19UlfuelAIClDv3B7l2JqhSn/MkSbk/Tjvm4VlTX1TY7WNlgoLkSk5U5utPeCPqcmfUQxO1aOkK7d+frt4X/Ee33jBEF5/X39dh+Y2gwACNOb+rbnlrllwuq8Gdm6tZ7Sh9tmCdJOnSru4qBT+v2qYzm9dVaKUjX/qQmpGte95zV0nId1kNbN9EZ51Sz/ud8AO2wKVl90/VWR+NkQkM0LaP5ipj/S41vqa3JGnruz8ppGZV9Zo5XkERobIuq2Y3DtDsHqOVfzBLXSbdrprdTlWl6AgNXPKS1jz1hbZ9NNe3nfIxzs3/nC1wafV9b+v0j++XAgO086M5Orh+pxpc00eStP3dH1WpZlWdNetx97eOuawaDRuoX7uPVD6lBbyKC029y5R1Heo/vhNjDlprw0tsqy93vaFT5E58LJP0sLV2qjEmQVJna+3esi4l81wmNk7SQWvt0577WyXpXEntJP3XWnuep17QMkkDJK2SlGutTTfGtJc01Vrb3hjzh6TnrLWfGfeFuG2ttcf9Ds8Ys9TzeH8ZY96W1NhaG1dGfIXPweF9kl6WtEFSL2vtJmPMVElLrbUvGGN+lPSMtfYHY8xzkjoc5X4P9ztD0hJrbcO/i9kbl5JVdHeMceaneSfSW4+zPPzfuj/NGatCTqZRNc70dQgVwvBuu30dQrlX5SWHJPNOovxfP/V1COXeD7es8HUI5d7QjAW+DqHc+zj8dF+HUCEMSv7YfysZnwDvx1bM97T/2f2+X/67nYzi05Ika+0OSZ9KWiHpA0lLj9Juj6Rhkr70XB72SVntipgh98qhFZIelftyMkmqK2mu55KxqZLu82y/WtINnvteLWnwP+zKOLkvRftV0j/6XmBrbbak6zzHr5R7JdFrnt0PS3rBc7+lvwux9H2lSvrdU1y7VPFpAAAAAACAf+qEXKJUcrVQke2j5S7WXHJ7oxK3f5D0Q4lt40rcLno9zMCjhNKxjMfaKveKov+JtfYbSd+Usb1kfOFl7bPW/iSpQxnH/yqpxXHcb+siv1M1EwAAAAAAnDAnbcUQAAAAAAAA/JtfFzU+WYwxYyVdWmLzZ2Vts9Y+5p2oAAAAAACAyy8r8VRcjkwMeZI9ZSV8SAIBAAAAAADH4FIyAAAAAAAAhyIxBAAAAAAA4FCOvJQMAAAAAAD4J5evA3AYVgwBAAAAAAA4FIkhAAAAAAAAhyIxBAAAAAAA4FDUGAIAAAAAAH7D+joAh2HFEAAAAAAAgEORGAIAAAAAAHAoEkMAAAAAAAAORY0hAAAAAADgN1zG1xE4CyuGAAAAAAAAHIrEEAAAAAAAgEORGAIAAAAAAHAoEkMAAAAAAAAORfFpAAAAAADgN1y+DsBhWDEEAAAAAADgUCSGAAAAAAAAHIrEEAAAAAAAgENRYwgAAAAAAPgNagx5FyuGAAAAAAAAHIrEEAAAAAAAgEORGAIAAAAAAHAoagwBAAAAAAC/YY2vI3AWVgwBAAAAAAA4FIkhAAAAAAAAhyIxBAAAAAAA4FDUGAIAAAAAAH7D5esAHIYVQwAAAAAAAA5FYggAAAAAAMChSAwBAAAAAAA4FIkhAAAAAAAAh6L4NAAAAAAA8BsUn/YuVgwBAAAAAAA4FIkhAAAAAAAAhyIxBAAAAAAA4FDUGAIAAAAAAH7D+joAh2HFEAAAAAAAgEORGAIAAAAAAHAoLiWrgFh29++5tu/2dQjlXp4J9XUI5V6bao18HUK5Fyzj6xAqhB0Lwn0dQrnX7NdPfR1CuRfU/TJfh1DuVbVLfR1Cudej+qm+DqHcC8sp8HUIAEogMQQAAAAAAPyGi8/2vIpLyQAAAAAAAByKxBAAAAAAAIBDkRgCAAAAAABwKGoMAQAAAAAAv+HydQAOw4ohAAAAAAAAhyIxBAAAAAAA4AeMMQOMMeuNMZuMMWPK2G+MMS969q8wxnT8t49JYggAAAAAAMDHjDGBkl6RNFDSaZKuNMacVqLZQEnNPT/DJE36t49LYggAAAAAAMD3Tpe0yVq7xVqbK+ljSYNLtBks6V3rtkBSNWNMnX/zoBSfBgAAAAAAfqOiFp82xgyTe5XPYZOttZOL3K4raUeR2zslnVHibspqU1dS4v8aF4khAAAAAACAk8yTBJp8jCamrMP+hzb/CJeSAQAAAAAA+N5OSfWL3K4naff/0OYfITEEAAAAAADge4skNTfGNDbGVJJ0haRvS7T5VtI1nm8n6yrpgLX2f76MTOJSMgAAAAAA4Ef+1XVR5Zi1Nt8Yc7ukmZICJb1lrV1tjLnZs/81SdMlDZK0SVKmpOv+7eOSGAIAAAAAAPAD1trpcid/im57rcjvVtJtJ/IxuZQMAAAAAADAoUgMAQAAAAAAOBSXkgEAAAAAAL/hKusL2XHSsGIIAAAAAADAoUgMAQAAAAAAOBSJIQAAAAAAAIeixhAAAAAAAPAbLl8H4DCsGAIAAAAAAHAoEkMAAAAAAAAORWIIAAAAAADAoUgMAQAAAAAAOBTFpwEAAAAAgN+wvg7AYVgxBAAAAAAA4FAkhgAAAAAAAByKxBAAAAAAAIBDUWMIAAAAAAD4DRdVhryKFUMAAAAAAAAORWIIAAAAAADAoUgMAQAAAAAAOBQ1hgAAAAAAgN9w+ToAh2HFEAAAAAAAgEORGAIAAAAAAHAoEkMAAAAAAAAORY0hAAAAAADgN6yvA3AYVgwBAAAAAAA4FIkhAAAAAAAAhyIxBAAAAAAA4FAkhgAAAAAAAByK4tMAAAAAAMBvuHwdgMOQGMIJ0XfcEDWNb6+8rBx9N3KyklcllGpTtX5NXfDSbapcLVxJqxI07e5JcuUVqNUF3dT15nMlSbmZ2Zo5dqpS1m4vPM4EGA397lEdTNqnz65/xltd8qnAFu0Vcu71UkCA8hb9pLxfviq+v3ErVb7mXrnSUiRJ+av/VN7Pn7l3Vg5T5YtuVUDtBpKssr94Ra7tG7zcA+9o2LOt4sYNUUBggFZ9PFeLXp1Wqk3cw0PU2DM2Z42YrBTP2DzasV3vvkhtroxTZmqGJOn3Jz9VwpzlanlBN3W66ZzC+615an19MOgB7VmzvdRjViR3PXK7zux1hrKzsvXY3U9qw6qNpdqMeXqkWrY7RUbSjq079dhdTygrM1sNmtbX2OdGq0Xr5pr8xFv66PVPvd8BH+lTZE78/hhz4mDPnJhcZE48rcScOKvInDjoqRvVtFd7Zaama0q/+7zZJZ8J79FRsQ/dKAUEaN8ns7Xntc+L7a82uKdq3HyxJMl1KFu7H3xV2WsTJEkBEVVU74nhCmnRULJWu0a/oMyl673dBZ/7ff1OPTntT7ms1YVdWuj6uLbF9k/9ZaWmL9siSSpwubQ15YDmPHilqoaFaODEz1QlJEgBAQEKCjD6cPj5vuiC33vg8Wc17/eFio6qpq/ff83X4fit6Ph2ajF+qExggHZ/8LO2vfRNsf1hzWJ12gu3KKJNY22e8LG2T/rOvb1pHbWefFdhu9CGtbTlyc+0Y/J0b4bvN4Y9fJM6x3dWTlaOnh/xnDav2lyqzcgXRqpZ2+YqyM/XhmUb9PJ9L6sgv0BturbRA28+qOQdyZKkP2b8oY9f+MjbXfCp6Pj2ajb+OpnAACV+8JO2v/R1sf1hzWJ1ygu3KaJNY22d8JF2TDry+rLeTeeozlW9JVkdXLtd6+98Va6cPO92ADgJSAzhX2sa305RjWP0Ws8Riu3QVAPGD9U7F4wr1S5+zBVaOGWG1k5boP6PXad2l8dp6fs/af+OPfrgsvHKTs9Uk7i2Gjjh+mLHd75+gFI37VZIeKj3OuVLJkAh59+orCmPyKanKvS2J5S/dpFsys5izQoS1ir7nQmlDg8573rlb1iq/A+flgKDpOBK3orcq0yAUa/x1+rLqycqIzFNV017RJtn/6W0jbsL2zSKb6dqjWL0do8RiunQVL0eG6qPB4/722OXvDlDf5V4sbnu6z+07us/JEnVT6mnwVPuqfBJoTN7naF6jevq8rOHqFXHUzVywl0adt5tpdq9OO5VZR7MlCQNf+gWXXzdhXr/lY+Uvj9Dzz34snoMOMvboftUE8+c+LpnTuw/fqjeLWNOjBtzhRaVMSce8MyJOZ45ccCE6wuPX/nZPP31zmyd++xN3u2UrwQEKPaRm7V1yIPKT0pV02+eVfqPfypn047CJrk7krXl8vvkSj+k8J6dVPfx27X5wpGSpNiHblTGL0u0/daJMsFBMpVDfNUTnylwuTThmwV67Yb+ql01TFe/PE09T22gprWrFbYZ2rONhvZsI0n6Zc12vf/balUNO/JcvTFsoKKqVPZ26OXKBYP66qqLz9f9jz7t61D8V4DRKROv19LLHlPO7lR1mTlBe2cu1qENuwqb5O0/qPVjp6rmwM7FDs3cnKiFve8tvJ+zl7+mPdMXejN6v9E5vrNiG8VqWI8bdUqHU3TrY7dpxOB7SrWb+/VcPX2nezyOemm0+l3RXz+8735ts3rRaj1y3cNejdtvBASo+cQbtPyyR5WzO02dPOMwc8OR19l5+w9q09i3VGPg6cUOrRQTrbr/HaRF3e+WKztXp02+W7UuOEtJn8z1cieAE8/vagwZY6obY5Z5fpKMMbuK3K5Uou1dxpiw47jPucaYzn/X7kQzxhz09mP6QvO+nbTqi98kSbuXblZIZBVVqVWtVLuG3U7TOs9JfNUXv6pFv06SpF1/bVR2uvtN5e4lmxRRJ7rwmIiYaDXr1V7LP557cjvhRwLqN5MrNUl2X7JUkK/85b8p6NQux3dwSKgCG52m/MU/uW8X5EvZmScvWB+Kad9U+xOSdWD7HrnyCrR+2gI19Yypw5r266S1nrGZVGRsHs+xx9JycDet+2b+Ce2PPzq7fzfN+Hy2JGn1krWKqBqu6rWiS7U7nBSSpJDKIbLWSpL2p+7XuuXrlZ9X4J2A/cT/Mieu/OJXNS8yJ+Z45sRdJebEHQvXK3u/I04tkqSwds2Vuy1ReTuSZfPydWDaPEX2PaNYm8wl6+RKP+T+fek6BcfUkCQFhIeqyumtte+TWZIkm5cvV8Yh73bAD6zasVf1q0eoXvUIBQcFqn+7Jpp7jKT2D8u3akD7Jl6MsGLo3L6NqkZG+DoMvxbZsZmytiYre1uKbF6Bkr/+QzUGFH99k7c3XRnLNsse47wR3b2NshKSlb1z78kO2S+d0a+rfv7iZ0nS+qXrVSWyiqJqRZVqt3jO4sLfNyzboBp1angtRn/mHodJnnGYr5Svf1eNAcXfJh4Zh/mljjeBAQqoXEkmMECBYSHKSUrzVujASeV3iSFrbaq1tr21tr2k1yQ9d/i2tTa3RPO7JP1tYuhkMsY4ftVVREyU0nenFt7OSEpTRO3iJ6jQqHDlpGfKFrivFk1PTFNETOmTWNsr4rR57orC230e+o/mPP6RrMuepOj9j4mMlj1w5MWOTU+TqVq9VLvABqco9I5nVHnoWAXUqi9JCoiuLXsoXSGX3K7Q4U8p5KJbpOCK+Ql5eEyUMnYfORkfTExTeIlxFx4TpYzEI2PzYFKawmOi/vbYdtf21X9mPq6+T92okKqlp5gW552h9Q5IDNWMqaGU3SmFt1MS96hmTNkvLO9/drSmLftcDZvV1+dvfVVmG6eIiIlSxj+cEzOOMie2uyJOW4rMiU4TFFNdeYlH5sO8pFQFx5SeDw+LvryfMn75S5JUqX6M8tMOqN5Td6nZd8+r7sThMqEVcz48lpT0TMVUrVJ4u3bVMKWkl50gy8rN1x8bdqpP60aF24yRbpkyU1e+9K0+/9N5l+HhxKkcE63sInNjzu5UhZQx7/2d2hd2U/JXv5/I0MqV6jHVtTdxT+Ht1KS9qn6MeTEwKFDxF8VriWdulKSWHVvqpRkvadw7D6tBiwYnNV5/ExITrZxi4zBNIcd4/orKTUrTjknTdOaSSTpzxRvKT8/Uvl+ce44+2VymYv74K79LDJXFGNPbGLPUGLPSGPOWMSbEGHOHpFhJc4wxczztJhljFhtjVhtjjnt9pDHmoDHmGWPMEmPMT8aYmp7thSuNjDE1jDEJnt+HGmM+M8ZMkzTLGBNujHnbE98KY8zFRe77MWPMcmPMAmNMbc+284wxf3r69GOR7T2LrI5aaoyJ8GwfZYxZ5Llv/1v3acoY4db+bZuSTRqcearaXd5Tcyd8LElq5qmjkVRGbY6K7e+fz4LdW3ToiZuV9eII5c3/QZWHHF5eHaiA2CbK+3Omsl4aJZubo0pxF3ohZh84jjFV1nNprT3msSve+1Fvd79H7w8Yq0Mp+9XjgauLtYtp31T5WblK3bCz1H1UNKbM56nsJO3j9zypwR0vU8LG7ep9fvzJDs2/Hc/zdpxzYtvLe2qOZ050pH8wBqt0baOoy/oqaeJU96FBgQpt1VSpH0zXpnPvkiszW7VuueRkRuuXynq+TFnnGUnz1m5X+4a1i11GNvWWc/TxHYP1ynV99en8tfprS9JJixUVXFmvF//pXQQHqka/TkqZtuAEBFQ+lfX3e5RpUZJ062O3avXCVVq9cLUkadOqTbr+zOs0fMBwfTd1mh5444GTFap/Kutlto7vA+igqlVUY0AXLehym+a3G6bAsBDVvrj7CQ4Q8I3ykBiqLGmqpMuttW3krot0i7X2RUm7JcVbaw+/Cxlrre0sqa2knsaYtmXdYRmqSFpire0o6RdJDx3HMWdKutZa20vSg5IOWGvbWGvbSvq5yP0usNa2kzRP0o2e7b9J6mqt7SDpY0mjPdtHSrrNs1qqu6QsY0w/Sc0lnS6pvaROxpgeJYMxxgzzJMUWLzxYujjsidbxmj66fvpjun76YzqYvE+RsUcy7REx0cpI2V+sfVZahkIiw2QC3UMusk60DibvK9xfs2V9DXriv/riv88py3OZRN3OLdSsT0fd8ttzGvzSbWrY7TSd9/wtJ71vvmbTU2WqHlmVYSKjZdNLLFPNyZJysyVJBeuXSIGBUliE7IFU2fRUuXa4x0D+qvkKiK2YlwQcTExTROyRS2zC60TrUMq+4m2S0hRR58jYDI+J1qHk/cc8NnNvunuFmrVa9dEcxZS4pOKU87tW6MvILrp2sKbOmqypsyZrb1KqasXWKtxXq05N7U1OPeqxLpdLP307R3HnOO9FUsdr+ui66Y/pOs+cGFFiTjz4N3NiRBlz4kDPnOikS8dKyk/cq+Ailz8Ex1RXfnLpZfuVWzZS3YnDtW3YeBXsdxeOz0vcq7ykvcpa5i6+f+CH31W5VVPvBO5HaletoqQDR1YIJR/IVM3Ishdbz1i+VQPaNy62rZanbXR4qOJbNdSqnXvKOhT4W9mJqapcZG4Mia2unKR9xziitOq9Oyhj5Vbl7jlwosPza+dcc45e/OElvfjDS0pLSVWNOjUL91WPqaG0o5ybr7zrSkVGV9Wbj7xZuC3rYJayM92vIRfPWazAoCBFRkWe3A74kZzENIUUG4fRyj3Oy8GierRR9vYU5aWmy+YXaM/3fyqyyyknK1TAq8pDYihQ0lZr7eGvVXpHUqnEiMdlxpglkpZKaiXptON8DJekTzy/vy/p7OM4Zra19vAs0kfSK4d3WGsPn+VyJX3n+f0vSY08v9eTNNMYs1LSKE+skvS7pGc9q6GqWWvzJfXz/CyVtERSS7kTRcVYaydbaztbazufHl5q9wm35N0f9dagsXpr0FhtmPWXWl/sfspiOzRVTkamDpV4EyRJ2+avUctB7iJurS/uro2zl0iSImOr6+LX79K0u19T2tYjn0T+8uSneqXrHZp09t36Zvgr2vbHGk27a9JJ75uvuXZuUkCNOjJRtaTAIAW1O1sFaxcXa2PCqxX+HlCvmftTuMwM2YP7ZffvlakRK0kKatpGrpSKubIlafkWRTWOUWT9mgoIDtQp53XVFs+YOmzL7CU61TM2Yzo0Va5nbB7r2KK1YJr276zU9UWeP2PU/JwztGFaxU0MffnONxrab5iG9humeTN/04BL+kqSWnU8VQfTDyk1pfSLp7qNYgt/P6tvN20rUhjYKZa8+6PeHjRWbw8aq43HOSduLzIntikxJ170+l367u7XtG+rs1dnZK7YqJBGsQquV1smOEhVz+uh9B+LF5wNjq2pBpPu0857nlXu1iPF5/P37lde4l5ValJXkhTerV2xotVO0apeDW1PTdeutAzl5Rdo5vIt6nla/VLtMrJz9dfWJMWfduSykqzcPB3yfNtOVm6e5m/cpWYlLosEjlfG0s0KaxKjyg1qygQHqvYF3bR35uK/P7CImAvPUvJXf5ykCP3X9+9+rzsGDtcdA4dr/swF6nVxL0nSKR1OUWbGIe1LKZ1g63dFP3Xs0UlP3f5ksZWD1Woe+Rtu0a6FTIBR+r70k98JP5GxdJNCm9RR5Qa1ZIKDVOuCs457HGbv2qvIjs0VEOouexvVvY0yN1bM19lwnvJQH+e4KkUaYxrLveKmi7V2nzFmqtyrjf4Xh2fPfB1JnpW8r6JxmSLHFJVnj8zEBTryfL8k6Vlr7bfGmDhJ4yTJWjvRGPO9pEGSFhhj+njue4K19vX/sS8n3eafl6lpfDvdPO8Z5WXl6vuRkwv3XTZ1pKaPflMHU/Zr7oSPNfjl29Vz5KVKWp2g5Z4K/mfdeaEqR4Wr/6NDJUmuggJNPe//fNATP+FyKefbNxV6/YOSCVDe4p/lStmhoNP7SZLyF85SUJszFXRGf8lVIOXlKvuj5woPz5k2RZUvv1MKDJZNS1b25y/7qicnlS1w6ecH39FF742WCQzQ6k9+UeqGXWr7H/eLpRXv/6ytPy9To/h2uu7XZ5SflatZnrF5tGMlqfv9V6jmaQ1lrVX6zr366b63Ch+z3hktdTAxTQe2O+MT8/k//akze52hT39/X9lZ2Xr8nicL9z397gRNHPW0UlPS9MDzY1QlPEzGGG1as1lP3fe8JCm6ZpSm/PCaqoSHyeWyuuzGi3V13HXFilVXRJt/XqYm8e10k2dOnF5kTrx06kj94JkT53jmxB4jL1Xy6gStKDInhkaFq1+ROfEdz5x4/ou3qcGZpyo0Kly3LnhRvz33hVZ88ou3u+g9BS7tfug1NX73YffX1X/2o3I2blf0VQMkSWkfzlCtO65QUFSkYh91ryi1+QXa7PmGnt0Pva76z42QqRSk3O3J2jnqeV/1xGeCAgM05vyuuuWtWXK5rAZ3bq5mtaP02YJ1kqRLu7aUJP28apvObF5XoZWCC49NzcjWPe+5v8wg32U1sH0TnXVKPe93ohwY9dBELVq6Qvv3p6v3Bf/RrTcM0cXn9fd1WH7FFri0/r631OHj+6XAACV+NFeH1u9U3Wv6SJJ2vfujKtWsqi6zJigoIlTWZVV/2CAt6D5CBQezFBBaSdE92mhtkTnViRb/vEid4zvrjV/fdH9d/cgjrwHHTR2nF+99UWnJabrt8duVsitFT3/9jKQjX0t/9qCzNHDIILnyC5STnasnb3/yaA9VIdkClzbeN0VtPx7r/rr6j+Yoc/1OxV7j/iBs97uzValmNXWaNVGBEaGSy6resHO0sPvdyliySXu+W6DOs5+ULShQxsoE7X7vRx/3qOJyHeclfjgxzNGu1fcHxphxcidnhknqZa3d5En4LLXWvuBZcXO+tXarMaadpHcldZBUU9IKSfdaa6caY+ZKGmmtLTMdbIyxkq601n5sjHlAUm1r7XBjzJuS/rLWTjLG3CXpLmttI2PMUEmdrbW3e46fKKmytfYuz+0oT3LqoLU23LPtEknnWmuHGmOWSvqvtfYvY8zbkhpba+OMMU2ttZs97b+W+xK6TEmPSuptrT1ojKkrd8LpSEXYEiY0/I///qOWE8OvyvJ1COXeGx+E+jqEcu/zgt1/3wjHdF5Q7N83wt86J8BZl22cDM2ePcvXIZR7Qd0v83UI5d68Vvf5OoRy77kQ517ee6KMzPHpdwdVGHHJn/lxKeN/74FGV1XI97TjEz70y3+38nApWbak6yR95kkEueT+tjJJmizpB2PMHGvtcrkvt1ot6S25L8s6XocktTLG/CWpl6RHPNuflnSLMeYPScf6jsfxkqKMMauMMcsl/V3l1XGe/vwqqeh3bd5V5D6yJP1grZ0l6UNJ8z39/1wS34cKAAAAAAD+Nb++lMxaO67IzQ5l7H9J7suyDt8eepT7iTuOx3pQ7iLSRbetk7uQ9WEPeLZPlXs1z+F2ByVdW8Z9hhf5/XO5kzqy1n4j6Zsy2g8/SmwvSHrh7/oAAAAAAADwT/h1YggAAAAAADhLhbyOzI85KjFkjPlTUkiJzUOKruwBAAAAAABwCkclhqy1Z/g6BgAAAAAAAH9RHopPAwAAAAAA4CQgMQQAAAAAAOBQjrqUDAAAAAAA+DeXrwNwGFYMAQAAAAAAOBSJIQAAAAAAAIciMQQAAAAAAOBQ1BgCAAAAAAB+wyXr6xAchRVDAAAAAAAADkViCAAAAAAAwKFIDAEAAAAAADgUNYYAAAAAAIDfoMKQd7FiCAAAAAAAwKFIDAEAAAAAADgUiSEAAAAAAACHosYQAAAAAADwGy5fB+AwrBgCAAAAAABwKBJDAAAAAAAADkViCAAAAAAAwKFIDAEAAAAAADgUxacBAAAAAIDfcMn6OgRHYcUQAAAAAACAQ5EYAgAAAAAAcCgSQwAAAAAAAA5FjSEAAAAAAOA3qDDkXawYAgAAAAAAcCgSQwAAAAAAAA5FYggAAAAAAMChqDEEAAAAAAD8hsvXATgMK4YAAAAAAAAcisQQAAAAAACAQ5EYAgAAAAAAcChqDAEAAAAAAL9hZX0dgqOwYggAAAAAAMChSAwBAAAAAAA4FIkhAAAAAAAAhyIxBAAAAAAA4FAUnwYAAAAAAH7D5esAHIYVQwAAAAAAAA5FYggAAAAAAMChSAwBAAAAAAA4FDWGKqBK1tcRlH/z3+JP498KruTrCMq/DsE1fR1CuRdZ4OsIKoaZtqqvQyj3Nt6ywtchlHtV7VJfh1Du9Vg9wdchlHspbR/0dQjl3vzKxtchVAhxvg7gJHOJN7XexIohAAAAAAAAhyIxBAAAAAAA4FAkhgAAAAAAAByKQioAAAAAAMBvUGHIu1gxBAAAAAAA4FAkhgAAAAAAAByKxBAAAAAAAIBDUWMIAAAAAAD4DRdVhryKFUMAAAAAAAAORWIIAAAAAADAoUgMAQAAAAAAOBSJIQAAAAAAAIei+DQAAAAAAPAbLl8H4DCsGAIAAAAAAHAoEkMAAAAAAAAORWIIAAAAAADAoagxBAAAAAAA/IaV9XUIjsKKIQAAAAAAAIciMQQAAAAAAOBQJIYAAAAAAAAcihpDAAAAAADAb7h8HYDDsGIIAAAAAADAoUgMAQAAAAAAOBSJIQAAAAAAAIeixhAAAAAAAPAbVtbXITgKK4YAAAAAAAAcisQQAAAAAACAQ5EYAgAAAAAAcCgSQwAAAAAAAA5F8WkAAAAAAOA3XL4OwGFYMQQAAAAAAOBQJIYAAAAAAAAcisQQAAAAAACAQ1FjCAAAAAAA+A2Xtb4OwVFYMQQAAAAAAOBQJIYAAAAAAAAcisQQAAAAAACAQ1FjCAAAAAAA+A0qDHkXK4YAAAAAAAAcisQQAAAAAACAQ5EYAgAAAAAAcChqDAEAAAAAAL/hosqQV7FiCAAAAAAAwKFIDAEAAAAAADgUl5LhH2l5QTedfsu5kqS8Q9n6cexU7Vm7vVS7Bme1Uo/7r5QJMMrLzNaMeyZr/7bk436cylWr6NxXb1dkvZpK37lH0259STkHMhVZr4aG/vyk9m1OlCQlLt2kH+9/+8R0zo9Uj2+nU8YPlQkM0K4PflbCS98U2x/WLFatXrhFkW0aa9OEj7Vt0neF+4Iiw3TaszcpvGV9WSutuXuSDize6O0u+FyDuLbqPm6ITGCA1nw0V0tenVaqTfeHh6hhr/bKz8rRT/dM1p5VCQqvE60+z9+ssJpVZV1Wqz+coxVvzfRBD/zDJQ8NVav4DsrNytF7Iydp5+qtpdr0uKa/4q8fpJqNYnRvh//q0L4MSVLnwWer783nS5JyMrP1yQNTtGvtNq/G72v149rq7HFDFOAZh0vLGIdnlxiHe1clKDAkWBd8/oACKwUpIDBQm6cv1KJnv/RBD7yr18ND1Dje/Vz8MGKyUlYllGpTtX5NnfvybapcLVzJqxI0/a5JcuUVHPP4TjcMUJsr4yRrtWfdTs0YOVkFOXk6a8Qlatavo6zLKjM1XT+MeF2Hkvd7rb/eUju+rdo+eo1MYIASPpijDS8XH4fhzWLV6fmbVK1NI62Z+Kk2Tvq+cF/H54Yppm8H5exN109x93o7dL8RHd9OLTzn5d0f/KxtZZyXT3vhFkW0aazNEz7Wds95OaxpHbWefFdhu9CGtbTlyc+0Y/J0b4ZfLjzw+LOa9/tCRUdV09fvv+brcPxWnbi26vjoEJmAAG3+aK7Wvlz6vNLx0WsU26udCrJyteDu17VvZYIkqcUN/dX06ngZY7T5gzla/+YML0fvW33HDVHT+PbKy8rRdyMnK/ko55gLXnKfY5JWJWja3e5zTKsLuqnrze73QLmZ2Zo5dqpSPO+ButwwQO2uiCs8x3w3yn2OAcoTVgz5gDHmQmOMNca09HUs/1T6jj365LLxerf//Zr/4tfqO/H6Mtv1fmyopt/5qt4bOFZrv56vM+4Y/I8e5/TbztP239forZ4jtf33NTr91vMK9x3Ylqz3Bo7VewPHVsikkAKMWk68XkuvmqA/ut+jmAvPUpUWdYs1ydt/UOvHTlXCpNIvBk4ZP1Spc5brj7Pv0YJeo3Rowy5vRe43TIBRz/HXato1T+rDXqPVYnBXRTWPLdamYXw7VWsco/e7j9Cce6eo5+NDJUmuApd+f/RDfdjrXn0+eJzaXtun1LFOcVpce9VsHKOH4+7UR/e/oSseu6HMdlv+Wq+X/jNeqTtTim1P3ZGi5y9/WBMGjtaMl77UlRNu9EbYfsMEGPUYf62+v+ZJfdRrtJqXMQ4bxLdT1cYx+qD7CM0tMg4LcvL0zeWP69P+Y/XpgLFqENdWtTs09UEvvKdxfDtFNYrRlB4jNGvMFPV9bGiZ7Xrcd4UWvzlDU3qOVPaBQ2pzedwxjw+vHaWO1/XT++c8qKl971NAYIBantdVkrTo9e/1Tv/79e7Asdr801KdeeeFXuiplwUYtZtwnX6/6knN7jFK9S7spogyzikrHninWELosG2fzNMfVz7hrWj9U4DRKROv17KrJmhB93tU+xjn5W0lzsuZmxO1sPe97p++Y1SQlas90xd6M/py44JBffXas+N9HYZfMwFGnR4fqrlXP6npcaPVcPCZimxefCzW6dVOEY1j9N1ZI7Rw9BR1nnCdJKnqKfXU9Op4zTrn//RDn/sU27eDwhvX9kU3fKJpfDtFNY7Raz1H6If7pmjA+KFltosfc4UWTpmh1+Pc55h2nnPM/h179MFl4zVlwP36/cWvNXCC+z1QeO0odb6un6ae+6De7HefTGCATvOcY4DyhMSQb1wp6TdJV/g6kH9q918blXMgU5J7tU54neiyG1qpUnioJCkkMrTwE9ig0BD1f+pGXT3tEQ2ZPl5N+3Ys8/CmfTtp9ee/SpJWf/6rmvXrfGI74seqdmymzK3JytqWIptXoKSv/1DNAV2Ktcnbm670ZZtlPZ+SHxYYHqqoM0/Vrg9+liTZvALlp2d6LXZ/Ubt9Ux1ISFb69j1y5RVo47cL1KRfp2JtGvfrpHVf/CZJSl66WSGRVRRWq5oyU/Zrj+cTpLxD2UrbtFvhMUcZ5xVc235dtPDLeZKkhKUbFRpRRZE1q5Vqt3N1gtJ27im1feuSDcpKP+T5faOqxVQ/qfH6m1olxuGmbxeocRnjcH2RcVjJMw4lKT8zR5IUEBSogKAg2Qpeg7FZv05a7XkuEj1/k1U8z0VR9budpg2eN9arP/9Vzfp3+tvjTVCggipXkgkMUFBoJR1M3idJyj2YVXi/wWEhqohPcnSHZjq0NVmZ293nlJ1fz1ed/sXHYc7edO1btkU2v6DU8akL1il3/0FvheuXIjs2U9bWZGV7zsvJX/+hGmWclzPKOC8XFd29jbISkpW9c+/JDrlc6ty+japGRvg6DL8W3aGpDiYk65DnvLL9mwWqV+LvuV7/TkrwvIZOXbJJlaqGqXKtaopsHqvUJZtUkJUrW+BSyvy1qj+wS1kPUyE179tJqzzniN3HOMc07Haa1nnOMau++FUtPOftXX9tVLbnNfXuJZsUUeQ9UEDgkXNMcJFzDP4dW0H/81dcSuZlxphwSWdJipf0raRxxpgASS9L6ilpq9wJu7estZ8bYzpJelZSuKS9koZaaxN9EnwJbS6PU8KcFWXum3Xvm7ronZHKz85T7sEsfTh4nCSp6/DB2v7HGs0c9YZCIsN01bcPa9tvq5WflVPs+LAakTqUsl+SdChlv8JqRBbuq1q/poZMH6+cg1n6/enPtWvh+pPSP18JiYlWzu7Uwts5u1MV2bHZcR0b2rCWclPT1eqFWxTeqqEyVmzVugemypWZ8/cHVyBVYqKUsTut8PbBxLRSqy3CY6J0sMjzfDAxTeExUcr0jDtJiqhXQzVbNVTS0s0nPWZ/VK12lPYVeY72J6WqWky00vfs/8f31e3yeK2Zu+zEBVcOVImJ0sG/GYdVSozDQ4lpquIZhybA6NLp41W1UW2tfGe2UpZV7HEYHhOljMQjz0VGkvtv8lCRv8nQqHDlpGfKFrgkuZ/TiJioYx6fvGKrFk+ermELXlB+dq4S5q3Utl9XFbY7e9SlOu3is5WbkalPLn/8JPfS+yrXiVJWkTGWlZim6OM8p8Ctcky0sv/H83JRtS/spuSvfj+RocFhwmKilVlkLGYmpql6x+LnldCYaB0q2mZ3msJionRg3U61vfcyVYoKV0F2rmJ7tVfaii1ei93XImKilL67+DkiovaxzzHpRc4xRbW9Ik6b57rfAx1M3qc/J0/XbfPd55itv67U1iLnGOBEMsZES/pEUiNJCZIus9buK9GmvqR3JcVIckmabK194e/umxVD3neBpBnW2g2S0owxHSVdJPc/bhtJ/5V0piQZY4IlvSTpEmttJ0lvSXrMBzGXUv/MU9X68p6aN+HjMvd3umGAvrz2aU0+4w6t+nSe4h68WpLUsEdrnX7ruRryw2O67JOxCgoJVmTd419FcChlvyZ3vUvvDXpAcx/9QOe8eGvhyqQKw5j/+dCAoEBFtGmsHe/M1p99xqggM1uNh/+zy/gqhLKew5IJ+jLa2CKrBYLDQjTw9Tv167j3lVdkVYGj/M1zdLyan9lKZ17eS99M/OBERFVumDKfv79vc7iRdVl9OmCs3jn9DtVu31TRp9Q7GWH6DaOjPxdHGh39OT3a8SFVw9Ssb0e9cdbdeq3LcAWHhejUC88qbPLbU59pctc7tebrP9RhaN9/0wW/dKwxhuP0L87LhXcRHKga/TopZdqCExAQHKusoVhqniyriVX6pt1a++o0xX88RnEf3Kt9a7bLle86KWH6peOZC4/jvN3gzFPV7vKemut5D1Q5MkzN+3XUq2ffrZdOH67g0BC1KnKOAU6wMZJ+stY2l/ST53ZJ+ZJGWGtPldRV0m3GmNP+7o5ZMeR9V0p63vP7x57bwZI+s9a6JCUZY+Z49p8iqbWk2Z4XdoGSylwtZIwZJmmYJF0Sdbq6hjc/YQG3v6aP2lwZL0n6cuhTCo2KUL8n/6svr3lK2WUsLw+NjlDN0xooyfPp9vppC3Txe6MPx6lvb3pR+7YU70b/p4epVquGOpi8T18NfVqZe9NVpVY1HUrZryq1qilzb7okqSA3XwW57sdMWZmg/dtSFNUkRskrShfELa9yElMVEnskWRYSW105Sce3JDV7d6pydqcqfckmSVLytD/VyIGJoUOJaYqIPbLEN7xOtA6VWNZ7MDFN4UWeZ3eb/ZLcCbaBk+/Uhq//0JYZi70Ss7/oMaSful3ZW5K0bflmRRV5jqrFVNeBf7g8OrZlA101cZgmDZ2oQw67HMU9xoqPw8y/GYdViozDw3LTM7Vr/lo1iGurtPU7T2rM3tb+mj5q6zm/JK3Yoog6R56LiJhoHSzxXGSlZSgkMkwmMEC2wKXwOtGFS/YzktLKPL7h2a11YMceZaW5i6JvnLFYdTs119oSKzfWff2HLpo6Un9UsCLfWbvTFFpkjIXWiVbWcZ5T4JadmKrK/+N5+bDqvTsoY+VW5e45cKLDg4NkJqYprMhYDKsTrayk/cXaZCWmqUpsdR2+YDEsNlpZnrl0y0e/aMtHv0iS2o65TJmJaarIOl7TR+2vcJ9jEldsUWRs8XNERpHVQlLpc0xkkXOMJNVsWV+DnvivPr32KWV5XtM0KnGOWT9jsep1aq7VrA7EyTFYUpzn93ckzZVU7JshPFcXJXp+zzDGrJVUV9KaY90xK4a8yBhTXVIvSW8aYxIkjZJ0ucrO/8uzfbW1tr3np421tl9ZDa21k621na21nU9kUkiSlr37Y2Gx54DAQJ0/+S79cNdr2rc1qcz22QcOKSQiTFGNYyRJDbu3VupGdwHkhF9WFvtEtlarhpKkmSMn672BY/XV0KclSZtnL1GrS7pLklpd0l2bZ/8lyZ10MgHup6tqg5qq1ri2DmwrXvC2vEtfullhTWJUuUFNmeBAxVzQTXtmHl9yInfPAWXvTlVY0zqSpOjurXVoQ8V6I3k8kpdvUdVGMYqoX1MBwYFqfn5XbZ29pFibrbOXqOXFZ0uSandoqtyMzMLLyHo99V+lbdytZW/84O3QfW7ee7M0cdC9mjjoXq2YtUinX9RDktSoQ3NlZWT+o8vIomKr68bXRujdu19Ryla/uALWq1JKjMNmZYzDhNlLdEoZ47BydIQqRYZJkgIrB6te99bat2m31/twsi1790e9O3Cs3h04Vptm/qVWnueiToemysnILLbE/7Ad89eoxaDTJXnOD7Pcz+nm2UvKPD59V6rqdGymoMqVJEkNz2ql1E3uc1K1RkcKrzbt21FpmyveON23bLPCm8QozHNOqXfBmUqc9ZevwypXMkqcl2tf0E17j/O8fFjMhWcp+as/TlKEcIq0ZVsU0ThGVTznlQaDu2pnib/nXbOWqJHnNXT1js2Ul56lbM9cGlLdXZohrG511R/URdu+rthjcsm7P+qtQWP11qCx2jDrL7X2nCNij3GO2TZ/jVp6zjGtL+6ujZ7zdmRsdV38+l2advdrSivyHih9d6piOxw5xzQ6q5X2bnLeF7+cDK4K+mOMGWaMWVzkZ9g/eFpqHy4r4/l/rWM1NsY0ktRB0p9/d8fmf7ksAP8bY8xNkjpaa28qsu0XST9KOkPS+ZJqSlor9+qfb+XO7A2x1s73XFrWwlq7+liP80yD/5y0f9R+T/xXzQd1UbqncKKroEAfnPt/kqQLp47UrHvf1KHk/WrWv7O6jbhY1uVSzoFMzRw1WQe271FQSLDixg1RbKfmMkY6sHOvvr7umVKPU7lauM6dNFyRsdWVvjtV3938orIPHFLzgV3UbcTFcuUXyBZY/fHcF9ry49IT3s+2Pv6KyRq926vFo9e6vxb3o7na+vxXqndNH0nSznd/VKWaVXXGrAkKigiVdVkVHMrWH91HqOBglsJbNVSrZ2+SqRSkrG0pWn3nJOUfOOT1PqyvFOz1xyyqYXw7dR/3H/fX1X/yi/566Vu1+k8vSdLq993FuXuMv1YN49oqPytXP42YrJQVW1WnSwtd/OX/ae/a7bIu95/Sgic+1bY5y73eh3WBvv+q08seuV6n9mynvKxcvT9qkravdNcjuOXtMfrw3td1IGWfeg4doD43na/ImtV0MPWAVs9Zpg/HvK6rJt6k9gNPV9ouz3yRX6Anz7/fq/GfVuDbcdggvp3O9ozDdUcZh93HX6sGnnH484jJ2rNiq6q3rK9ez92kgMAAKcBo87Q/tfiFr33Wj8x/fyXNcen96LVqHNdWeVm5mjFycuFq0IumjtRMz/mlaoOaOvfl21W5WrhSVido+p2TVJCbf8zju91zkU45t6tsQYGSV2/TrNFvqiA3X+e/doeim9aRdVml79qr2fe9fdKKhjbJ9d0lG7V7t1fbR4bIBAZo20dztf6Fb9T4GvfKwK3v/qSQmlXVa+b4YueU2T1GK/9glrpMul01u52qStERytlzQGue+kLbPprrk35UtUcv7HyyVfeclxUYoMSP5irh+a9U13Ne3uU5L3cpcV5e4DkvB4RW0tlLXtXvpw9XQYZvL03usXqCTx//WEY9NFGLlq7Q/v3pqh5dTbfeMEQXn9ff12GV8nnbB336+HV6tVPHh91/z1s+/kVrXvxGzYa4/543vfeTJKnT40NVJ66tCrJy9efdryvNMxf2/upBhURFyJWXr6UPf6Dk3475luKkSQj20kmlhH6PXqsmPd3niO9HTlbSSvfzctnUkZo++k0dTNmvavVravDLtyu0WriSVido2l3uc8zAJ/6rUwYWfw809Tz3e6Dud1+kU8/tKpfnHDP93jcLz0sn033b3vfNE+kllze8oEImKj7Z9vUx/92MMT/KXR+opLGS3rHWVivSdp+1tnQhLBXWNv5F0mPW2r9dDk1iyIuMMXMlTbTWziiy7Q5Jp8q9OqiHpA2SQiQ9a62dbYxpL+lFSVXlvvTveWvtG8d6nJOZGHIKXyeGKgJfJ4YqAn9IDJV3vk4MVRTeSgxVZL5MDFUUvkwMVRT+nBgqL3ydGKoIfJUYqmhIDJVPf5cYOhZjzHpJcdbaRGNMHUlzrbWnlNEuWNJ3kmZaa589nvumxpAXWWvjytj2ouTO6FlrD3ouN1soaaVn/zK5E0YAAAAAAMCZvpV0raSJnv9/U7KBcRcnniJp7fEmhSQSQ/7kO2NMNUmVJD1qrS27gA8AAAAAABWYq9RXCkPuhNCnxpgbJG2XdKkkGWNiJb1prR0k6SxJQyStNMYs8xx3v7V2+rHumMSQnyhrNREAAAAAAIC1NlVS7zK275Y0yPP7bzr6l1sdFd9KBgAAAAAA4FAkhgAAAAAAAByKS8kAAAAAAIDfsNQY8ipWDAEAAAAAADgUiSEAAAAAAACHIjEEAAAAAADgUCSGAAAAAAAAHIri0wAAAAAAwG+4fB2Aw7BiCAAAAAAAwKFIDAEAAAAAADgUiSEAAAAAAACHosYQAAAAAADwG9ZaX4fgKKwYAgAAAAAAcCgSQwAAAAAAAA5FYggAAAAAAMChqDEEAAAAAAD8hkvUGPImVgwBAAAAAAA4FIkhAAAAAAAAhyIxBAAAAAAA4FDUGAIAAAAAAH7D5esAHIYVQwAAAAAAAA5FYggAAAAAAMChSAwBAAAAAAA4FIkhAAAAAAAAh6L4NAAAAAAA8BtW1tchOAorhgAAAAAAAByKxBAAAAAAAIBDkRgCAAAAAABwKGoMAQAAAAAAv+GixpBXsWIIAAAAAADAoUgMAQAAAAAAOBSJIQAAAAAAAIeixhAAAAAAAPAb1lJjyJtYMQQAAAAAAOBQJIYAAAAAAAAcisQQAAAAAACAQ1FjCAAAAAAA+A2XrwNwGFYMAQAAAAAAOBSJIQAAAAAAAIciMQQAAAAAAOBQJIYAAAAAAAAciuLTAAAAAADAb1hZX4fgKCSGgDI8Fpzq6xDKvYsV4+sQyr2HWyX5OoRy75MV9X0dQoXwk2VO/LceyVjv6xDKvR7VT/V1COVeStsHfR1CuXfJikd9HUK592QnxiHgb7iUDAAAAAAAwKFIDAEAAAAAADgUl5IBAAAAAAC/4aLGkFexYggAAAAAAMChSAwBAAAAAAA4FIkhAAAAAAAAh6LGEAAAAAAA8BvWUmPIm1gxBAAAAAAA4FAkhgAAAAAAAByKxBAAAAAAAIBDUWMIAAAAAAD4DZeoMeRNrBgCAAAAAABwKBJDAAAAAAAADkViCAAAAAAAwKFIDAEAAAAAADgUxacBAAAAAIDfsBSf9ipWDAEAAAAAADgUiSEAAAAAAACHIjEEAAAAAADgUNQYAgAAAAAAfsNlqTHkTawYAgAAAAAAcCgSQwAAAAAAAA5FYggAAAAAAMChqDEEAAAAAAD8BhWGvIsVQwAAAAAAAA5FYggAAAAAAMChSAwBAAAAAAA4FDWGAAAAAACA33BRZcirWDEEAAAAAADgUCSGAAAAAAAAHIrEEAAAAAAAgEORGAIAAAAAAHAoik8DAAAAAAC/QfFp72LFEAAAAAAAgEORGAIAAAAAAHAoEkMAAAAAAAAORY0hAAAAAADgN6ylxpA3sWIIAAAAAADAoUgMAQAAAAAAOBSJIQAAAAAAAIeixhAAAAAAAPAbLlFjyJtYMQQAAAAAAOBQJIYAAAAAAAAcisQQAAAAAACAQ1FjCP9I/MND1Di+vfKzcjRjxGSlrEoo1Sayfk2d+/JtqlwtXCmrEjT9rkly5RUc8/hGPdsqftwQmcAArfp4rha+Ok2S1OKc03Xm3ReperNYfXD+Q0pesdX9GPVqaOjPT2rf5kRJUuLSTfrx/rdP/hPgRcMfuU1de52u7KwcTbz7SW1ctalUm7Ev3adT2rZQQV6+1i5br2fGPKeC/AKFVw3Xvc+MVGzDWOXm5OrJEU9r6/oE73fCixrEtVUPzxha89Fc/eUZQ0X1eHiIGvZyj78f75msPZ7x1/vpG9Wod3tlpabrwz73FbavcVoDxU+4XoEhwXIVFOiXsVOVvGyLt7rkc8GdTleVYcOlgABlz/pe2Z99WGa7wOYtVfWZV3XwiYeV+/svCqhRU+EjxspERUsul3JmTFP2t194OXrfqR/XVmePG6IAz1hcWsZYPLvIWPzpnsnauypBgSHBuuDzBxRYKUgBgYHaPH2hFj37pSSp6Tmnq8vdFymqeaw+P+8h7fHMhU5x88M3q0uvLsrJytEz9zyjzas2l2oz+sXRat62ufLz87Vh2Qa9OOZFFeQXqE3XNnpoykNK2pEkSfrjhz/04Qtlj2UnefKp/1O//nHKzMrWLTeN0vJlq0u1mfT6kzrr7DOUnp4hSbrlplFauWKtt0P1K8Mevkmd4zsrJytHz494rsyxOPKFkWrWtrkKPGPx5fteLhyLD7z5oJJ3JEuS/pjxhz5+4SNvd8Gn6sS1VcdHh8gEBGjzR3O19uXS82PHR69RbK92KsjK1YK7X9e+lQmSpBY39FfTq+NljNHmD+Zo/ZszvBy9/3vg8Wc17/eFio6qpq/ff83X4fidfuOuUdP4dsrLytV3I19XUhnvY6rWr6kLX7pdodXClbQqQd/c/apceQVq0beTeoy4RHJZuQoKNOvh97Rz8QZF1InW+c/dovCaVWVdVks//FmL3p7p/c5VQJYaQ17FiiEct8bx7RTVKEZv9Rih2WOmqM9jQ8ts1+O+K/TXmzP0Vs+Ryj5wSG0ujzvm8SbAqPf4a/XltU9qau/ROuX8ropuHitJ2rt+p74d9oJ2/rm+1OMc2Jas9waO1XsDx1a4pNAZvU5XvcZ1dfXZ1+qZe5/T3RPuLLPdj1/9pGt6Xqfr+tyokMqVdM6VgyRJ/xl+lTat3qwb+g7ThDuf0O0P3+rN8L3OBBjFjb9W317zpD7oNVotBndVlGcMHdYwvp2qNY7Re91H6Od7pyju8aGF+9Z+Nk/fDnmq1P2eNfZKLXzuS308YKz+fPoLdbv/ypPdFf8REKAqt9yl9IdGa/8t1yqkR28F1m9YdrvrblLekkWFm2xBgQ69+YoO3HyNDoy4RZXPvbDsYysgE2DUY/y1+v6aJ/VRr9FqXsZYbBDfTlUbx+iD7iM0994p6ukZiwU5efrm8sf1af+x+nTAWDWIa6vaHZpKktLW79SMYS9odxlzYUXXJb6LYhvH6obuN+jFe1/U7Y/fXma7OV/N0Y1xN+qWPreoUuVKGnDlgMJ9qxau0u0DbtftA24nKSSpX/84NW3WSO3b9tKdt9+v555/9KhtHxw7UWefea7OPvNcxyeFOsd3VmyjWA3rcaNeHvOSbn3stjLbzf16rm6Ov0m39b1NlSqHqN8V/Qv3rV60WncMHK47Bg53XFLIBBh1enyo5l79pKbHjVbDwWcqsnndYm3q9GqniMYx+u6sEVo4eoo6T7hOklT1lHpqenW8Zp3zf/qhz32K7dtB4Y1r+6Ibfu2CQX312rPjfR2GX2oa307RjWM0qecITb9vigaMv67Mdr3GXKGFU37QpLgRyj5wSO0972O2/r5Kbw64T28Oul/fjZqsc564UZJkC1z6afwHer33aE294CF1uqavapQY10B54OjEkDGmmjHmmO+YjTGNjDFXHcd9NTLGrDrG/qHGmJfL2H6zMeaaf3p/vtC0Xyet+eI3SVLi0s0KiayiKrWqlWrXoNtp2jB9oSRp9ee/qln/Tsc8PqZ9U+1PSNaB7XvkyivQ+mkL1Kyf+5i0Tbu1b0uiF3rnX87q100zP58tSVqzZK3CI8MVXSu6VLs/f15Y+PvaZetVs04NSVLD5g215LelkqTtm3copl6MompUO/mB+0htzxhK94yhDd8uUBPPGDqsSb9OWusZf8me8RfmGb+7/1yv7P0HS92vtVaVIkIlSZUiw3Qoed/J7YgfCWpxqgp275IrKVHKz1fOvJ8V3PXsUu0qn3eRcn7/Ra4DR54buy9NBZs3um9kZalgxzYFVK/prdB9qlb7pjpQZCxu+naBGpcYi437ddL6ImOxUpGxmJ+ZI0kKCApUQFCQrOfDsn2bdmu/A+dCSerar6t++uInSdK6pesUHhmuqFpRpdotmnMkObl+2XrV8MyHKG3QOX300YdfSZIWLVqmqlUjVTvGGX+j/8YZ/brq5y9+liStX7peVSKrlDkWF89ZXPj7hmUbGIse0R2a6mBCsg555sft3yxQvf7F58d6/Tsp4fNfJUmpSzapUtUwVa5VTZHNY5W6ZJMKsnJlC1xKmb9W9Qd28UU3/Frn9m1UNTLC12H4pRZ9O2nFF+6xtXvpJlWO/P/27js+qjL74/jnJCC9gwREaQrY6HZRiqJiF7siupb1Z1nE3nZlUde2tnVt2NsqdgULoiCioghItdCx0ISAlFBCcn5/3BsyCQESAnNzM9/36zUvcu/cmZx5eDJz75nnOU9VqhdxHdPs4L35MbyOmfzWF7Tq2RmA7PDzGaBi1UoQjmZZtXj5xpFH61evZenM+dRouOn7gkhZl9KJIaA2sLWhFM2ArSaGtpW7P+HuL+6o59+eqmfUYeWCpRu3Vy7MpHpGwTe+KnWqs3ZFFp6TC8CqBfnHbO7x1TPqsHJ+Zv7+BZlUL8Ybaq1dG9Dnwzs4/fVb2GX/1qV6bWVNg4z6/DH/j43bfyz4gwYZmz+xTK+QTs/eRzD28+DCaNYPs+hyTHAR36Z9azKaNKRBo/J70l8tow6rEvpQYr8reMzSLR5T2OgBL3PILWdx/rcPc+itZzHm7sHbN/AyLK1efXKXLN64nbvkD9Lr1d/kmJ0O6sK6j97f/PPsnEF6iz3Y8PMPOyzWsqSovlhtK31xdcIxlmac/vGdXDDxMX4dPYXFEzedppJq6mXUY8n8JRu3lyxYQv2tvB/2OKUH4z7Pvzjfs9OePDrsUQa+OJDdWu22Q+ONg8aNM/jtt/xE4+/zF9K4UUaRx/7jtmv4+tsPueueW9lpp52SFWKZVC+jHksW5H82L124hHoZ9TZ7fHqFdLqd0o0Jo8Zv3NemYxse+fgRBrzwz5Tri1Uz6pKV8N6XtSCTKo0KnUdm1GV14jHzM6maUYc/f/qNBge0Yac61UmvshONu7enauNNvzAT2ZwaGXVZkdC3VizM3CSBE1zHrN54HbNiQSY1Ej7DWx/Vmb9+dh9nPHcdQ68btMnvqNWkPg33bsrv+uyWGEr1xNDdQEszm2hm94W3qWY2xczOSDimS3hM/3Akz2gzmxDeDi7pLzWzY81sjJnVN7MBZnZtuL+TmU0yszHA5QnH721mY8MYJpvZHkU85yVmNs7Mxn2zasa2tcbW4sY22edeaO6nFXXMlh9vRTxma1NKVy9ezqADr+KlXrfy+e2vcOx/LmOn6lW2/KA4KbIdN98o/f/Vj8nfTmbK2GCQ2f8efY0atarz9LAnOOWCk5gxdSY5G3J2WLhRK6oPbdo1S9amAPv26cHof77C8wf0Y/Q/X6HHfReXKs5YKaq9Cm1XveRKsp57EnJzi36OylWocctAsp56BF+Ttf1jLIO2tS/mHeS5zutH38IL+/+Nhu1bUrd1kx0RZqyU9G/38jsvZ+q3U5k2NqiZM2vqLPoe2JfLj7qcIc8N4R9P/2OHxRoXxW3TAbfdR6cOR9C1y0nUqVOL/lf/NRnhlVlFn8ds/vjL7ryMaWPz++LMqTP5y0EXcOXRVzL0+SHc+tStOyrUsqmIt75N3yCLOsRZMXM+Pz42hG6v3UjXV25g2Q+/kLthM589IkUo+qPXCx2z5WuSn4eN48ke1/HGxQ9y+DWnFTisYtVK9H7iKoYPfIn1q9Zsj5BFkirVi0/fCOzj7u3NrDdwKdAOqA98Z2ZfhMdc6+7HAZhZVeBId18bJmheBToX9xea2cnA1UAvd19W6A3oOeBKdx9lZokFTy4FHnb3V8xsJyC98PO6+yBgEMD9u5273Sp1tT/vCPY9qxsACyfPpkaj/G/GamTUZfWi5QWOX5O5kso1q2LpaXhOLtUb1d04/WblwswiH59esQI1Er71qdGoLqsWb3nKTs76DeSsD6b+LJ4yl+XzFlOnRcbG4tRxdFLfEzju7KBG0E+TptOgcf4InwaNGrBk0dIiH9e3fx9q163F3294cOO+rFVZ3HPNvzduvzbmZRaEhVfLo1ULMqme0IcS+13BY+oVOmb5Fp+3zald+OK2lwCYOfRbetx70fYLuozLXfIHafV33ridVr8BuUuXFDimwu6tqX5DcJGdVrMWO3U+EM/JIfubLyE9nRo3D2TdyE9Z//XopMYepaL6YtZW+mK1Ivri+hVZ/D7mR3br2pbMn3/boTGXRcf1PW5jjaDpk6ZTv3H+CKH6jeqzdDPvh2dfdTa16tXijhvza2xkrcpPSn438jsuv/NyatapyYplK3ZQ9GXTxZf0oe8FwXdeE8ZPpkmTRhvv26VxBgsWLtrkMYsWBqNj1q9fz8svvcnf+qVQcjx07HnHclTYF2dMnk79hNG39TLqk7mZvnjWVWdRs24t/ntjfhWBNQkXi+NGjuP/7rgspfpi1oJMqia891VtVJc1C5cXOGbNgkyqNa5H3qdN1cZ1WRO+P85+dRSzXx0FQNsbTydrQSYiW9LpvCPpcGZwHTN/8mxqJvS/mhl1WbV4eYHjszJXUrlmtY3XMTUb1WVlEWUEfh37E3Wa7kyVOtVZs2wVaRXS6f3EVUx99yt+/njcJsfLttnaF7iyfaX6iKFEhwKvunuOuy8CRgFFTV6uCDxlZlOAN4C9SvA7ugE3AMe6e4F3GTOrBdR291HhrpcS7h4D3GxmNwBN3T1paeiJL366scDzzGHj2at3MD2pUYeWrFuZxepCb6gAv4z5gVa99gdg71O7MPOTCQDMGj6hyMcvnDSb2s0zqLlrA9IqptP6+AOZNXzCFuOqUrcGlhYk1Wrt1oDazRvy57zFW3xMWffuC+9z0VGXctFRl/Llx19x1KlHArBXxz1ZvXI1mYs3PQE69qxj2O/wzgy84s4Cb57Va1ajQsUg73vs2b2Y9O2UAhdH5c2iSbOp3Sy/D7U64UDmFOpDc4ZPYM+w/zXs0JL1K7PIKqL/Jlq9aBm7HLgnAE0O2Zvlc8pvcq2wDdN/In2XJqQ1zIAKFah0WHeyv/2qwDHLLzyT5X8Jbuu+GsXqxx4MkkJA9X43kPPrPNa++3oU4Udm8aTZ1GqWQY2wL+5eRF+cO3wCrYvoi5Xr1mCnmlUBSK9ckSZd9mHZzPlJfw1lwdAXhm4sFj1m2Bh69O4BQJsObVi9cjXLivjy4Kgzj6LT4Z2454p7Crwf1mmQPw2gVftWWJqlzIV4oqcGvbSxiPQHQ4Zz1tknA7Dffu1ZsWLlxiRQosS6Q8cd35MffpietHjLig9e/GBjsegxw76he+/uALTu0JqszfTFnmf2pONhnbjvinsL9MXaiX2xXer1xcyJs6nRPINq4fvjbiceyG+fjC9wzO+fTKDZqV0AqNdxd7JXrGFt+FldqV5NAKruUo9de+3HvHe/Tmr8Ej/jXxzO071u5uleNzP9k3G07R30rcYddmfdyjWbJIYA5o35gT3D65i2vQ9jxvCgj9Zpml/sPGOfZqRXrMCaZcGX1MfeezFLZ/7O2Kc/2sGvSGTHSfURQ4mKGuBalP7AIoKRRWnA2hL8jtlAC6AVUDidbGxmApW7/8/MvgWOBYaZ2UXuPqIEv3e7mDNiIi26tePC0feTvWY9w67Nn1t78vPX8skNT7N60XJG3/Uax/73Cg657jQWT5vL1MGfb/HxnpPLiL+/QO+XrictPY2pg0exdPrvAOx+VGe6DzyPKnVrcPJz1/LHD/N4q8+9NDmgDQdf05vcDTl4jvPpzc+x9s/VyW6SHeabEd9yQPf9eeXLF1m3dh33XJ0/gOzuF+/kvuseYOmipVx911Us/G0Rj733HwC++OhLXnzoZXbbfTdufvgGcnNymTtjHvdee39ULyUpPCeXUX9/gRNeDvrQD4NHkTn9d/Y5NziBn/ryCOaOmEjT7u0478ug/312TX7/Peq/l7PLgXtSuW51Lhj7H769/y1+GDyKETc8w2ED+pBWIY0N67IZceMzUb3E5MvNYfXjD1Hz9n9DWhrrhn9Izi9zqXTMCQBbrCtUYa99qdTjKDbMmUWtR54GIOuF0z0k9wAASaRJREFUp8ge921SQo+S5+Qy+u8vcPzL12Ppafw0eBTLpv/O3mFfnPbyCOaNmMhu3dtxzpf3s2HNekaEfbHazrXp/uBfSUtPgzRj1pBvmffZRACaH92ZLuF74bHPX8uSH+Yx9Nx7o3qZSfXdiO/Yr/t+PPvls6xds5YHr8kfHTnwhYE8dP1DZC7K5Mq7rmTx74t54N0HgPxl6Q/tdSjH9jmWnJwc1q9dz92X3x3VSykzhg0bSc+jujJpykiy1qzlsr9ev/G+N99+lisuu5GFCxfz9LMPUr9+PcxgyuQfuepvKTb1qZBxI76jc7fOPDX66WC5+mvz++KA5wfwnxv+Q+aiTC7/1xUs/n0x/343+OzNW5b+0F6HcEyfXuRuyGHd2vXce0Vq/A3n8Zxcxt3yPF3/dwOWnsbs10axYvrv7N4nSPzOfOkz5n82kUY92nPc1w+Qs2Y93/Z/cuPjD326H5Xq1CA3ewPjbn6e7D/L7xde2+q62+7mu+8ns3z5CnqcdC6XXdiH3scftfUHpoCZIybSslt7LvvigY3L1ec54/nr+OD6p1i1eDkj7nqVk/97JYdfexqLps1jYngd0+aY/di3dxdys3PIXreety9/BIAmnVvRtncXFv34Cxd9+C8ARt43mFkjJyX9NYqUhqXyEC0zqwdMcPemZnYK8FegF1CXIHFzALAL8IC7Hx4+5kHgN3e/38wuAJ51dzOzZsBQd99nM7/rfIIpZ48A7wCnufs0MxsArHL3f5vZZOAyd//SzO4hGFm0j5m1AOZ48IseAua6+0Obe13bcypZqhqSmzojQ3aU3lZ0IVMpvrPb/hp1CLE3ePKuUYdQLgyh6OkyUnxfZf4cdQixd1i9PaMOIfbO2VA76hBi79TJt0cdQuzd2+nvUYdQLtwy75XiDmyIpc6NupTLa9pxC0aXyf+3lB4x5O5LzeyrcFn4j4DJwCSCkTvXu/tCM1sKbDCzScDzwGPAW2Z2GjASKNEwFXf/2czOAd4ws+ML3X0B8KyZZQHDEvafAZxrZtnAQmBgSV+riIiIiIiISBzkbm01ItmuUjoxBODuhZeiv67Q/dlAj0LHtE34+abwuLlAkaOFwvufJ0gs4e7fk1+baEDCMeMJpqiReJ+73wXctflXISIiIiIiIiJScio+LSIiIiIiIiKSolJ+xND2ZmZHAfcU2j3H3U+OIh4RERERERERkc1RYmg7c/dhFKwPJCIiIiIiIiLFlMqLZEVBU8lERERERERERFKUEkMiIiIiIiIiIilKiSERERERERERkRSlGkMiIiIiIiIiUmbkohpDyaQRQyIiIiIiIiIiKUqJIRERERERERGRFKXEkIiIiIiIiIhIilJiSEREREREREQkRan4tIiIiIiIiIiUGa7i00mlEUMiIiIiIiIiIilKiSERERERERERkRSlxJCIiIiIiIiISIpSjSERERERERERKTNyXTWGkkkjhkREREREREREUpQSQyIiIiIiIiIiKUqJIRERERERERGRFKUaQyIiIiIiIiJSZjiqMZRMGjEkIiIiIiIiIpKilBgSEREREREREUlRSgyJiIiIiIiIiKQo1RgSERERERERkTIj11VjKJk0YkhEREREREREJEUpMSQiIiIiIiIikqKUGBIRERERERERSVFKDImIiIiIiIiIpCgVnxYRERERERGRMsNR8elk0oghEREREREREZEUpcSQiIiIiIiIiEiKUmJIRERERERERCRFqcaQiIiIiIiIiJQZua4aQ8mkEUMiIiIiIiIiImWYmdU1s+FmNiP8t84Wjk03s+/NbGhxnluJIRERERERERGRsu1G4DN33wP4LNzenH7Aj8V9YiWGRERERERERETKthOBF8KfXwBOKuogM2sCHAs8XdwnVo0hERERERERESkzHNUYKkJDd18A4O4LzGznzRz3EHA9UKO4T6zEkIiIiIiIiIjIDmZmlwCXJOwa5O6DEu7/FMgo4qG3FPP5jwMWu/t4M+ta3LiUGBIRERERERER2cHCJNCgLdx/xObuM7NFZtYoHC3UCFhcxGGHACeYWS+gMlDTzF5293O3FJdqDImIiIiIiIiIlG3vA33Dn/sC7xU+wN1vcvcm7t4MOBMYsbWkEGjEkIiIiIiIiIiUIbmuGkNFuBt43cwuBH4BTgMws8bA0+7ea1ufWIkhEREREREREZEyzN2XAj2K2D8f2CQp5O6fA58X57nNlYkrdx7c7Vz9p5bSOos6gvirmRt1BPF3aPqfUYdQLnyRUyvqEGKvij5VSq1R9oaoQ4i9quREHULsjalcKeoQYi9XKyWV2vXjb486hHKhYv0W5fqKpWX9juXyj23Wkgll8v9NNYZERKTcUlJIRERERGTLNJVMRERERERERMoM1+i8pNKIIRERERERERGRFKXEkIiIiIiIiIhIilJiSEREREREREQkRSkxJCIiIiIiIiKSolR8WkRERERERETKDPfcqENIKRoxJCIiIiIiIiKSopQYEhERERERERFJUUoMiYiIiIiIiIikKNUYEhEREREREZEyIxePOoSUohFDIiIiIiIiIiIpSokhEREREREREZEUpcSQiIiIiIiIiEiKUo0hERERERERESkz3FVjKJk0YkhEREREREREJEUpMSQiIiIiIiIikqKUGBIRERERERERSVGqMSQiIiIiIiIiZUYuqjGUTBoxJCIiIiIiIiKSopQYEhERERERERFJUUoMiYiIiIiIiIikKCWGRERERERERERSlIpPi4iIiIiIiEiZ4a7i08mkEUMiIiIiIiIiIilKiSERERERERERkRSlxJCIiIiIiIiISIpSjSERERERERERKTNyVWMoqTRiSEREREREREQkRSkxJCIiIiIiIiKSopQYEhERERERERFJUaoxJCIiIiIiIiJlhqMaQ8mkEUMiIiIiIiIiIilKiSERERERERERkRSlxJCIiIiIiIiISIpSjSERERERERERKTPcVWMomTRiSEREREREREQkRSkxJCIiIiIiIiKSopQYEhERERERERFJUUoMiYiIiIiIiIikKBWfFhEREREREZEyIxcVn04mjRgSEREREREREUlRSgyJiIiIiIiIiKQoJYZERERERERERFKUagyJiIiIiIiISJnhrhpDyaTEkGyTpoe3peuAPqSlpzH1tc/57rEhmxzT9Z99aN6tPdlr1vHJNYNYPHXuVh/b/vwjade3J56Tw5wRExn9r9c23lejcT3O++wevnnwbcYP+nCHv8ZkO2JAH1qG7fXBtYNYFLZXolq7NuDERy6ncu3qLJo6lyH9Hyc3O4e9TjqYAy89DoD1WWv55JbnWfzjL9RoVJfjHryUag1q4bnOpP+NZNxzw5L8ypJj165tOTTsVz+8+jnfF9EnD/1nH5p2b8+GNev47OpBLJk6l+qN6tLjoUupGrbRD/8byeRn89to3/OPZJ/ze+Ibcpg3YiJjEvpkeVf98I7s8o+LIT2NzMHD+ePxNwvcX/vEw2lwaW8AcrPW8vutj7H2x7kAtPnyaXJWrYHcXHxDDjNPuDrZ4Udmt65t6TKgDxb2xQlF9MUuhfriH2FfPCKhL04r1BcBOvy1F4fcejZPt72UtctWJeslJd0uXdty4D+Dv+efX/2cyY9u2oYHDuzDrmEbftF/EEvD98zTxzxI9uq1eE4uuRtyeP/YfwCw361nsdsRHcjN3sCKeYsZffUg1q/ISubLikz9bu3Y646+WHoav74ygtmPvF/g/mq7N6btw5dSc9/mTL9rMHMeH1rwCdKMQz75F+sWLmPcufcmMfKyo2639ux+xwVYehoLXvmMXx55t8D9VXdvTOuHL6fGvs2Zc9er/Pp4fp9t8tdjaXR2D8BZ9eMv/NzvMXLXZSf3BUTsyIRznKFbOMc5KTzHWZhwjrN3oXOcYeE5DsB+Fx5NuzO7gjt//PQbQ68bRE45bdueA86jZbd2ZK9Zz9Brn2ThZtrw5EeuoErYhu/1f4zc7BxaHdmJw645FXKd3JwcPvnnS/w2bjo1GtXlhAf/j+rh5873/xvBd+X0PLG4bv3XA3zx1Vjq1qnNuy8/EXU4IkmjxJCUmKUZ3e/oy9vn3M3KBZmcPWQgs4aPJ3PG/I3HNOvWjtrNMnjusGvI6NCS7neez2snDtjiY5sctCcte3bi5aNuImf9BqrUq1ng9x7+j3OY+/mkZL/cpGjRrR11mmfw5OHX0LhDS46643xePGnAJsd1vfFMvnvmY34c8g1H3XkB7c7oyvcvf8afv/7BK6ffwboVWbTo2paj7/oLL540gNycXEbc8T8WTZ3LTtUqc/7Q25nz5RSWJvxflQeWZhx2R1+GnH03qxZkcurQgcwdPp5lCa9zt27tqNU8g1e6XEPDDi05/F/n89YJQRt9dfv/WDJ1LhWrVea0D2/n19FTWDZjPo0P2pNmPTsxuOdN5BbRJ8u1tDR2GXgpc879O9kLl7L7+w+wYvi3rJv568ZD1v+6iNln3ETOitXU6NqJJnddwcyTrt14/+yzbiFn2Yoooo+MpRmH39GX98K+ePrQgcwp1BebdmtH7eYZvJzQF99M6It/hH3xjIS+CFC9UV127bIPK35bEtXLSwpLMw6+oy8fn303qxdkcsIHA/nlk/EsT2jDJt3bUbN5Bm8ceg0NOrbk4LvOZ8jxAzbe/+Fpd7KuUOJs/hdTGHfXYDwnl/1uPoN2VxzPd/8anKyXFZ00Y++7/8LY0+9k7fylHDLsXyweNp5V03/feEj28lX8cMvzNDxmvyKfovnFx7B6xnwq1KiSrKjLlrQ09rj7Qiadfjvr5mfSadhdLBk2jqzpv208JHv5Kmbe8iz1j9m/wEN3yqjLLhf14rsu/cldu569BvVn55MOYeHgz5P8IqLTMjzHeSI8xzn6jvN5oYhznG43nsnYIs5xlofnOGvDc5xj7voLL5w0gOoN69D5gp481eMGNqzL5qRHr2Sv4w9kypujk/8id7CW3dpRt3kGjx9+DY077M7Rd1zA8yfdtslx3W88k7HPfMQPQ77hmDv/QvszujLh5c+Y89VUpg8fD8DObXbl5Ef/xpM9rsNzcvnsjldYGJ4n/mXoHcz5cipLZvy+yXOnipN6HcnZvU/g5tv/HXUoIklV5moMmVmGmb1mZrPM7Acz+9DMWpXwOU4ys712VIypLqN9S5bPXcSfv/xBbnYOPw/5hpY9OxU4pmXPTvz41pcALPx+FpVqVqPazrW3+Nh2fY7gu8eGkLN+AwBrlq4o8Hx//vIHS6eXzw+qPY7sxNSwveYntFdhTQ/ei58+HAvAlLdGs0fYdr+Pn8G68Jvv3yfMpEajugCsXrx847dy61evZenM+dRoWHcHv5rk27l9S/6cu4gVYb+a+f43NC/UJ5v37MTPYRsv+n4WO9WsRtWda5O1eDlLwjbKXr2WZTPnUy0jaKN9+hzB948NIbeIPlneVW2/B+vnLWD9r4vw7A0sH/IFNXseUOCYrAk/kbNi9cafK2bUjyLUMqVhob444/1vaFFEX/wpoS9WSuiLfyT0xcyZ86mekf/3euht5/LVna9BOR9a3aB9S1bMXcTKsA1nv/cNuxVqw6Y9OzHzzaAN/5gQ/D1XKeI9M9HvX0zFc3IBWDxhFlUblb/3wqLU7rg7WXMWsmbeYjw7hwXvfk3DozsXOGb9khX8OXE2np2zyeMrN6pLgyM78usrI5IVcplTs+PurJmzkLXzFuPZG1j87lfUL9SG2UtWsHLiLDx7wyaPt/Q00irvhKWnkV61EusWZiYr9DJhW85xpr41mlYJ5zhrw3Oc+QnnOABp6elUCNu2YpWdWLVo2Q5+NdFodWQnJr8VJLzmfz+TyjWrUr2INmx28N78GLbh5Le+oFXPoJ9mZ63beEzFqpUgXAZ81eLlG0ce5Z8n1tlxLyQGOrffl1o1a0QdhkjSlanEkJkZ8A7wubu3dPe9gJuBhiV8qpOApCaGzCw9ib8r0pFe1TPqsHJ+/knNqgWZVC/0IVI9ow4rFyzNP2ZhJtUz6mzxsbWbZ7DL/q05870BnPb6LTRs2wKAClUq0fn/juObh97ekS8rUjUy6rByfn57rVyYuckHc5U61Vm3Imvjhc3KBZnUyNj0w7vdmV2Z/fnkTfbXalKfnfduyvyJs7Zz9NGrllGHVYX6VbVCbRMck9/Gq4s4pkaT+tTfuymLvg/aqHaLDBrt35re7w/gxDduYed2LXbciyhjKjasR/b8/JEp2QuWUrFhvc0eX+eMnqz8fHz+DocWLw1k9yEPUveso3ZkqGVKtSLe4wr3s+qF+uKqBcH7Y6IaTerTYO+mLAz7YrMjO7J64TKWhtMnyrOqjeqwekF+G2YtzKRao4LtUzWjDqsT2jArsZ3dOfp/N3Lih7fT+pxuRf6OVmccxm8jN32fLI8qZ9RlbUJbrZmfSaWM4ifF9ry9Lz8NfAXPLd8JyS2plFGXdQltuG5+JpUyNv9+mGj9wkx+fXwIB014nIMmP8WGFVksG5UafS9PjYw6rCjhOc6KzZzjtD2zK7PCc5xVi5bx7aAPuXzMw/ztu/+ybmUWc0ZP3YGvJDo1MuoWaMMVm2nDtStWb7YNWx/Vmb9+dh9nPHcdQ68btMnvqNWkPg33bsrv5fA8UeIp171c3sqqMpUYAroB2e6+cUKnu08E0s1s44R3M/uvmZ0f/nx3OLJospn928wOBk4A7jOziWbW0szam9k34THvmFmd8LGfm9mDZvaFmf1oZvuZ2dtmNsPM7kj4feea2djw+Z7MSwKZ2SozG2hm3wIHFX4xZtbDzN5J2D7SzN4Of+5pZmPMbIKZvWFm1cP9/zCz78xsqpkNCpNlebH+y8xGAf2K+F2XmNk4Mxs3ZtWMbf8fKI4gpAI27eNFHeNbfGxahTQq1arGaycO4Is7X+XYx64A4KCrT+H7Zz4u8G1HuVNku3gxjim4vdtBe9L2jMMZeVfBOjgVq1bi5Cf68dnAl1m/ak2pwy1rrBhtU9QxiQdVqFqJo57sx1cDXiY7bCML++RbJwxgzJ2v0jPskylhK+2VqNpB+1L3jCNZcPfzG/fN7H09M467ijnnD6DeecdSbf+9d1CgZUyR7bb1YxL/3itWrcQxT/ZjdNgXK1Teic5XnsC397+5yePKp237e85rw6EnD+S9Y25lWJ/72LPvEWQc0LrAce2uPIHcnFxmvf3V9gu5LCuiS27aKYu285EdWb/kT1ZMnrNdQ4qdIv+si9eGFWpVo/7R+/HNfpczpt0lpFetRMPeXbZzgGVccT5PinmO0+6Mw/k8PMepXLMqe/TsyGOH9ueR/a+kYpVK7H3yIdsr6jKl6Cb0Qsds+fPn52HjeLLHdbxx8YMcfs1pBQ6rWLUSvZ+4iuEDXyqX54kisnVlrcbQPsD4rR4VMrO6wMlAG3d3M6vt7svN7H1gqLu/GR43GbjS3UeZ2UDgNuCq8GnWu/thZtYPeA/oBGQCs8zsQWBn4AzgEHfPNrPHgHOAF4FqwFR3/8dmQhwBPGpmDdz9D+AC4Dkzqw/cChzh7qvN7AbgamAg8F93HxjG/RJwHJBXwbC2ux9e1C9y90HAIIAHdzt3h6YiVy3IpEbj/G8bqzeqy+rFBYfurlqYSY1G+d+mVc+oy+pFy0mvWGGzj121YBkzPxoHwKJJs3F3qtStQaMOu7NHr/059KYzqVSzKrizYV02k14YviNf5g7X8bwjaHdm8G32gsmzqdE4v71qZNRl1eLlBY5fk7mSSjWrYulpeE4uNRrVLTBkukGbXTnmnot4ve99rF2eX1sjrUI6Jz/Rj2nvfs30j8ft2BcVkVULMqleqF9lFRpOHhyT38bVGgV9EoI2OnpQP2a8+zWzE9po9YJlzA775OKJQZ+sXLcGazNX7sBXUzZkL1xCxcb5U8MqNqpH9uJNpz9UbtOMJndfyZzzB5CzPL9dNoTH5iz9kxXDxlClXStWj5224wOP2Oqi3h+30herF+qLxwzqx/SEvlir2c7U3LUBZw7718bjz/joDt44/jay/vhzB7+i5MtakEm1hKkiVTPqkrWwYBuuXpBJtYQ2rNqoLllhG+b9u3bpCuZ9PJ767Vuy8NufAdj91C7sdkQHPjzjrh37IsqQtQsyqZzQVlUa12VdofbcnDr7t2LnozrRoEcH0itXpEL1KrR79HImXf7ojgq3TFq3IJNKCW1YqXFd1hdzOlidw/Zl7S+LyQ6nIv/xwbfU3K81i94qf3VwEnU87wjaJ5zj1Cx0jrNyK+c4NYs4x+kVnuOsCc9xmh26D3/++gdrws/knz8eR5NOezDtnfKR9O103pF0CNtwfqE2rFnEeWJW5koq16xWoA1XFjG17texP1Gn6c5UqVOdNctWkVYhnd5PXMXUd7/i53J6nigiW1fWRgyV1ApgLfC0mZ0CbLK8iJnVIkiojAp3vQAclnBI3tIcU4Bp7r7A3dcBs4FdgR4EyaLvzGxiuJ03nyQHeGtzwXmQyn8JONfMahOMKvoIOJBgqttX4XP2BZqGD+tmZt+a2RSgO5D4NXuZqJK5cNJs6jTPoOauDUirmE7r4w9k9vAJBY6ZPXwCe/Y+FICMDi1ZvzKL1YuXb/Gxsz4Zx64HBzMAazfPIL1iBdZkruT1U2/n2UP68+wh/fn+2WGM/e/7sU8KAUx48VOe63ULz/W6hRmfjGefsL0ad2jJurC9CvtlzA+06RUUtty3dxdmhG1Xs3E9TnnyKob2f4JlcxYWeEyvey9i6cz5fPf0Rzv2BUVo8aTZ1GqWQY2wX+1+woHMKdQn5w6fQOuwjRuGfTIrbONu913EshnzmfRUwTaaM2wcuxwS9MlaYZ9MhaQQQNakGezUrDEVmzTEKlag9vGHsWL42ALHVGzcgKZP3MSv/R9g/Zz8wsBWpRJp1aps/Ll6lw6snT4vqfFHZVGhvrhHEX1xzvAJtNlMX+x+30VkzpjPxIS+uPSn33i2w+W8eHB/Xjy4P6sWZDL4mFvLZVII4I9Js6nZPIPqYRu2OPFAfinUhr98MoHdTw3asEHHlmSvzGLN4uVUqFKJitUqA8E05F0O24dlPwcFgnfp2pa2lx3H8AseIGft+uS+qAj9+f0sqrXIoMpuDbCK6TQ66WAWDSved3A/3/kaIztczuf7Xcn3f/0PS7+alnJJIYCV38+kSotGVN5tZ6xiBXY+6RCWDCveBfTa35dQs+MepFXZCYA6XfYla8ZvW3lU/E148VOe7XULz/a6henFPMeZl3COs0+hc5zeT17FkP5PkJlwjrNi/lIad9idCpWDtm12yN4smVl+alGOf3E4T/e6mad73cz0T8bRNhxp1rjD7qxbuWaTxBAEbbhn2IZtex/GjLDgdJ2m+VU5MvZpFpxjhwX6j733YpbO/J2x5fg8UUS2rqyNGJoGnFrE/g0UTGJVBnD3DWa2P0Gy5kzgCoJkSknkzU/KTfg5b7sCwQDiF9z9piIeu9bdN63UWNBzBCN+1gJvhDEbMNzdz0o80MwqA48Bnd39VzMbQPhaQ6uL+Zp2KM/JZcTfX+CUl67H0tOYNngUS6f/Tttzg6af/PII5oyYSLNu7bhg9P1sWLOeT64dtMXHAkwdPIqe911Cn+F3kbM+h2FXPxnZa0y2WSMm0qJbO/76xf1kr1nPh9fmz/0+7flr+ej6p1m1eDkj73qNE/97BYddexqLps1lcriqySH9TqZKner0vP18AHJzcnjh+H/QpHMr9undhcU//sIFH94JwKj7Xmf2yPK1upvn5DL67y9w/MtBv/pp8CiWTf+dvcM+Oe3lEcwbMZHdurfjnC+DPjnimqCNM/ZrRetTu7D0x184/eOgjb6553V+GTmJHwePovu/L+GMT+8id30On/VPnT5JTi7z//EELV78J6Snsez1T1k34xfqnnM0AJmvfEzDv51Jep2a7HLH/wFsXJa+Yv3aNB10CwCWns7y90axatSEzf6q8sRzcvni7y9wYtgXfxg8iswi+mLT7u3oE/bFz8K+2Gi/VrQ5tQtLfvyFMxL64rxy9ve6NZ6Ty5i/v8DRr1yPpaUxffAolk//nTZhG/708gh+HTGRJt3bcdqX97Nh7XpGXx20YZUGNenx9FVAUJR21rtf83tYj+TgO/qStlMFjn71RgAWT5jJ1zc9l/wXmGSek8u0m55j/9duhvQ0fnt1JKt+/o3dzjsCgF9e/JSdGtTikE/+Faw6lus0u+QYRne5lg2aUgIEbTjjpmdo+9otwXL1r44k6+ffaHzekQDMf3E4OzWoTadP7iY9bMMmlxzL2C79WTlhJn8M/YbOw+/Fc3JYOWUu81/6NOJXlFyzRkykZbd2XBqe43yQcI5z+vPX8mF4jvN5eI5z+LWnsXDaXCYlnONUrlOdoxLOcZ4//h/MnziLnz8cy18+uIPcnBwWTZvHxP+NjOAV7ngzR0ykZbf2XPbFAxuXq89zxvPX8cH1T7Fq8XJG3PUqJ//3Sg6/9rSgPcI2bHPMfuzbuwu52Tlkr1vP25c/AkCTzq1o27sLi378hYs+DEaljrxvMLNS7HMn0XW33c13309m+fIV9DjpXC67sA+9j0+dWollySZlNWSHsrLU4GHC5BvgaXd/Kty3H1CVYKRPa4JEyUTgn8CbQFV3XxxOK5vp7nXN7BFggrs/Fz7HJOAKdx8dJltquXt/M/scuNbdx5lZ1/Dn48LHfA5cSzAK6T2CqWR5v6eGu88zs1XuXr0Yr2sI0BE40t1/MLMGBFPmurv7TDOrCjQBFgM/A82A9LAt3nT3AYmxbu337eipZKlgXZE1GaQkauZGHUH8HZpePkeEJNMXObWiDqFcqKJPlVJrVMRqVVIyVdnad3GyNWMqV4o6hNjLLWZ9Kdm868ffHnUI5ULF+i3K9RVLneq7l8s/tmWrZpbJ/7cyNWIorBN0MvCQmd1IMMpmLkE9oNeBycAM4PvwITWA98KRNgb0D/e/BjxlZn8jGIHUF3giTMDMJqj1U9yYfjCzW4FPzCwNyAYuB0oyL+IVoIG7/xA+5x9h8exXzSzvE/pWd59uZk8RTGubC3xXgt8hIiIiIiIiIlIiZWrEUHllZv8Fvnf3Z5Lx+zRiqPQ0Yqj0NGKo9DRiqPQ0Ymj70Iih0tOIodLTiKHS04ih0tOIodLTiKHtQyOG4kkjhlKUmY0nqA10TdSxiIiIiIiIiIgkUmJoOzGzd4DmhXbf4O6doohHREREREREJI40Oi+5lBjaTtz95KhjEBEREREREREpibStHyIiIiIiIiIiIuWREkMiIiIiIiIiIilKU8lEREREREREpMzQ6unJpRFDIiIiIiIiIiIpSokhEREREREREZEUpcSQiIiIiIiIiEiKUo0hERERERERESkzclVjKKk0YkhEREREREREJEUpMSQiIiIiIiIikqKUGBIRERERERERSVGqMSQiIiIiIiIiZYajGkPJpBFDIiIiIiIiIiIpSokhEREREREREZEUpcSQiIiIiIiIiEiKUmJIRERERERERCRFqfi0iIiIiIiIiJQZua7i08mkEUMiIiIiIiIiIilKiSERERERERERkRSlxJCIiIiIiIiISIpSjSERERERERERKTNcNYaSSiOGRERERERERERSlBJDIiIiIiIiIiIpSokhEREREREREZEUpRpDIiIiIiIiIlJmOKoxlEwaMSQiIiIiIiIikqKUGBIRERERERERSVFKDImIiIiIiIiIpCjVGBIRERERERGRMsNdNYaSSSOGRERERERERERSlBJDIiIiIiIiIiIpSokhEREREREREZEUpcSQiIiIiIiIiEiKUvFpERERERERESkzVHw6uTRiSEREREREREQkRSkxJCIiIiIiIiKSopQYEhERERERERFJUaoxJCIiIiIiIiJlhioMJZdGDImIiIiIiIiIpCglhkREREREREREUpQSQyIiIiIiIiIiKcrcNXtPks/MLnH3QVHHEWdqw9JTG5ae2nD7UDuWntqw9NSGpac2LD21YempDbcPtaOkEo0YkqhcEnUA5YDasPTUhqWnNtw+1I6lpzYsPbVh6akNS09tWHpqw+1D7SgpQ4khEREREREREZEUpcSQiIiIiIiIiEiKUmJIoqL5uqWnNiw9tWHpqQ23D7Vj6akNS09tWHpqw9JTG5ae2nD7UDtKylDxaRERERERERGRFKURQyIiIiIiIiIiKUqJIRERERERERGRFKXEkIiIiIjINjKzQ83sgvDnBmbWPOqYRERESkKJIRFJKWZ2hZnViToOETNLN7PGZrZb3i3qmCT1mNk9xdknRTOz24AbgJvCXRWBl6OLSFKVmbU0s0rhz13N7G9mVjvisGIj/EzuH3UcIlFR8WlJCjPrC/QDWoe7fgT+4+4vRhdV/JhZK+BxoKG772NmbYET3P2OiEOLDTO7AzgTmAA8CwxzvRGWmJntAjQFKuTtc/cvoosoXszsSuA2YBGQG+52d28bXVTxYWaPAJv9u3X3vyUxnFgzswnu3rHQvsnqi8VjZhOBDsAEd+8Q7lP7lYCZNQT+BTR292PMbC/gIHd/JuLQYiXsi52BZsAw4H2gtbv3ijCsWDGzz929a9RxiERBI4ZkhzOz84CrgGuAxsAuwPVAv/A+Kb6nCL6VzAZw98kESQ4pJne/FdgDeAY4H5hhZv8ys5aRBhYj4WiCr4BbgevC27WRBhU//QhO2Pd2933Dmy4ki28cMB6oDHQEZoS39kBOdGHFh5n9n5lNAVqb2eSE2xxgctTxxcj68MsFBzCzahHHE0fPEyQyGofb0wnOG6Vkct19A3Ay8JC79wcaRRxT3HxlZv81sy5m1jHvFnVQIslQYeuHiJTaZcDJ7j43Yd8IM+sNvAZo1FDxVXX3sWaWuG9DVMHElbu7mS0EFhK0Xx3gTTMb7u7XRxtdLJxEkNRYF3UgMfYr8GfUQcSVu78AYGbnA93cPTvcfgL4JMLQ4uR/wEfAXcCNCftXuntmNCHF0utm9iRQ28wuBv5C8CWOFF99d3/dzG4CcPcNZqYEb8llm9lZQF/g+HBfxQjjiaODw38HJuxzoHsEsYgklRJDkgw1CyWFAHD3uWZWM4J44mxJOLIl75vJU4EF0YYUL2b2N4KTpiXA08B17p5tZmkEIw6UGNq62QQnm0oMbbvZwOdm9gEJ7ejuD0QXUiw1BmoAeYmM6uSPOpAtcPc/CZKTZ5lZOtCQ4LywuplVd/dfIg0wJtz932Z2JLCCYLr8P9x9eMRhxc1qM6tH/rnNgShxvi0uAC4F7nT3OWERdNW7KgF37xZ1DCJRUWJIkmHNNt4nm7ocGAS0MbPfgTnAudGGFDv1gVPcfV7iTnfPNbPjIoopFhLqumQBE83sMwomNVTXpfh+CW87hTfZNncD35vZyHD7cGBAdOHEj5ldQdBmBepdAZraWAzh1LER7j7czFoTTM2rmDeKTYrlaoJ6OC3N7CugAXBqtCHFj7v/APwtYXsOwXuklICZHQvsTTBVGQB3H7j5R4iUDyo+LTucmWUBM4u6C2jh7pqPX0LhiWiau6+MOpa4Cb+JnJbXdmZWA9jL3b+NNrKyLywivzmuYvISBTPLAA4IN79194VRxhM3ZjYTOMDdl0YdSxyZ2XigC8GU5G8I6l9lufs5kQYWM2ZWgWDElQE/K7FWfGGtsC0V41eSt5jC6chVgW4Eo8pPBca6+4WRBiaSBBoxJMmwZ9QBlBfhsqPnEaw4USGv1pBGapTI4wTFavOsLmKfFCGhrks/d3848T4z6xdNVPFiZg+5+1VmNoQiTuTd/YQIwootC94EjyD4kmGgme1mZvu7+9ioY4sR1bsqHXP3LDO7EHjE3e81s++jDipOzOyUQrtamdmfwBR3XxxFTDGTN9r58vDfl8J/zyEY4SvFd7C7tw1XFvynmd0PvB11UCLJoMSQ7HCFp+xIqXxI8I3kFPKH/EvJWOLy9OEUMr0Xlkxf4OFC+84vYp9sKu+E/d+RRlF+PEbwXtidoFjoSuAtYL8og4oZ1bsqHTOzgwguwvNGFegzpWQuBA4C8qaEdiU412llZgPd/aXNPVDyz7PN7BB3PyThrhvDqXmaBlV8eSUussysMbAUaB5hPCJJow8u2eHMbCVFD3E1guknKkBdfJXd/eqog4i52WEB6sfD7csILoxkK8LVTs4GmpvZ+wl31SA4eZKtcPfx4b+joo6lnDjA3TvmjdBw92VmpppNJaN6V6XTD7gJeMfdp5lZC/ITHFI8ucCe7r4IwMwaEnxGHwB8QX5CXbasmpkd6u5fApjZwYDKNZTM0HB0/n3ABILrl6cjjUgkSVRjSCRGzKw/sAoYSsFvdrW0cDGZ2c7AfwhGGDjwGXCVhqtvnZk1JfjmbJPlrYHJ7r4hksBiyMz2IGjHvShY4LJFZEHFkJl9S7C88HdhgqgB8Im7d4g4NBEpJjOb4u77JmwbwTSyfczse/09F4+ZdQKeBWqFu5YDf3H3CZEFFWNmVongC1lNtZWUoBFDIvGynuBbjFvIH4XlgC4miylMAJ0ZdRxxFA5Xn0cw5F9K5zngNuBBgiKXFxCMopSS+Q/wDrCzmd1JUCj079GGFC/him5F1bvqHkE4sRMmI69n01WM1H7FN9rMhgJvhNu9gS/ChTaWRxZVzIQjUtuZWU2CL/+V0CghM6sKXAPs5u4Xh3Xrurj70KhjE9nRNGJIJEbMbBbB1IklUccSV+FJ/MWEBbzz9rv7X6KKKW7CQqH3ADsTJDM0LbSEzGy8u3dK/KbczEa7e5eoY4sbM2sD9CDoh5+5+48RhxQr4SiDPJUJLso3uPv1EYUUK2b2CTAYuBa4lKAG2x/ufkOkgcVIOELoFODQcNdSoJG7X775R0keMzvX3V82syJLDaheWPGZ2WBgPHBeOGKtCjDG3dtHG5nIjqcRQyLxMg2tMFFa7wGjgU+BnIhjiat7geN1AV4qa80sDZhhZlcAvxMk2qQEzOwld+8D/FTEPimGvLpXCb4yM9XAKr567v5MuFrjKGCU2q9k3N3zvvgCTgfmEBSRl+LJqyNUI9IoyoeW7n5GWFMRd19jeUsAi5RzSgyJxEsOMDEc+p9YY0jL1RdfVX2TW2qLlBQqtauAqsDfgNsJal71jTKgmNo7ccPM0oFOmzlWimBmdRM20wjaLyOicOIoO/x3gZkdC8wHmkQYT2yYWSuCqd1nEYwSGkwwm6FbpIHFjLs/Gf74SOGak2amFbVKZn04SsgBzKwlCefbIuWZEkMi8fJueJNtN9TMern7h1EHEmPjwuHW71IwQfl2ZBHFjLt/F/64iqC+kJSAmd0E3AxUMbMV5NdnWg8MiiyweBpPcBFkwAaC0RoXbvERkugOM6tFUJfkEaAm0D/akGLjJ4IRvMe7+0zYuMiGbJshZnaMu68AMLM9Ceo27RNtWLEyAPgY2NXMXgEOAc6PMiCRZFGNIZGYCZdibhVu/uzu2Vs6Xgoys5UEw67XhzfVxykhM3uuiN2uOk1bZ2ZDKKLQbx53PyGJ4cSemd3l7jdFHYeIlJyZnUwwYuhggovx14Cn3V2jXLZBOGLteuBYoDXwInCOu0+MMq64MbN6wIEE54ffqK6npAolhkRixMy6Ai8Acwk+sHYF+rr7F9FFJSLFZWaHb+n+sEaJFFNY++FkgqK1Dox293cjDSpmzKwi8H/AYeGuz4En9aVD8WhBg9ILVx87iWBKWXeC85x33P2TKOOKIzM7iSA5VAM4xd1nRBtRvJjZm8CzwMfunht1PCLJpMSQSIyY2XjgbHf/OdxuBbzq7qqpUUzhheQ5QHN3v93MdiVY/WRsxKHFhpk1IZgycQjBxfiXQD93/y3SwGImHP3XhqANf3b39RGHFDtm9hiwO/BquOsMYJZWMyo+M3saqEhwMQ7QB8hx94uiiyo+zOxrgulQ40lY0MDdVTx5G4Q1r04DznD37lHHEwdm9ggFR6J2B2YTfImoOpQlYGZHEEzvPpBgGt7z7v7Tlh8lUj4oMSQSI2Y22d3bbm2fbJ6ZPQ7kAt3dfU8zqwN84u77RRxabJjZcOB/wEvhrnMJhqsfGV1U8RIO+X8CmEUw+q858Fd3/yjSwGLGzKYB+3h4MhOu9DbF3ffe8iMlj5lNcvd2W9snRTOziVrKWqJkZltcuMDdX9jS/bKpsG7YWcAtwK/AU8DLGkkp5ZmKT4vEyzgze4b8C/JzCL6llOI7wN07mtn3AO6+LBy5IcXXwN0T6ww9b2ZXRRVMTN0PdEsouNoS+ABQYqhkfgZ2A+aF27sCk6MLJ5ZyzKylu88CMLMWJIx8ka3SggYSqeImfszsLXfvvaPjibuwxtC5BKMnvwdeIZiu3BfoGl1kIjuWEkMi8fJ/wOUES1wb8AXwWKQRxU92uKR13giDBgQjiKT4lpjZueRP38lbaliKb3FeUig0G1gcVTAxVg/40czypoLuB4wxs/dBxbyL6TpgpJnNJvhcaYpWytuqcCGDvNXcbjazdQRL12tBAymrWkQdQFlnZm8TTPF+iWC1vAXhXYPNbFx0kYnseJpKJhIjYYHGte6eE26nA5XcPSvayOLDzM4hqEPSkaCmxqnAre7+RqSBxYiZ7Qb8FziI4MLoa4IaQ/O2+EDZKJzS2BR4naANTyMY/fIVgLu/HV108aFi3tuHmVUiWMXIgJ/cfV3EIYnIdmZmE9y9Y9RxlGVm1t3dR2zh/iPdfXgyYxJJFiWGRGLEzL4BjnD3VeF2dYL6OAdHG1m8mFkboAfBRdBn7v5jxCFJijGz57Zwt2tFo+Izs6bAHu7+qZlVASq4+8qo44qL8AuGY9l0Va0HooopTsIl10e4+5/hdm2gq1bHk7JGiaHSUxtKeaapZCLxUjkvKQTg7qvMrGqUAcWNmR0ITHP3R8PtGmZ2gLt/G3FoZZ6Z/WdL92vlk+Jzd03V2Q7M7GLgEqAu0BJoQlDUu0eUccXMEGAtMAVNq90Wt7n7O3kb7r7czG4D3o0uJJEiWdQBlANqQym3lBgSiZfVZtbR3ScAmFknYE3EMcXN4wTTyPKsLmKfFO1SYCrB9Kf56ARpm5lZc+BKNh2loZo4JXM5sD/wLYC7zzCznaMNKXaaaGXLUkkrYp/Or6UsuiHqAMoBTbWRcksfXCLxchXwhpnND7cbEdTLkeIzT5hD6+65Zqb3wuJpRFAL5wxgAzAYeMvdl0UaVTy9CzxDMFpDozS23Tp3X28W5CjDv2WduJfMR2bW090/iTqQmBpnZg8AjxL0vSvRaqGSRGY2haLf9/IKobcl+EF/4yKyWboYEokRd/8urI+TWCQ0O+Kw4ma2mf2NYJQQwGUEK0LJVrj7UoJpOk+Y2S4Eq5FNM7Mb3P2laKOLnbXuvsWpeVIso8zsZqCKmR1J8Pc8JOKY4uYb4B0zS0Oram2LK4G/EyTKAT4Bbo0uHElBx0UdQHkQvgce6O5fb+GwuUkKRyTpVHxaJGbM7GA2nX7yYmQBxUw4zeQ/QHeCb9g+A65ydy0VXkxm1pEgKXQkwTfj97v7D9FGFS9mdjawB8FF5MYVoPKmiUrxhCfyFwI9CRIaw4CnXSc3xRYuU38SMEXtVjJh4e5h7n5E1LGISOmZ2Rh3PyjqOESioMSQSIyY2UsEBVYnAjnhblfRX0kGM/snwTeTPwKvAR+7+4Zoo4onM7sL6APMIn8qmbt79+iiih8zq0Yw+ion3E4HKrl7VrSRxYeZDQOOcXdNadwGZvY+0CdvVTKRqISLazwC7AnsBKQDqzX6r/jC85zJwNtKlEuqUWJIJEbM7EdgL31YbTsza0Uwjayhu+9jZm2BE9z9johDK/PMLJdg2l1ewfO8fligjoFsnZn9BLR19/VRxxJnZvYNcETeao1mVh34xN0Pjjay+DCz54EWwEcUHL2m5eqLwcxeBw4EhhMsZgBolUZJPjMbB5wJvAF0Bs4Ddnf3WyINLEbMbCVQjeDL1zVoaq2kENUYEomXqUAGsCDqQGLsKeA64EkAd59sZv8DlBjauuZRB1COTAJqA5rCWDqV85JCAO6+ysyqRhlQDM0JbzuFNymZD8KbSOTcfaaZpYejKJ8zsy3Vy5FC3L1G1DGIREWJIZF4qQ/8YGZjKfjNrpa4Lr6q7j42bxWjkKZDFYO7z4ON03fWhCu6tQLaEIw2kOJrCPxkZt+hv+XSWG1mHfNqM5lZJ/JHtEkxuPs/o44hztz9hahjEAllmdlOwEQzu5fgS8RqEccUKxacHJ4DNHf3281sV6CRu4+NODSRHU6JIZF4GRB1AOXAEjNrSTgNysxORSOwSuoLoIuZ1SEo3j2OYAn7cyKNKl5uizqAcuIq4A0zmx9uNyLoi1JMZtYAuB7YG6ict1/1rorHzOZQxFLh7t4ignAktfUB0oArgP7ArsApkUYUP48R1P3rDtwOrAIeBfaLMiiRZFBiSCRG3H1U1DGUA5cDg4A2ZvY7wRQKJTRKxtw9y8wuBB5x93vN7Puog4oTdx9lZg3JP9kcq5XxSs7dvzOzNkBrgloQP7l7dsRhxc0rBEutHwdcCvQF/og0onjpnPBzZeA0oG5EsUhqO8ndHwbWAv8EMLN+wMORRhUvB7h7x7xzGndfFo7CEin30qIOQES2zsxWmtmKIm4rzWxF1PHFibvPDpcWbkAwBaorcGikQcWPmdlBBAm1vNoa+qKhBMzsdGAswUXk6cC34eg1KQEzuxyo5u5T3X0KUN3MLos6rpip5+7PANnuPsrd/0JQTFmKwd2XJtx+d/eHCEYbiCRb3yL2nZ/sIGIuO1zdMm9UeQPyVw4VKdd0Ii8SAyqGV3pmVpNgtNAuwHvAp+H2tQSFgF+JLrrY6QfcBLzj7tPMrAUwMuKY4uYWYL+8UULhyeenwJuRRhU/F7v7o3kb4be7FxNMB5DiyRthtcDMjgXmA00ijCdWzKxjwmYawQgifWZL0pjZWcDZQHMzez/hrprA0miiiq3/AO8AO5vZncCpwK3RhiSSHEoMiUiqeAlYBowBLiaoqbETwdDriRHGFUcNE4sku/tsMxsdZUAxlFZo6thSNIp3W6SZmbl73re76WhlrZK6w8xqAdcAjxBcTPaPNqRYuT/h5w3AXIJRgCLJ8jVBrcT6FOyPK4HJkUQUU+7+ipmNB3oQTE8+yd1/jDgskaSw8FxKRKRcM7Mp7r5v+HM6sATYzd1XRhtZ/JjZBHfvuLV9snlmdh/QFng13HUGMNndb4guqvgJ27EZ8ATB0P9LgV/d/Zoo4ypPzOwmd78r6jhEZOtUu670woU1diVhAEXeypci5ZkSQyKSEgonLpTIKDkzOwboRfBt+OCEu2oCe7n7/pEEFiNmtjvBiKuvzOwUgvpWRjCa7RV3nxVpgDFjZmnAX8n/dvcT4Gl3z4k0sHJE75VbZmb1CFYZPJQgOfklMNDdNYVHksrMTgP+DXxO8H7YBbjO3TVFuZjM7HaCukyzyF9t0LVKo6QCJYZEJCWYWQ6wOm8TqAJkhT+7u9eMKra4MLN2QHtgIPCPhLtWAiPdfVkUccWJmQ0Fbnb3yYX2dwZuc/fjo4lMpGhm9r27d4g6jrLKzIYDXwAvh7vOAbqGixyIJI2ZTQKOLFy7zt3bRRtZfJjZz8C+7r4+6lhEkk01hkQkJbh7etQxxJ27TwImmdkr7r4h6nhiqlnhpBCAu48zs2YRxBNrZrYHcBewF8FS4QC4e4vIgip/9A3iltV199sTtu8ws5OiCkZSmmrXld5UoDagKXiScpQYEhGRYjGz1939dOB7M0u8WMwbddU2otDipPIW7quStCjKj+cIpvE8CHQDLiDoj7L9qD23bKSZnQm8Hm6fCnwQYTySuj4ys2EUrF33YYTxxNFdBOc4U4F1eTsTF9wQKa80lUxERIrFzBq5+wIza1rU/e4+L9kxxY2ZvQqMcPenCu2/EOjp7mdEE1k8mdl4d+9UqLj8aHfvEnVs5YWKT2+Zma0EqgF5da3SyZ+2rGnKkjRmdg/wLfm1674ADtSiBsVnZtOAJ4EpQG7efncfFVlQIkmixJCIiJSImVUD1rh7rpm1AtoAH7l7dsShlXnhijHvAOuB8eHuzgRLrJ/s7gujii2OzOwrggKrbwIjgN+Bu929daSBlSMqPl06Zra3u0+LOg4p/zazYuhkjeYtPjMb5e6HRx2HSBSUGBIRkRIxs/EEF+N1gG+AcUCWu58TaWAxYmbdgH3CzWnuPiLKeOLKzPYDfiSoCXE7wQp597n7N1HGVZ6o+HTpKLEmO5qZ/R9wGdCCYDWtPDWAr9z93EgCiyEze4BgCtn7FJxKpuXqpdxTYkhEREok70LHzK4Eqrj7vbp4lLLIzB5x9yujjiPOlNgoHb03yo5mZrUIvqi5C7gx4a6V7p4ZTVTxZGYji9it5eolJaj4tIiIlJSZ2UEEyzJfGO7T54mURYdEHUA5oOLTpaNvYGWHcvc/gT+Bs6KOJe7cvVvUMYhERUsYiohISV0F3AS84+7TzKwFUNS3bCISf29EHYCISDKYWS0ze8DMxoW3+8MRWSLlnqaSiYiISLmkaVBbFxaQfxxo6O77mFlb4AR3vyPi0MoFM/vG3Q+MOg4R2TozewuYCrwQ7uoDtHP3U6KLSiQ5lBgSEZFiMbOH3P0qMxtCEdMj3P2ECMIS2SzVd9k6MxsFXAc8mddWZjbV3ffZ8iNTm5ltMeGoYrUi8WNmE929/db2iZRHqgkhIiLF9WL4778jjUKk+B6OOoAYqOruY80KlBLaEFUwMXL/Fu5zQMVqReJnjZkd6u5fApjZIcCaiGMSSQolhkREpLhuN7P/Ae+6++qogxEJp0FdBzQl4ZwmbwUZd38+mshiZYmZtSQcBWhmpwILog2p7FORWpFy6VLgxYS6QsuAvhHGI5I0mkomIiLFYmYnAmcCPQiKTb8KfOju6yMNTFKWmU0CngDGAzl5+919fGRBxUxYPH4QcDDBRdAc4Fx3nxtlXHFiZvsAewGV8/a5+4ubf4SIlEVm1tzd55hZTQB3X5G3L+rYRHY0JYZERKREzKwKcAJBkugg4EPgVXcfHmlgknLMbLy7d4o6jvLAzKoBae6+MupY4sTMbgO6EiSGPgSOAb5091OjjEtESq6oBQv0OSOpQsvVi4hIibj7Gncf7O4nAz2BDsDHEYclqWmImV1mZo3MrG7eLeqg4sTM+oXfjmcBD5rZBDPrGXVcMXIqwSjKhe5+AdAOqBRtSCJSEmbWxsx6A7XM7JSE2/kkjAQUKc9UY0hERErEzBoCpxOMGGoEvAFcEGlQkqryaj9cl7DPgRYRxBJXf3H3h83sKGBngr/l54BPog0rNta4e66ZbQgTbItR/xOJm9bAcUBt4PiE/SuBi6MISCTZlBgSEZFiMbOLgbMITqDeBq5396+ijUpSmbs3jzqGciBvObJewHPuPskKLVEmWzTOzGoDTxHUuloFjI00IhEpEXd/D3jPzA5y9zFRxyMSBdUYEhGRYjGz5wgKTn/q7rlRxyNiZqcUsftPYIq7L052PHEU/l3vAjQnmAaVDnyumholZ2bNgJruPjnqWESk5MzsXuAOgiXqPyZ4T7zK3V+ONDCRJFBiSERESiy8ID+UYNrOl+7+TsQhSQoysw8ICqCPDHd1Bb4BWgED3f2liEKLDTNLA9oDs919uZnVA3ZRcqN4zOwzd++xtX0iUvaZ2UR3b29mJwMnAf2Bke7eLtrIRHY8TSUTEZESMbPHgN0JRg8B/NXMjnD3yyMMS1JTLrCnuy+CjfWvHgcOAL4AlBjairA+zhyglZmpyGoxhW1VFahvZnXIn5JXE2gcWWAiUhoVw397Eay2mqmZtZIqlBgSEZGSOhzYx8Mhp2b2AjAl2pAkRTXLSwqFFgOtwpP57KiCihMzuwjoBzQBJgIHAmOA7hGGFQd/Ba4iSAJNSNi/Ang0ioBEpNSGmNlPBFPJLjOzBsDaiGMSSQolhkREpKR+BnYD5oXbuwKadiJRGG1mQwlWxgPoDXxhZtWA5ZFFFS/9gP2Ab9y9m5m1Af4ZcUxlnrs/DDxsZle6+yNRxyMipefuN5rZPcAKd88xs9XAiVHHJZIMqjEkIiLFYmZDCGoK1SK4kBwbbh8AfO3uR0QYnqSgcPWs3sAhBFN5vgTecp3cFJuZfefu+5nZROAAd1+XV2cj4tBiwcx2Ai4FDgt3fQ486e4asSYSM2Z2XlH73f3FZMcikmwaMSQiIsX176gDEEkUJoDeDG+ybX4Ll1t/FxhuZsuA+ZFGFC+PEdQleSzc7kNQ5+qiyCISkW21X8LPlYEeBFNFlRiSck8jhkREpMTMrCmwh7t/amZVgAruvjLquCQ1mNmX7n6oma0kGLW28S6CfFHNiEKLNTM7nGBE4Mfuvj7qeMoyM6vg7hvMbFLhFYuK2ici8WNmtYCX3P2EqGMR2dHSog5ARETixcwuJhih8WS4qwnBaAORpHD3Q8N/a7h7zYRbDSWFSs7M0s2sMTCHoAB1RrQRxcLY8N8cM2uZt9PMWgA50YQkIttZFrBH1EGIJIOmkomISEldDuwPfAvg7jPMbOdoQ5JUFva/jUutu/svEYYTK2Z2JXAbsAjIDXc70DayoOIhbw3ra4GRZjY73G4GXBBJRCJSKgm1FCEYQLEX8Hp0EYkkjxJDIiJSUuvcfX1Q9zeYUkHB6TwiSWFmJwD3EywZvhhoCvwI7B1lXDHTD2jt7kujDiRmGpjZ1eHPTwLpwGqCBGUHYGRUgYlIyZjZ7kBDCtZS3EDwd/17JEGJJJmmkomISEmNMrObgSpmdiTBUuFDIo5JUtPtwIHAdHdvTlAo9KtoQ4qdX4E/ow4ihtKB6kANgi9aLdyuEO4Tkfh4CFjp7qMSbl8RTCV7KNLIRJJExadFRKREzCwNuBDoSXAxNAx4WkuES7KZ2Th372xmk4AO7p5rZmPdff+oYyvrEka77A20Bj4A1uXd7+4PRBFXXJjZBHfvGHUcIlJ6ZjbV3ffZzH1T3H3fZMckkmyaSiYiIsViZkuBb4CvCUZlvOLuWdFGJSluuZlVB0YDr5jZYoLh/7J1eaNafglvO4U3KR7b+iEiEhOVt3BflaRFIRIhjRgSEZFiMbOaBNN2Dg5vnYDZhIkid1eBRkkqM6sGrCW4SD+HYKn1V1QvR3Y0M6vr7plRxyEipWdmrwIj3P2pQvsvBHq6+xnRRCaSPEoMiYjINgkvyi8ArgKau3t6tBFJKjKzDIJV8hz4zt0XRhxSrJjZcOA0d18ebtcBXnP3oyINTEQkScysIfAOsB4YH+7uTDCK8mR9rkgqUGJIRESKxcwakz9aaL9w93iC6WVj3H1eVLFJajKzi4B/ACMIRg0dDgx092cjDSxGzGyiu7cvtO97d+8QUUgiIpEws25AXq2hae4+Isp4RJJJiSERESkWM8sFJgAPAm+4+/qIQ5IUZ2Y/AwfnTR0zs3rA1+7eOtrI4sPMxhN8I/5LuN0UeEeFlUVERFKHik+LiEhxHQIcBJwMXG1mc4Ex4W2cu6/bwmNFdoTfgJUJ2ysJll+X4rsZ+NLMRoXbhwGXRBiPiIiIJJlGDImIyDYxs2bA8UA/oIm7b2lVD5HtzsxeBPYF3iOoMXQiMBaYDlpyfWvMLA04lWAq3oEE0/HGuPuSSAMTERGRpNKIIRERKTYza0N+naFDgDoEI4aeiDIuSVmzwlue98J/axRxrBTi7rlmdkW4ouDQqOMRERGRaGjEkIiIFIuZLQEWECxPn7dE/cxooxKR0jCzvwNrgMHA6rz9WopdREQkdSgxJCIixWJmtdz9z6jjEMljZp2BW4CmJIyCdve2kQUVM2Y2p4jd7u4tkh6MiIiIREKJIRERKREzaw5cCTSj4MX4CVHFJKkpXJXsOmAKkJu3393nRRaUiIiISMyoxpCIiJTUu8AzwBASLsZFIvCHu78fdRBxZmbnFbXf3V9MdiwiIiISDY0YEhGREjGzb939gKjjEDGzHsBZwGfAurz97v52ZEHFjJk9krBZGegBTHD3UyMKSURERJJMiSERESkRMzsb2AP4hIIX4xMiC0pSkpm9DLQBppE/es3d/S/RRRVvZlYLeElTQ0VERFKHppKJiEhJ7Qv0AbqTcDEeboskUzt33zfqIMqZLILEr4iIiKQIJYZERKSkTgZauPv6qAORlPeNme3l7j9EHUhcmdkQgsQuQBqwF/B6dBGJiIhIsikxJCIiJTUJqA0sjjgOkUOBvuGS6+sAI5hKpuXqi+/fCT9vAOa5+29RBSMiIiLJp8SQiIiUVEPgJzP7joI1hlSTRJLt6KgDiCszqwxcCuwOTAGecfcN0UYlIiIiUVDxaRERKREzO7yo/e4+KtmxiACY2c4EK2oB4O6/RBhOLJjZYCAbGA0cQzBSqF+0UYmIiEgUlBgSERGRWDKzE4D7gcYEUxubAj+6+96RBhYDZjYlr3C3mVUAxrp7x4jDEhERkQikRR2AiIjEi5mtNLMV4W2tmeWY2Yqo45KUdDtwIDDd3ZsDPYCvog0pNrLzftAUMhERkdSmGkMiIlIi7l4jcdvMTgL2jyYaSXHZ7r7UzNLMLM3dR5rZPVEHFRPtEhK6BlQJt/MKeNeMLjQRERFJJiWGRESkVNz9XTO7Meo4JCUtN7PqwBfAK2a2mGBlLdkKd0+POgYREREpG5QYEhGREjGzUxI204DOgArWSdKY2e4Eq+OdCKwB+gPnENQYujLC0ERERERiR8WnRUSkRMzsuYTNDcBc4Cl3XxxNRJJqzGwocLO7Ty60vzNwm7sfH01kIiIiIvGjxJCIiIjEiplNdfd9NnPfxtW2RERERGTrNJVMRESKxcz+sYW73d1vT1owkuoqb+G+KkmLQkRERKQc0HL1IiJSXKuLuAFcCNwQVVCSkr4zs4sL7zSzC4HxEcQjIiIiEluaSiYiIiVmZjWAfgRJodeB+1VjSJLFzBoC7wDryU8EdQZ2Ak5294VRxSYiIiISN0oMiYhIsZlZXeBqghWgXgAedvdl0UYlqcrMugF5tYamufuIKOMRERERiSMlhkREpFjM7D7gFGAQ8Ki7r4o4JBERERERKSUlhkREpFjMLBdYR7BEfeKHhxEUn64ZSWAiIiIiIrLNlBgSEREREREREUlRWpVMRERERERERCRFKTEkIiIiIiIiIpKilBgSEREREREREUlRSgyJiIiIiIiIiKSo/weolN+on8SgTAAAAABJRU5ErkJggg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29" descr="data:image/png;base64,iVBORw0KGgoAAAANSUhEUgAABIYAAAS/CAYAAAB/mvNlAAAAOXRFWHRTb2Z0d2FyZQBNYXRwbG90bGliIHZlcnNpb24zLjMuNCwgaHR0cHM6Ly9tYXRwbG90bGliLm9yZy8QVMy6AAAACXBIWXMAAAsTAAALEwEAmpwYAAEAAElEQVR4nOzdd3hURdvH8d8kdBJIgkBAegARkNBEQIGAdAVUVPBRir0XBEXBgoqiYnvsoiAoKir48oAiRakqVXqRKh0SIIQkJEDIzvvHLmGTLEVDspuc7+e6cpHdnbNnZphz5uydOfcaa60AAAAAAADgPEH+rgAAAAAAAAD8g8AQAAAAAACAQxEYAgAAAAAAcCgCQwAAAAAAAA5FYAgAAAAAAMChCAwBAAAAAAA4FIEhAAAAAAAAPzPGjDHGxBlj1p7hdWOMedcYs8UYs9oY0/hC7JfAEAAAAAAAgP+NldT5LK93kVTL83OPpI8uxE4JDAEAAAAAAPiZtXa+pPizFOkh6QvrtkhSmDGmQk73Wyinb4DAk3Zwm/V3HfK7Dxs/5+8q5HtHDMMwp0pY4+8q5HshDMML4kAQHZlThcXxnFOMwpwrQiciALAy4cIYsHN8gZ5YCupn2iJlo+6Ve6XPKaOstaP+wVtcLGmX1+Pdnuf25aReBIYAAAAAAABymScI9E8CQVn5CgjmOIhGwBYAAAAAACDw7ZZU2etxJUl7c/qmBIYAAAAAAAAC3xRJfT3fTtZc0hFrbY5uI5O4lQwAAAAAAMDvjDHfSIqRdJExZrek5yUVliRr7ceSpknqKmmLpBRJt1+I/RIYAgAAAAAAgcOV7u8a+IW19pZzvG4lPXih98utZAAAAAAAAA5FYAgAAAAAAMChCAwBAAAAAAA4FDmGAAAAAABA4LAuf9fAUVgxBAAAAAAA4FAEhgAAAAAAAByKwBAAAAAAAIBDERgCAAAAAABwKJJPAwAAAACAwOEi+XReYsUQAAAAAACAQxEYAgAAAAAAcCgCQwAAAAAAAA5FjiEAAAAAABAwrCXHUF5ixRAAAAAAAIBDERgCAAAAAABwKAJDAAAAAAAADkWOIQAAAAAAEDhc5BjKS6wYAgAAAAAAcCgCQwAAAAAAAA5FYAgAAAAAAMChyDEEAAAAAAAChyXHUF5ixRAAAAAAAIBDERgCAAAAAABwKAJDAAAAAAAADkVgCAAAAAAAwKFIPg0AAAAAAAKHK93fNXAUVgwBAAAAAAA4FIEhAAAAAAAAhyIwBAAAAAAA4FDkGAIAAAAAAIHDuvxdA0dhxRAAAAAAAIBDERgCAAAAAABwKAJDAAAAAAAADkWOIQAAAAAAEDhc5BjKS6wYAgAAAAAAcCgCQwAAAAAAAA5FYAgAAAAAAMChyDEEAAAAAAAChrXkGMpLrBgCAAAAAABwKAJDAAAAAAAADsWtZMhTz7zylub/vkQR4WGaPP5jf1cnYFRt00BthvWRCQ7SuglztezDqdnKtHmhj6q1baiTqcc1c+AoHVi7XZLUfuTdqn51Q6UcStRXHZ7OKN984I2K6thY1mWVcihRswZ+oqOxCXnUIv/pNKyvarWNVlrqCf1v0Cfa7+knb2GVy6rnew+pWFiI9q/drv8b8KFcaekZr1dsUEN3TH5Bkx56TxumLVGZGhXU8/2HM14Pr1JOc9+aqMVjpudFk/JEuxf6qLpnfP08cJTifPRb6cplde37D6pYWIhi127XtMc+yug3X9uH16igbh88dHr7KuX0+1sTtXz0jIznmt7TVTHP/EcfRN+n1MPJud7OvFA5poGu9BzPG76Zq5U+jucrX+ijKu3c/TXn8VE6uHa7gosWVo+JzyioSCEFBQdr27QlWvbWD5m2i763q1o88x+NbXCfjhWQ/jqTTsP6qqbnWJ5ylmP5Bq9jebLnWK7doYliBt4o67Jypadr5gtfateyTSpTo4Ju8HEsLylAx7K39sP6KKptQ6WlHtdPg0Yp9gzHdY/3Th/XUwe4j+uIqAq65o17VL5eNc1/43stGTUtY5vL7+ysBr1jJGt14K/d+umJUUo/npZ3DctDHbz68Mez9OF1nj7c79WH9a5rqeb3XStJOpFyTDOGjlXchp0Z25kgo/4/vqTk/Yf1/R1v5lWTclWd61qq2f3uNqcdPaZfho7VAa82n1LlynpqPeQWmSCjtJRjmv74KCXsiD3v/RQrXVLXfviQSlUqq8TdBzT1gfd0/EiKSlW6SP1nv67DW/dJkvat2KJfhnx+YRqXB9p6zaXTzzAXl/Kai+OyzMVn2r5amwZq65mX1k6YqyWeean2Nc3UYsANKlOzor7q/rxiV//t3kc+78dTqrZpoJhhfRTkafdSH/NxjKfP0jzX16f67GzbNuzfQdH9Osqmp+vv2Su14JUJGa+FViyjvr++pkVv/6A/vc6bQKBjxVAAMsYke/6tZoxJNcasMMZsMMYsMcb083f9cuK6rh308VvD/V2NgGKCjGKG99Pkfq/ry6ufVO3uzRVRq2KmMtXaRiusWqTGtR6oX58arXYv9894bf338zW578hs77v8k5/0Vach+rrLUP396wpd8ej1ud0Uv6vZNlplqkfq/TYD9ePTo3XN8Nt9lrv6qd5aNPpnfRAzUKlHjqpRr5iM10yQ0dVP99bW+asznju0bZ9GdR2iUV2H6NNrhyot9bj+mrEst5uTZ6q3jVZ4tUiNbj1QM58arQ5e48tb66d7a9ln0zW6zSAdO3JUl3n67UzbH962T190GaovugzVl9c8o5Opx7Vl+ul+C60Qoaqt6itx98FcbmHeMUFGVw3vp5/6vq5v2z2pmj2aKzzL8VylbbRKV4/UN60Gat7g0Wr1Sn9JUvrxNE3p9YomdhqqiZ2HqnJMA5VrFJWxXckKEarUqr6SClB/nUnNttGKqB6pD9oM1E9Pj1bXsxzLi0f/rA9jBuqY17H89+9rNarz0/q06xBNfWKUrn3tbknuY/nTrkP0adch+sxzLG8sQMeytxptoxVePVKftBmo6U+PVqfh/X2Wi3mqt5aOnq5RMe7jOtrTh8cSjmrW819qyaeZP9iElA9Xk9s7aty1z2p0x6dlgoNUt1vzXG6Nf0R5+vDjNgP189Oj1fkMfdj2qd5aMnq6PsnShwm7Duirm4drdOch+v3dyeoy4o5M2zW9o7MObdmby63IW4m7Dujbm4fri05DtPDdyerw6h0+y139cn9Ne/RDfdllqDZMXqgrHunxj/bT7MFu2vn7eo1pM0g7f1+vZg90y3jtyI5YfdllqL7sMjRfBTNOzaVjWg/UrKdGq/1Z5uI/P5uuMWeYi7Nub4KMrh7eTz/0e11jr35Sl3hdZx7cuFtT7vmvdi/emG0/+bUfTzFBRu0819fjsrT7lFPX15+3HqhfvK6vz7ZtpRaXKqpjE43v9LS+aP+Uln2S+RzZ5rlbtX3uqjxpI3AhERgKfFuttY2stZdK6i1pgDHG9xVyPtC04WUqXSrU39UIKOUbRunI9lgl7jwgV1q6Nk1dpBodm2QqU6NjE22Y9Jskaf+KrSpaqqRKlAuTJO1dslHHErKvHDiRnJrxe+ESRWWtzb1GBIhLOjTRqkkLJEl7VmxR0VIlFOLpJ2/VW9bT+mlLJEmrJ81XnY5NM15r1r+TNvy8VEcPJvrcR/Ur6+vwzjgd2VNwPpzX7NhE6zzja59nfJX00W+VW9bVJk+/rZu4QDU7NTnv7atcWU8JO+OUuOdQxnNtn79N81+ZUKDGZrmGUUrcHqskz/G8dcoiVctyPFfr2ESbPP0Vl+V4PplyXJIUVChYQYUKSV5d0/L527To5QlSAeqvM6ndoYlWex3Lxc5wLFfzOpZXTZqvSzzHcpqnHyX3+S9TR3oUxGPZW60OTbTWM872nuW4rtqyrv7y9OGaSQtUyzNeUw4lav/qbZlWU54SFBysQsWKyAQHqXDxIkqKPZx7DfGjf9OHayctUG1PH+75c7OOJaa4t1++RaEVIjK2CY2MUM12DbVqwtzcbUQe2/vnZh0/4m7zvhVbFOLV5kysVCSkuCSpaKniGSuaCxUvqk4j79atU19Un2nDFdWhsc/Nozo00bqJ7nPEuokLVNNrHs+vojo20frzmIurnGEuPtP2kQ2jlLA9Vkc889LGqYtU0zNG47fs1eFt+/KgdXnPV7ujsszHUT6ur8/UZ6e2je7TXks/nKr0EyclSamHEjO935GdB3Ro0548amUB53IVzJ8ARWAoH7HWbpP0uKRH/F0XXDghkeFK2huf8Th5X7xCyodnK5O87/QH6uT98QqJzFzGlxZP3KQ7Fv1Xl1zXUovenHThKh2gQiMjlLj3dD8l7Y9XaJa+LB4eomOJR2XT3SfmxH3xCvX0ZWj5cNXp1FR/jv/ljPuo17251k75Ixdq7z8hkeFK2pe537KOr+LhITqemJLRb8le/XY+29fp3kJ//W9hxuOoDo2VtP+wz1sM8rOSkeFKznI8l8zSF+4yh3yWMUFGN05/Wf1WfqjdC9YobuVWSVLVDo2Vsv+wDhWw/jqTrMdy4nkcy0leY1KSLunUVPf/OlK3fP6EpjwxKts+CuKx7C00MlxJ53E+9D6us/ahL8mxh7Vk1DQ9sPC/enjp+zqelKLtC9Ze+AYEgNDI8POaU7z7MPEMfdigd4y2zj29ErX987dpzivfyLoKbqD3sl4x2j5ntc/XZg7+TDeMG6R7Fr+rujdclXFrU/OHe2jnH+v1Vbfn9F3vV9R66C0qVLxotu1LXFRKR+MSJElH4xJU4qJSGa+VrlxWfaYN183fDdXFzS658A3LJec7Fx/LMheHnGMuznqdmeTjOtOX/NqPp5zv9XWSj+vrs20bVj1SFze7RL3/N0w3fTdU5RvUkOQOaja9/1oteifzLeBAfkFgKP9ZLqlO1ieNMfcYY5YZY5Z99sU3fqgW/jVjsj2VfUFA9jLns2pg4cjvNab5o9o4+Q9F9+/w7+qXj/joymz9ZM7S352e76NfXp1wxgv1oMLBuqR9E63/aXFOqxpQzPmMr7P027m2DyocrKgOjbXR02+FihVR84e66/c3J/7rOges8zmefZZxF7Iuq4mdh+rLZo+oXMMohV9SSYWKFVHjh7traUHsrzPwdSxnXVnm61j2Xhi0ccYyfXT1E/ru7rcVM/CmTMWCCgerdvsm2lDAjuVMzjLOzl7m7G9btFQJ1erYWB9dNUDvN3tYhYsXVb3rr8xJTQOX74F4zjJZi1Rpcamie7XR3BHuPCQ127nzAvrKm1VQVG5xqer3aqP5Iyb4fL3JnZ31Q783NOqKR7T2u/mKefZWSVLV1vXV7IFr1efnl3Xzt0NVqGhhlbq4zHnv92hcgkY1f0xfdn1Gc1/6Ste8+0DGyqRA52su/SfH7Jm2P9e50pf83I8Z/uX1tbX2rNsGFQpS0dIlNaHHMM1/+Rtd86E7l2KLx2/QitHTM61YBfITkk/nP74++spaO0rSKElKO7it4P75qQBK3hev0Iqnl1qHVIjQ0bjMy/KT98crpMLpC6OQyAgl/4NE0hsn/6HuYwdp0VsF768YTft2UOPebSVJe1dvU6mKp/spNDJCSZ6/KJ6SEp+kYqVKygQHyaa7VKpChJI9t0FUaFBdPd9zT/AlIkJVq220XCfTtXHmn5KkmjENtW/t9jPeZpafNOzbXg1ucffb/tXbFFohc79lHV+p8UkqWqpERr+FePVb0v74s25fPSZacWu3K8XTb2FVy6l05bLqN/0Vd/kKEeozbbjGd39eKQeO5EZz88zRffEKyXI8p2S5zcZdpkyWMgmZypxITNHehRtUJaaBds1brVKVy+qmGe7+KlkhQj1/Hq4fuj2v1HzeX96a9u2gRmc4lktFRij5HMdyaIUIn7c07Vzyl8KrllPx8JCMBOcF6Vj21rhve0V7+nDf6m0KzXI+zNqHWY/rUK/j+kyqXVVfCbsOKDU+SZK0afoyXdykltb93+8XtjF+0rhvezX06sNzzSlZ+7BUlj4sW6eyur52l77rN1Kpntu+L25aWzXbN1aNmGgVKlpYRUOLq9s792vqYx/lfgNzQcO+7XWZZz75of9IFQ8PVcfX79IPfUf6vNW9eESoytatov2eFZEbpy5Szy+flOQO+E65991stzd1euMelatXVcmxh/V//d9QysFElSwXpqNxCSpZLixjfkk/cVLpJ9z7jFuzXQk74hReIzIjqXKg8e47X3Nx1i8NSY1PUrEsc/HRs8zFR2MTFFy4UKbrzNAKEUqOO/txnt/60Zfzvb4OzXJ97avPvLdN3ndYW35256aLXbVN1loVjwhVhUY1VatrM131dG8VLVVCslYnj6dp1bhZudlM4IIhMJT/NJK0wd+VwIUTu2qbwqpHqlTlskreH6/a3Zpr+iMfZiqzbdZyRffroE1TFiqyUZSOJ6UoJcvFaVZh1corYbv7Gz5qdGic8c0SBc2yL2Zp2RfuSbdWu4a6vF9HrZuyUBc3qqnjSanZPghJ0vaF61W3azOtm7pIDXq21sZZ7sDPe1cNyCjT/Y17tXn2ioygkCTV796iwNx6svKLX7TyC/ctczXaNVSjfh3015SFquAZX0d99NuuhetVu2szbZy6SPVubKWtM5dLkrbOWn7W7S/tkfk2soMbd+vDxg9mPL7797c1/tpnC8S3ksWt2qbS1SIVWrmsju6PV1T35vr14czH8/ZZy1W/fwdt+d9ClWsUpROe47lYRKhcJ9N1IjFFwcUKq1Kr+lrx4VTF/7Vb4xqd7q9b/3hbk655tsB9K5n3sVwzy7F87DyO5WivYzm8ankd9nzDUWT9agouXCjT+KrfvYXWFZBj2dvyL37Rcs9xHdWuoRr366ANUxaq4lmO650L16tO12baMHWRLuvZSptnLT/rPhL3HlLFRjVVqFgRnTx2QlWvrKf9a7blRnP8ImsfNunXQevP0Yc7vPqwvlcflqpYRj0/eUxTB3ys+L/3Z5Sf9/p3mvf6d5KkKs0v1RX3dM23QSEp83wSWrGMuo96TD8/9rEOe7XZ27EjR1U0tITCq0fq8N/7VbVVfR3a7M7Jsn3eGjXq30Gzn/tCklSuXlXFrduhGYMy3w66ddZy1buxlZZ8ONU9H3mO/eIRoTqWkCzrsipdpazCqpfXkR1xudX0HPPuu+rnORfvzDIXbznHXJxyKDHTdeYl3ZprWpbrzKzyWz/6sn/VNoVnaffPZ7i+3ui5vj7h1Wdn2nbrzGWq3LKudi/aoLDqke75JT5J3934Usb7Nh9wg9KOHiMolFM2cPPxFEQEhvIRY0w1SW9Ies/PVfnXnnj+VS1dsVoJCYm6+rrb9MCdfdSzWyd/V8uvbLpLc58dp+u+fFImOEjrv52n+E17dNlt7SRJa8bP1vbZK1WtbbT6LXhTJ1NPaJbXBVLn9x5UpRaXqlh4iO5Y/K4WvzVJ676dpyuf6qWwqAqSyypxz0HNfjr/faPEP7V59krVbNtQD81/K+Mrrk+5ZewTmvrkp0qOS9AvI75Rz/cfVttBN2n/uh1a8e3cc753oWJFVKNVff00ZHQutsA/ts1eqepto3XXgjeVlnpC073G1w1jB2nG4M90NDZB80dM0LXvP6SrnrhJceu2a42n3862faFiRVS1VX3NfHpMXjfLL2y6S789O07XjHcfzxu/nafDm/aorud4Xj9+tnbOXqkq7aJ1y2/u43nuQHd/lSgXpnZv3ysTHCQTZLR16mLt/HWlH1vjP1s8x/KD89/SySzHcu+xT+hHz7H864hvdMP7DyvGcyyv9IzJS7tcrgY9Wyk9LV0nj5/QDw+enjYLFSui6gX0WPa2dfZK1WgbrXvnu4/LaV7H5U1jB+nnJz9TclyC5oyYoB7vP6TWg25S7LrtWu3pw5JlS6vf1JdUNKS4rMulpnd01mftB2vfyq3aOG2Jbv9puFzp6Ypdt0Mrv57jp1bmrq2zVyqqbbTu8/ThT159ePPYQZrm6cO5nj5sM+gm7V+3Xas8fXjlo9erWHiIOr3UX5LkSk/X2G7P+aEleafFo9ereHiIrvZ8g5srPV1fXetu8/VjB2mmZz6ZOXi0un3yqKzLpeNHUjTDkwds0X//TzHD+qjvzBEyRjqy+6Am3/5mtv0s+XCqrv3oYdXv1UaJew/px/velSRVuqKOWg7sKdfJdNl0q1+GfK5jR47mTeNz6G/PMXunZy71DoZ5992CERN0zfsP6UrPXLzWM97OtL1Nd2n2s+PU88sn3V+9/u28jOTINTs1VbsX+6p4RKiu/3yQDqzfoUl9Xs/X/XjKqXbf4Lm+XudpdwPPfLx6/Gz97bm+vt1zfT0zS59l3VaS1n47Tx1H3qM+s0Yo/US6Zjz+yRnrAOQnpiB9G0xBYYxJttaGeAJBGyT9JamYpCRJH1lrz/oJn1vJcu7DxgX7wi0vHDEMw5wqYX3eOYp/IIRheEEcCKIjc6qw7zvB8Q8wCnOuCJ2IAECS2wtjwM7xBXpiOb7ptwJ5xipa+6qA/H9jxVAAstaGeP7dLimfZXoDAAAAAAD5BYEhAAAAAAAQOFzp/q6Bo7CSDwAAAAAAwKEIDAEAAAAAADgUgSEAAAAAAACHIscQAAAAAAAIHNbl7xo4CiuGAAAAAAAAHIrAEAAAAAAAgEMRGAIAAAAAAHAoAkMAAAAAAAAORfJpAAAAAAAQOFwkn85LrBgCAAAAAABwKAJDAAAAAAAADkVgCAAAAAAAwKHIMQQAAAAAAAKHJcdQXmLFEAAAAAAAgEMRGAIAAAAAAHAoAkMAAAAAAAAORY4hAAAAAAAQOFzkGMpLrBgCAAAAAABwKAJDAAAAAAAADkVgCAAAAAAAwKHIMQQAAAAAAAKGten+roKjsGIIAAAAAADAoQgMAQAAAAAAOBSBIQAAAAAAAIciMAQAAAAAAOBQJJ8GAAAAAACBw7r8XQNHYcUQAAAAAACAQxEYAgAAAAAAcCgCQwAAAAAAAA5FjiEAAAAAABA4XOQYykusGAIAAAAAAHAoAkMAAAAAAAAORWAIAAAAAADAocgxBAAAAAAAAoclx1BeYsUQAAAAAACAQxEYAgAAAAAAcCgCQwAAAAAAAA5FjiEAAAAAABA4XOn+roGjsGIIAAAAAADAoQgMAQAAAAAAOBSBIQAAAAAAAIciMAQAAAAAAOBQJJ8ugD5s/Jy/q5DvPbD8RX9XId97l3GYY4P3z/F3FfK9lyq09XcVCoSbi8f7uwr5XuVHa/q7Cvmea+def1ch31s4hkv/nHq58CF/VyHf6xwc6e8qID+wLn/XwFFYMQQAAAAAAOBQBIYAAAAAAAAcisAQAAAAAACAQ3GjMQAAAAAACBwucgzlJVYMAQAAAAAAOBSBIQAAAAAAAIciMAQAAAAAAOBQ5BgCAAAAAACBw5JjKC+xYggAAAAAAMChCAwBAAAAAAA4FIEhAAAAAAAAhyLHEAAAAAAACBwucgzlJVYMAQAAAAAAOBSBIQAAAAAAAIciMAQAAAAAAOBQBIYAAAAAAAAciuTTAAAAAAAgcJB8Ok+xYggAAAAAAMChCAwBAAAAAAA4FIEhAAAAAAAAhyLHEAAAAAAACBjWpvu7Co7CiiEAAAAAAACHIjAEAAAAAADgUASGAAAAAAAAHIocQwAAAAAAIHC4XP6ugaOwYggAAAAAAMChCAwBAAAAAAA4FIEhAAAAAAAAhyLHEAAAAAAACByWHEN5iRVDAAAAAAAADkVgCAAAAAAAwKEIDAEAAAAAADgUgSEAAAAAAACHIvk0AAAAAAAIHC6ST+clVgwBAAAAAAA4FIEhAAAAAAAAhyIwBAAAAAAA4FDkGAIAAAAAAIHDkmMoL7FiCAAAAAAAIAAYYzobYzYaY7YYY57y8XppY8xUY8wqY8w6Y8ztOd0ngSEAAAAAAAA/M8YES/pAUhdJdSXdYoypm6XYg5LWW2ujJcVIetMYUyQn+yUwBAAAAAAA4H/NJG2x1m6z1p6QNEFSjyxlrKRQY4yRFCIpXtLJnOyUHEMAAAAAACBwuApmjiFjzD2S7vF6apS1dpTX44sl7fJ6vFvSFVne5n1JUyTtlRQqqZe1OUvKRGAIAAAAAAAgl3mCQKPOUsT42izL406SVkpqJylK0ixjzAJrbeK/rRe3kgEAAAAAAPjfbkmVvR5XkntlkLfbJf1g3bZI+ltSnZzslBVDyLGqbRqozbA+MsFBWjdhrpZ9ODVbmTYv9FG1tg11MvW4Zg4cpQNrt0uS2o+8W9WvbqiUQ4n6qsPTGeWbD7xRUR0by7qsUg4latbAT3Q0NiGPWhTYnnnlLc3/fYkiwsM0efzH/q6O37V9oY+qe8bW9IGjFOcZW95KVS6ra99/UMXCQhS3drumPfaRXGnp59zeBBnd9uNLSoo9rMm3vylJqn1NM7UYcIPK1Kyor7o/r9jVf+dFM/3m7bdeVJfO7ZSSmqo77xygFSvXZisz+rO31bpVcx1JTJIk3XnXAK1atU5tWrfQD5PG6O/t7tWwkydP0/CX38nL6vtNh2F9FNW2odJSj+vHQaMU62Nclq5cVte95x6X+9du19QB7nFZ77qWan7ftZKkEynHNGPoWMVt2KmIGhV03fsPZWwfVqWcFrw1UUvHzMirZvlFiauaqPzQ+6SgIB2ZOF3xn36f6fXQa9uqzN03SZJcKamKHfa+jm90H5dhfXoo7KbOkjE68v10Hf5icl5XPyD8vv2gRs77Sy6X1XX1K+mOy6tnK7NsV7xGztuoky6XwooX0eibLpckJR1L0wu/rNPWQ8kyMnq+Qz1FVwzL4xb4X3Dthip67R1SUJDSlv6qtHn/l/n16vVUrO9gueLjJEkn1y1W2mzPWC1WQsVueEBB5atIsjo26QO5dm7K4xYEhjJto3XJ8P4ywUHa89VsbX/vf5leL1Gzour9936Vuqy6toyYoB0f/ZjxWqFSJVT3rXsVUqeyrJXWD/hIR5ZtzusmBISHX3xQzds107HU43p1wOvavHZLtjJD33talzSorfS0k9qwcqPefOptpZ9MV0jpEA1+c5AqVq2oE8dP6PWBb+jvjdvzvhF+0N5rbv7pLHNzD8/cHOs1N9fNMjfP9MzNoRUidO3b96lk2dKyLqtVX8/Rss8L9ryMXLdUUi1jTHVJeyT1lvSfLGV2Srpa0gJjTHlJl0jalpOdEhj6B4wxydbaEH/XI5CYIKOY4f30f7e+quR98eo99UVtm/Wn4jefDmpWaxutsGqRGtd6oCIbRandy/31bY9hkqT138/XqnGz1PHtezO97/JPftKiNydKkqJv76grHr1es4d8nmftCmTXde2g//TsriEvveHvqvhd9bbRCq8WqTGtB6pCoyi1f7m/vvaMLW+tn+6tPz+bro1TF6n9K7frsl4xWjX+13Nu3/iOzjq0Za+KhBbPeO7gxt2acs9/1WHEHXnQQv/q0rmdatWsrjp1r9IVzRrrg/dHqOVV3XyWHfz0cP3ww0/Znv/ttyXqcX2/3K5qQIlqG63w6pH6uM1AVWwUpc7D+2vcdcOylWv7VG8tGT1dG6YuUqeXb1d0rxitGP+rEnYd0Fc3D9exxBTViGmgLiPu0Ljrhil+2z6N6TpUkvvc+9Di97RxxrI8bl0eCwpS+ece1O47higt9qCqfv9fJc9erBNbd2YUSduzXzv7PClXYrJKtmqq8i8+op29BqhIraoKu6mzdtz8mGxamip9OlzJ85YobUfWP7oVbOkuq1fnbNBHNzRR+ZBiuvWbRWpTo6yiypy+nEk6lqZX5mzQB9c1VoVSxRWfcjzjtdfn/aWW1S7SG9c2VFq6S8c8QXVHMUEq2v1upY5+UTbxkIo/+JpOblgqG7c7U7H07Rt0bNyIbJsX7XaHTm5aoZNfvyEFF5IK5+iLY/KvIKM6r96h5Te/rGN7D+mKGSN0YMYyHd20J6NIWkKyNg4dq7Jdmmbb/JLh/XVoziqtvuttmcLBCi5eNC9rHzCuaNdMlapfrFuv6qe6jS/VgBGP6oFuD2cr98v//aqXH3aPx2ffH6JrbumqKV9O1W0P/0db1m3Vs3cNU5Woynr05Yc1sPeTed2MPFfDMzd/4pmbOw3vry98zM0xT/XWUh9z8xHP3HzcMzd3HnGHvrhumFzpLs0e/rVi125XkZLF1P/Hl/T3b2t0aLOz5ppckbOUOfmWtfakMeYhSTMkBUsaY61dZ4y5z/P6x5JekjTWGLNG7lvPBltrD+Zkv9xKhhwp3zBKR7bHKnHnAbnS0rVp6iLV6NgkU5kaHZtow6TfJEn7V2xV0VIlVaJcmCRp75KNOpaQnO19TySnZvxeuERRWZv1tkrnatrwMpUuFervagSEqI5NtN4ztvZ5xlZJz9jyVqVlXW2atkSStG7iAtXs1OSc24dERqj61Q21ZsLcTO8Vv2WvDm/blzsNCjDdunXSl1+5A7SLlyxX6bDSiows5+daBb5aHZporWdc7T3LuKzasq7+8ozLtZMWqLbn3Lnnz806lpji3n75FoVWiMi2bbUr6ylhZ5wS9xzKpVYEhmINaitt516l7d4vpZ1U0rR5Crm6eaYyx1ZskCvRPY+krvpLhSIvkiQVqVFZqav+kj12XEp3KXXpGoW2b5nnbfC3tfuPqHLpEqpUuoQKBwepU+1Izd0al6nMzxv36eqa5VShlDsIHlHC/YE7+fhJLd9zWNfXu1iSVDg4SKHFCudtAwJAUOWach3aL3s4Vko/qZOrflOhSy8/v42LFldwtbo6uexX9+P0k9KxlNyrbAAr3bimUv6OVeqOONm0dO2f/IfKds7cj2kHE5W4cqtslgBkcEhxhbe4VHu+mi1JsmnpOpnozH68smNLzZg4S5K0fvkGhZQKUUS57PPE4tlLMn7fsHKjylZwnxur1qqq5b+tkCTt3LpLkZUiFX5RWO5X3M/+zdy8ZtIC1fKam497xtwer7n5aFxCxsqjE0eP6dCWvQotn/3/A/gnrLXTrLW1rbVR1tqXPc997AkKyVq711rb0Vp7mbW2vrV2fE73SWDoXzDGxBhj5hpjJhpj/jLGfOX5qjgZYy43xvxhjFlljFlijAk1xhQzxnxujFljjFlhjGnrKdvfGDPZGDPVGPO3MeYhY8zjnjKLjDERnnJRxpjpxpg/jTELjDE5un/wQgqJDFfS3viMx8n74hVSPjxbmeR9pz+8JO+PV0hk5jK+tHjiJt2x6L+65LqWWvTmpAtXaRQYIZHhSvIaW0k+xlbx8BAdS0yRTXf/1SF53+kyZ9u+7bDbNP+Vb2Rdzg1KXlwxUrt3nf6L157d+3RxxUifZV96cbCW/zlLb44cpiJFTv81vHnzJvpz2Sz9OOVL1a1bO9frHAhCI8OVuDfzuAotn31cHvcal4n74hXq47zYoHeMts5dne35S7u30PopCy9wzQNPofIXKW3fgYzHJ/cfVKHyZc5YvvSNnXR0vnsV1YnNO1Ti8voKCguVKVZUJdtcrkIVyuZ6nQNN3NFjKh9aLONx+dBiOnD0eKYyOw6nKPHYSd31/VL95+uFmrrefdzvOZKi8OJF9PzMder91UK9MGudUtNy9G24+ZIpFSF75PQfYm1ivEzp7OMwuMolKv7ImyrWf6iCyrnTQwRFlJc9mqiiNz6k4g+PVNEb7pcKO3OlS9HICB33Ojce33tIRc/jelCSilctpxOHElXvv/fril9eVd237lVQCWf2Y9nIi3Rg7+nz4oF9B1TWExD3JbhQsDr2bK8lc5dKkrau36pWXa6SJNVpeIkiK5VXWQecG0Mjw5X0D+fmpDPMzdG9Y7TNx9xcutJFKlevqvau3HqBaw/kPgJD/14jSY9JqiuphqQrjTFFJH0r6VFrbbSk9pJSJT0oSdbayyTdImmcMebUVVp9ue8ZbCbpZUkp1tpGkhZK6uspM0rSw9baJpIGSfow11t3vkz2pOnZF/f4SKx+HiuAFo78XmOaP6qNk/9QdP8O/65+KNCMj7GVbXXZWcbombavcXVDpRxMVNya7ReimvmW8dl32Y/doc+MUL36rdW8xTUKjwjTk088IElavmKNatRspiZNO+iDDz/XpO/H5HqdA4KPfst2zjuPc2eVFpcqulcbzR0xIdPzQYWDVat9Y234aXFOa5o/nWH6KH5FA5Xu2VEH3nSPsxPbdin+0+9VefQrqvTpSzr+1zbZkw68Deo8Ytvp1mpDXKLeu66RPri+iT5dsk07Dh/VSWv1V1ySbmpQSRNubaHihYM1Zun2XK9y4Dn3MZ2+d5uOvnafUt8dqLSFP6tYn8HuF4KCFVSxhtIWz1Dqe0/InjiuIjHX50GdA5Cvc+N5CioUrNDLqmvXuFla3P4ppaccU/WHe1zAyuUj5zk3nzLglUe1evFqrVnizhH49QcTFFo6RJ/N+Fg33H6dNq/donQnnBvPp9/Oc25u0KuN5mSZmwuXKKrrP35Uv744PtOdD0B+QY6hf2+JtXa3JBljVkqqJumIpH3W2qWSdOrr4owxV0l6z/PcX8aYHZJO/el8jrU2SVKSMeaIpFOZm9dIamCMCZHUUtL3Xh/Ssv2JxBhzj6R7JOnm8GZqGVLrgjb2TJL3xSu04unlkiEVInQ07nDmMvvjFVLh9F/WQiIjlPwPEklvnPyHuo8dpEVv/ZDj+iL/a9i3vS67pa0kaf/qbQr1GluhkRHZkpSnxiepWKkSMsFBsuku9xiNdY/RpP3xPrev3bWZojo0VvW20SpUtLCKhBZXl3fu18+PfZT7DfSz++/rpzvvvFWStGzZSlWqXDHjtYsrVdDefbHZttm/331byokTJzRu3Ld6fMB9kqSkpNO3if48fbbee/cVlSkTrkOHDmd7j/yucd/2atjbPS73rd6mUhUzj6ukuIRM5VPjk1TUa1yWqhCh5NjT/VK2TmV1fe0ufddvpFKz3G4bFROt2LXblXLwX38jab5xMvagCnv9JbtQ5EU6GZf99rmitasp8qXHtPueZ+VKSMp4/sikmToyaaYk6aIB/XRyf45uv8+XyoUUU2zSsYzHsUnHVLZk0WxlwooVVvHChVS8sNT44nBtOpCkRheHq1xIUV1WIUyS1L5WeX2+tGAn3PfFJh6SKX16RYYpFSGbGJ+50PHTHwTTNy6XetwtlQiVPXJINvGQXLvcSZJPrl2oIm2cGRg6vu+QinqdG4tWLKPj+89vPji295CO7z2kxOXuJMuxUxermoMCQ9f1665r/9NVkvTXqk0qW/H0ebFshbI6GOv7tuJ+A/ooLKK0nh38dsZzKckpem3g6TyVExaO175d+3Op5v7VuG97RXvNzaFZ5ubkc8zNoT7m5i6eudk7FUZQoWBd//GjWjf5D22aXsBz/6HAYsXQv+e9Djtd7iCbke+/zZ3tTyTe7+PyeuzyvGeQpARrbUOvn0uzvom1dpS1tqm1tmleBYUkKXbVNoVVj1SpymUVVDhYtbs117ZZyzOV2TZruS7t6V6yGtkoSseTUpSS5UScVVi18hm/1+jQWIe3OiOnC85t5Re/6MsuQ/Vll6HaMuNP1fWMrQqesXXUx9jauXC9andtJkmqd2MrbZnpHqNbZy33uf1vr32nUVc8os+uHKAfH/pAO/9Y74igkCR99PE4Nb28o5pe3lFTpsxQn1tvlCRd0ayxEo8kZgSBvHnnHerevbPWrf9LklS+/OkL18ubNlRQUFCBDApJ0vIvftGYrkM1putQbZr5p+p7xlXFs4zLHQvXq45nXNbv2UqbPefOUhXLqOcnj2nqgI8V/3f2i/W63VtonQNuI5OkY2s2qXDViip8cXmpcCGFdm2j5NmLMpUpVKGsKr73rPYNHqm07XsyvRYcUTqjTEiHK5X407w8q3ugqBdZSjsTUrTnSIrS0l2asWm/YqIy5wqLiSqrFXsTdNLlUmpautbuT1D1iJK6qGRRRYYW0/b4o5KkJTsPqUaZkv5ohl+5dm9R0EUVZMLLScGFVCj6KqVvyPzhz4SEZfweVKmme+VBSpJscoJswkGZi9xB9kJRl8mVJWm1UySu2KoSNSJVrEpZmcLBiryupQ6cZwL9EweO6NjeQyoRVUGSFNGqvo5uck4/Th43RXd1uk93dbpPv03/XZ1udK+kr9v4Uh1NOqr4uPhs21xzSxdd3qapXnzo5UwrY0JKlVShwu61Adf8p6tWLV6jlOSCma9p+Re/6POuQ/V516HafJ5z806vufmyLHPzDZ88ph8HfKzDWebmrq/fpUNb9mrpZz/nboOcxuUqmD8BihVDF9ZfkioaYy631i41xoTKfSvZfEm3SpptjKktqYqkjZIan+sNrbWJnvxDN1lrv/fkMmpgrV2Vi+04bzbdpbnPjtN1Xz4pExyk9d/OU/ymPbrstnaSpDXjZ2v77JWq1jZa/Ra8qZOpJzRr0KiM7Tu/96AqtbhUxcJDdMfid7X4rUla9+08XflUL4VFVZBcVol7Dmr203wj2SlPPP+qlq5YrYSERF193W164M4+6tmtk7+r5Rd/z16pGm2jdeeCN5WWekIzvMbW9WMHaebgz3Q0NkELRkzQNe8/pCufuElx67Zr7bdzz7n9mdTs1FTtXuyr4hGhuv7zQTqwfocm9Xk9t5roV9N+/lWdO7fTxg2/KyU1VXfd9XjGa1P/94Xuue8J7dsXqy/Hva+LykbIGKNVq9bpgQefkiT1vOEa3XtvX508ma5jqcd0620P+KspeWrr7JWKahut++a7x9VPXuPq5rGDNO3Jz5Qcl6C5Iyaox/sPqc2gm7R/3Xat8ozLKx+9XsXCQ9Tppf6SJFd6usZ2e06SVKhYEVVvVV/Thzjktrx0l+Je+kiVRg+XgoJ1ZNJMndiyU6V7uf9yfuTbaSrzwH8UHBaq8s896NkmXTtufFSSVPHdZxQcVkr25EnFvfhhRpJqJykUFKTBbevogf9bLpe16lHvYkWVCdH3q3dJkm5qUFk1IkLUsmoZ3Tx+oYKMdH29Sqp5kftLDgbH1NGQ6Wt00uXSxaWK64WO9f3ZHP9wuXR8ymcqfsezkglS2rLZcsXtUqFmHSVJJ5fMVKHLWqjQFZ0kV7qUdkLHvjm9QuP41NEq1utRKbiwbHysjk18318t8Sub7tLGp8eo8YQhMsFB2vvNXB3duFuV+raXJO3+4hcVKVtaV8wcoUKhxWVdVlXu6ao/Wg1UenKq/hryuS778GGZIoWUuiNO6x51xh9sslo0e7GuaNdMX/32hY4fO67XHh+Z8dqrX7yskU+8pUOxh/T4iMe0f3esPvzfu5Kk+T//pi/eGa8qNatoyH8Hy5Xu0vbNO/T6oDf91ZQ8tdVzzXevZ26e5jU33zR2kH72zM1zPHNz60E3KXbddq32mpuLh4eoo9fcPK7bc6rUtLbq92yluA07dfu0lyVJ80Z+p21zAuKjGnDeDN/2dP5OfV29MSZG0iBr7bWe59+XtMxaO9YYc7nct40Vlzso1F7SSUkfS2ri+f1xa+0cY0x/SU2ttQ953me75/FB79eMMdUlfSSpgqTCkiZYa188Uz3/W+U2/lNz6IHlZ+xenKd3Gz/n7yrke4P3z/F3FfK9lyq09XcVCoQbihfsbz/LC5UfrenvKuR7rp18/XNOLRzD34Rz6uXCnA9zqnOw7y+ywD/z1I7x/z5xVz6Q+vO7BfIzbfEujwTk/xuzwz9grQ3x/DtX0lyv5x/y+n2ppOZZt5XU38f7jZU01utxNV+vWWv/ltT539ccAAAAAAAgOwJDAAAAAAAgcARwPp6CiOTTAAAAAAAADkVgCAAAAAAAwKEIDAEAAAAAADgUOYYAAAAAAEDgsOQYykusGAIAAAAAAHAoAkMAAAAAAAAORWAIAAAAAADAocgxBAAAAAAAAoeLHEN5iRVDAAAAAAAADkVgCAAAAAAAwKEIDAEAAAAAADgUgSEAAAAAAACHIvk0AAAAAAAIHJbk03mJFUMAAAAAAAAORWAIAAAAAADAoQgMAQAAAAAAOBQ5hgAAAAAAQOBwkWMoL7FiCAAAAAAAwKEIDAEAAAAAADgUgSEAAAAAAACHIscQAAAAAAAIHJYcQ3mJFUMAAAAAAAAORWAIAAAAAADAoQgMAQAAAAAAOBQ5hgAAAAAAQOBwkWMoL7FiCAAAAAAAwKEIDAEAAAAAADgUgSEAAAAAAACHIjAEAAAAAADgUCSfBgAAAAAAgYPk03mKFUMAAAAAAAAORWAIAAAAAADAoQgMAQAAAAAAOBQ5hgAAAAAAQOCw1t81cBRWDAEAAAAAADgUgSEAAAAAAACHIjAEAAAAAADgUOQYAgAAAAAAgcPl8ncNHIUVQwAAAAAAAA5FYAgAAAAAAMChCAwBAAAAAAA4FDmGAAAAAABA4CDHUJ5ixRAAAAAAAIBDsWKoADpirL+rkO+92/g5f1ch33tk+Yv+rkK+l9aEcZhTJflj0wUx+liYv6uQ71V55bC/q5DvpZni/q5Cvle4iL9rkP/1VKS/q5DvBTM3AwGHFUMAAAAAAAAORWAIAAAAAADAobiVDAAAAAAABA7LPYd5iRVDAAAAAAAADkVgCAAAAAAAwKEIDAEAAAAAADgUOYYAAAAAAEDgcJFjKC+xYggAAAAAAMChCAwBAAAAAAA4FIEhAAAAAAAAhyLHEAAAAAAACBzW+rsGjsKKIQAAAAAAAIciMAQAAAAAAOBQBIYAAAAAAAAcihxDAAAAAAAgcLhc/q6Bo7BiCAAAAAAAwKEIDAEAAAAAADgUgSEAAAAAAACHIjAEAAAAAADgUCSfBgAAAAAAgYPk03mKFUMAAAAAAAAORWAIAAAAAADAoQgMAQAAAAAAOBQ5hgAAAAAAQOCw5BjKS6wYAgAAAAAAcCgCQwAAAAAAAA5FYAgAAAAAAMChyDEEAAAAAAAChnVZf1fBUVgxBAAAAAAA4FAEhgAAAAAAAByKwBAAAAAAAIBDkWMIAAAAAAAEDpfL3zVwFFYMAQAAAAAAOBSBIQAAAAAAAIciMAQAAAAAAOBQBIYAAAAAAAAciuTTAAAAAAAgcFiST+clVgwBAAAAAAA4FIEhAAAAAAAAhyIwBAAAAAAA4FDkGAIAAAAAAIHDZf1dA0dhxRAAAAAAAIBDERgCAAAAAABwKAJDAAAAAAAADkWOIVwQnYb1Va220UpLPaH/DfpE+9duz1YmrHJZ9XzvIRULC9H+tdv1fwM+lCstPeP1ig1q6I7JL2jSQ+9pw7QlKlOjgnq+/3DG6+FVymnuWxO1eMz0vGhSnmj7Qh9Vb9tQJ1OPa/rAUYrz0W+lKpfVte8/qGJhIYpbu13THvsoo9/Otr0JMrrtx5eUFHtYk29/U5JU+5pmajHgBpWpWVFfdX9esav/zotmBpxnXnlL839foojwME0e/7G/qxNw2g/ro6i2DZWWelw/DRqlWB/jsnTlsurxnntcxq7drqkD3OOy7nUt1fy+ayVJJ1KOaebQsYrbsFOS1HXk3Ypq11AphxI1uuPTedmkPFUlpoFaD+sjExyk9d/M1Z8fTs1WpvULfVS1nfvY/eXxUTrg6eOr37hb1a5uqNRDifq6/ek+umLQjarRsbGsyyr1UKJ+efwTHY1NyKMW+Uf35/upTtuGSks9oe8GfaQ967ZnKxNeqaxuff8RlShdUnvWbdeEAR8oPS1dxUKLq/fbDyrs4osUFBys+Z/+qGXfz5MkXXl7Z13Ru51kjJZMmK3fxvycxy3Le1ViGqiV15hc7mNMtvIak796xmRIhQi1f+c+lShbWtZlte7rOVo9ZoYfWpB3qrZpoJhhfRQUHKS1E+ZqqY++ivHMvWmpxzXTa+4907bNB9ygy26JUcqhJEnS769/p+1zVqnOdS3V5N5rMt637KWV9VXXZ3Rg/c7cb6ifMBb/ndyYVy6qW0VtR9yh4KKF5UpP17yhYxW7clteNSnPVY5poKs8x+f6b+ZqhY8+vCrL2DvoGXtXe4299VnG3mX9O6h+/46yJ9O1Y/ZKLXxlQl42q2BzufxdA0dhxZAPxph0Y8xKY8xaY8xUY0yYv+sUyGq2jVaZ6pF6v81A/fj0aF0z/Haf5a5+qrcWjf5ZH8QMVOqRo2rUKybjNRNkdPXTvbV1/uqM5w5t26dRXYdoVNch+vTaoUpLPa6/ZizL7ebkmeptoxVeLVJjWg/UrKdGq/3L/X2Wa/10b/352XSNaTNIx44c1WWefjvX9o3v6KxDW/Zmeu7gxt2acs9/tXvxxlxoUf5xXdcO+vit4f6uRkCq0TZa4dUj9UmbgZr+9Gh1Gt7fZ7mYp3pr6ejpGhXjHpfRnnF5ZNcBfXXzcI3pPER/vDtZnUfckbHNmu/n67t+I/OgFf5jgoxihvfTlL6v66t2T6p2j+YKr1UxU5mqbaMVVj1SX7YaqNmDRyvmlf4Zr234fr6m9MneR8s//knfdByiCZ2H6u9fVujyR6/P7ab4VZ2YhrqoeqRejxmgSUM+1fUv3+mzXNen/qMFo6fp9baPK/XIUV3eq60kqUWfjordskfvdHlKn/R+UdcOvU3BhYNVvnYlXdG7nd7r8Yze6TJYl7ZrpIuqReZl0/KcCTJqM7yfpvZ9XV+fY0yObzVQcwaPVhvPmHSlu/T7S1/r63aDNbHHMDXo1z7btgWJCTJqN7yfJvd7XeOuflKXdG+uiCztrdY2WmHVIvV564H65anRaueZe8+17fLPpuurLkP1VZeh2j5nlSTpr8l/ZDw3/bGPlLj7YIEOCjEW/53cmleuHHqLlrz9gyZ0HqrFb0xSyyG35HZT/MYEGbUe3k8/9X1d37R7UrV89GGVttEqXT1SX7UaqLk+xt437QZrUo9hqu819iq2uFTVOjbRtx2f1oT2T2nlJ9PyumnABUNgyLdUa21Da219SfGSHvR3hQLZJR2aaNWkBZKkPSu2qGipEgopF5atXPWW9bR+2hJJ0upJ81WnY9OM15r176QNPy/V0YOJPvdR/cr6OrwzTkf2HLzwDfCTqI5NtH7Sb5KkfSu2qmipkirpo9+qtKyrTZ5+WzdxgWp2anLO7UMiI1T96oZaM2FupveK37JXh7fty50G5SNNG16m0qVC/V2NgFSrQxOt9YyrvWcZl1Vb1tVfnnG5ZtIC1eroHpd7/tys44kp7t+Xb1FohYiMbXYt2ahjCcm53AL/Kt8wSgnbY5W484BcaenaNGWRanj65pQaHZtog6ePYz19XMLTx3sX++6jtOTUjN8LlygqqWB/U0fdjk20/Af3vLJzxRYVDy2h0LJh2crVbFlPa6YtliQtmzRf9bzmlaIli0uSipQoppSEZLlOulSu5sXauWKz0o6dkCvdpW2LN6hep8tzv0F+VL5hlI54jcnNPsZk9Y5N9JePMZkSl5Cx6iDt6DHFb9mrkMiIrLsoMCI9x+8RT19tnLpIUVn6Ksrr+N3vdY48n23Ppk6PlvrrfwsvaHsCDWPx38mtecVaqyKhnvNkqRI6Gns4dxviR+WyjL0tUxapuo+xt9GrD4t4jb2DXmPv8Ja9KukZe/X7tNeKD6fKdeKkJCn1kO/PMUB+QGDo3BZKuliSjDFRxpjpxpg/jTELjDF1PM+XN8b8nzFmleenpef524wxSzyrjz4xxgR7nk82xrzsKbvIGFP+TO9jjHnJGPPoqcp4tnskz3vhLEIjI5S491DG46T98QotH56pTPHwEB1LPCqb7l4SmLgvXqGR7jKh5cNVp1NT/Tn+lzPuo1735lo75Y9cqL3/hESGK2lf5n4LifTVbykZ/Za873SZs23fdthtmv/KN7J8zSP+odDIcCWdx/F83GtcJnkdz96ie8do29zV2Z4vyEpGhit5b3zGY+9jNnOZQ2ct40vzJ29S/8X/1SXXt9SiNyZduEoHoNLlI5Tg1UcJ++NVOsuHwBLhoUpNPCqXZxwe2XdIpcu7y/wxbobK16yoZ5Z8qMdnvK4pL3wha61iN+5S9WaXqkRYiAoXK6I6bRsqrEKZvGuYH5SMDFdSljFZMst4CzmPMRla6SKVrVdV+1dszd0K+1GIj74KKZ+9r7zn3mTP3HuubaP7ddBtM15Rh5F3q2jpEtn2XbvbFdpYwANDjMV/J7fmlQXDxuvKobeo/+L/6qpnbtHCV7+9sBUPIL76MOvYy9qHR32UCa10kS6qV1WxnrEXViNSFZpdop5ThqnH90NVLrpG7jUCyGUEhs7CE8i5WtIUz1OjJD1srW0iaZCkDz3PvytpnrU2WlJjSeuMMZdK6iXpSmttQ0npkm71lC8paZGn/HxJd5/pfSSNltTPU58gSb0lfZUrDf6XjPHxpLVZymQvdKpIp+f76JdXJ5wxiBFUOFiXtG+i9T8tzmlVA4qRrz7J0gdn6bczbV/j6oZKOZiouDXbL0Q14TQ+x9z5j8tTqrS4VA16tdGcEc661/5s57qzlzl3EHfR699r7BWPauP//aHo/h3+dR3zhfPoI19zz6kytVs30N71OzS82QN6p+tTuu7F/ioaUlxxW/dq7sdTdPf4Ibpz3FPat2GnXOnp2d+oIPHZUecu493fhUsUVZdPHtWCYeMzrV4rcM7j+NWZ5u6zbLv6y1/0eavHNb7zUB2NS1DrZ27NVC6yYZROpp7QoU27/23N8wfG4r+SW/PKZX2u1oIXvtLYKx7Vghe+0tUj7z5r+fzs3/ahd6FCJYqq0yeP6nevsWcKBalo6ZKa1H2YFr78jTp++NAFrbfjuVwF8ydAkXzat+LGmJWSqkn6U9IsY0yIpJaSvvc6cRT1/NtOUl9JstamSzpijOkjqYmkpZ7yxSXFecqfkPSj5/c/JXU40/t43uuQMaaRpPKSVlhrT4ezPYwx90i6R5K6RTRT05CaOeuBc2jat4Ma93bncti7eptKVTz9F9fQyAglxSVkKp8Sn6RipUrKBAfJprtUqkKEkj1LVis0qK6e77lPpCUiQlWrbbRcJ9O1ceafkqSaMQ21b+32M95mlp807Ntel93i7rf9q7cptELmfsuaTDY1PknFSpXI6LeQChEZS32T9sf73L5212aK6tBY1dtGq1DRwioSWlxd3rlfPz/2Ue43EPlS477tFe05nvet3qbQLMdzcpbjOTU+SUW9xmWo1/EsSWXrVFaX1+7Sd/1GFvhbx7JK3hevkIqnV7Z4H7OZy5TJUibhvPexafIf6jZukBa/9UOO6xtIWvTpoCtuaSdJ2rVqm8K8+igsMkKJWfrxaHySipcqqaDgILnSXSpdoYwS49xlmt4Uozkf/U+SdGhHrOJ3HVC5qIratWqrln43V0u/mytJ6vxELx3ZF6+C7Oi+eIXmYEwGFQpWl1GPatPkP7RtesHJ8+dLsq++isvSV1nm3hDP3BtcuNAZt03xun5Z+80c9fh8YKb3vKR78wJ/G5nEWPy3cmteqXNjK81//ktJ0pYfF+vq1++6cJUOML76MOUcfVgyy9jrPOpRbc4y9o7uO6xtP7sfx63cJmutikWE6lh8Ui62BsgdrBjyLdWzyqeqpCJy5xgKkpTgyT106ufSs7yHkTTOq+wl1tphntfS7OkwfrrOHaD7TFJ/SbdLGuOrgLV2lLW2qbW2aW4HhSRp2RezMhJDb5y5TNE9W0mSLm5UU8eTUrN9kJSk7QvXq27XZpKkBj1ba+Msd+DnvasG6N2rHtO7Vz2m9dOWaNqzYzOCQpJUv3uLAnMb2covftGXXYbqyy5DtWXGn6rb8ypJUoVGUTqelKKjPvpt58L1qu3pt3o3ttKWmcslSVtnLfe5/W+vfadRVzyiz64coB8f+kA7/1hPUAhntfyLX/R516H6vOtQbZ75p+p7xlXFc4zLOp5xeVnPVto8yz0uS1Usoxs+eUw/DvhYh//en2dtCBSxq7YprFqkSlUuq6DCwardvbn+9vTNKX/PWq5LPX1cvlGUTiSlKMVHH3srXa18xu/VOzTW4S0FL1fYwi9n6Z2uT+udrk9r3cxlanyDe16p0qimUpNSlHQgIds2Wxeu02Vdr5AkNe3ZWus9c0fC3oOqdWV9SVLIRaVVtkYFHdrp/ttMyTKlJElhFcuofufLtbKAzC9nErtqm0pXi1SoZ0zWOsOYrHOGMdlu5F2K37xXKz8t+N/etn/VNoVXP338XtKtubZl6attXsdvpKevjsYlnHVb7zxtUZ2a6tBGr5VBxqjWNVdo09SCHxhiLP47uTWvHI09rIubuz/KVLqynhIK8Jwdl2Xs1fTRh9tnLdclZ+jDtiPv0uHNe7Uqy9j7e8YyXXxlXUlS6eqRCi5ciKAQ8i1zPsvXncYYk2ytDfH83kjS/yRFSZon6W1r7ffGvQyogbV2lTFmgty3hr3juf2spKRKnu2utNbGGWMiJIVaa3dkef8bJV1rre3v632stYnGmCKS1kgqLKmWZzXRGb1Y9dY8/0/t8lJ/RbVpoLTUE5oy6BPtW+P+GvRbxj6hqU9+quS4BPfX1b//sIqHldT+dTv0f499qHRPsrZTur9xrzbPXqENnqS2hYoV0WOL3tV7rQboeFLeLRkuaX3dH3fhXf1SP1WLcffbjEGjMr4+/vqxgzRz8Gc6Gpug0lXK6pr3H3J/Xf267fr50Y8y+u1M259Sqfmlanpv14yvq6/ZqanavdhXxSNCdTwxRQfW79CkPq/nStseWf5irrzvhfDE869q6YrVSkhIVJmIMD1wZx/17NbJ39XK5s0mz/llvx1e6qcanuN52qBR2u85nm8aO0g/P/mZkuMS3F9X//5DKh4Woth12zX1Mfe47PLaXbqky+U6studKN6Vnq5x3dzt6P7ug6rS4lIVDw/R0YOJ+u3tSVr97bxcbUtJP6zYrdo2Wq2G3eb+Stxv52nZe1NU/zb3Spi142dLktoM76eqnmP314GjFOc5dju9/6Aubn6pikWEKPVgoha/OUnrv52nLp88ovCoCrIuq6TdBzVnyOc6uj/vEoXuCs77262ue/F2XdImWidSj+v7Jz7R7jXur1G+4/MnNXHwp0qMO6yIyuX0n/ceVomwEO1dt13fDPhA6SdOqlS5cN38xn0KLRcmY4zmfDRFKya7k4re/93zKhEeovST6frxpS+15Y91edKeKunBebIfX06NSeMZk3++N0X1PGNynWdMtvaMyZNeY7LC5bXV84fndHDDzozbvRe99p12eL5VK6+l5cHUXK1ttGKed/fVum/nacn7U9TA01erPX3V1jP3nkw9oZlec6+vbSWp8zv3qWzdqrLWKnH3Qf369JiMgHul5pfqqqd6acJ1w3K/cZIK+/myvyCMRX90YW7MKxUur63Ww/ooqFCQTh5P09yhY3Ugj9IQ+ONsWKVttK7yjL2/zjD2Wg3vpyqesTd74CgdWP23Ii+vrRt+eE6Hsoy9nXNWKahwsNq9cY/K1Ksi14l0/TH8a+35Y32etemBXePz5gOLn6T8974CGago8ejHAfn/RmDIB+/AjefxVEnfSfpN0keSKsgdpJlgrX3Rkzx6lKQacq8Aut9au9AY00vS03KvNkqT9KC1dtFZAkM+38dT7mO5Vyw9da76+yMwVNDkVWCoIAvkwFB+4a/AUEHij8BQQeSPwFBB48/AUEGRF4Ghgs7fgaGCgC7MOc6GFwaBofwpUAND5BjywTso5HnczethZx/lYyX18PH8t5Kypfj3fn9r7URJE8/2Pp6k080l3XTejQAAAAAAID9iAUueIsdQgDPG1JW0RdKv1trN/q4PAAAAAAAoOFgxFOCstevlvrUMAAAAAADggmLFEAAAAAAAgEOxYggAAAAAAAQOF98gkpdYMQQAAAAAAOBQBIYAAAAAAAAcisAQAAAAAACAQ5FjCAAAAAAABA6X9XcNHIUVQwAAAAAAAA5FYAgAAAAAAMChCAwBAAAAAAA4FDmGAAAAAABA4LAuf9fAUVgxBAAAAAAA4FAEhgAAAAAAAByKwBAAAAAAAIBDERgCAAAAAABwKJJPAwAAAACAwOGy/q6Bo7BiCAAAAAAAwKEIDAEAAAAAADgUgSEAAAAAAACHIscQAAAAAAAIGNbl8ncVHIUVQwAAAAAAAA5FYAgAAAAAAMChCAwBAAAAAAA4FDmGAAAAAABA4HBZf9fAUVgxBAAAAAAAEACMMZ2NMRuNMVuMMU+doUyMMWalMWadMWZeTvfJiiEAAAAAAAA/M8YES/pAUgdJuyUtNcZMsdau9yoTJulDSZ2ttTuNMeVyul9WDAEAAAAAAPhfM0lbrLXbrLUnJE2Q1CNLmf9I+sFau1OSrLVxOd0pK4YAAAAAAEDgsC5/1yBXGGPukXSP11OjrLWjvB5fLGmX1+Pdkq7I8ja1JRU2xsyVFCrpv9baL3JSLwJDAAAAAAAAucwTBBp1liLG12ZZHheS1ETS1ZKKS1pojFlkrd30b+tFYAgAAAAAAMD/dkuq7PW4kqS9PsoctNYelXTUGDNfUrSkfx0YIscQAAAAAACA/y2VVMsYU90YU0RSb0lTspT5n6RWxphCxpgSct9qtiEnO2XFEAAAAAAAgJ9Za08aYx6SNENSsKQx1tp1xpj7PK9/bK3dYIyZLmm1JJekz6y1a3OyXwJDAAAAAAAgcLiyptVxDmvtNEnTsjz3cZbHIyWNvFD75FYyAAAAAAAAhyIwBAAAAAAA4FAEhgAAAAAAAByKHEMAAAAAACBwuFz+roGjsGIIAAAAAADAoQgMAQAAAAAAOBSBIQAAAAAAAIcixxAAAAAAAAgcLuvvGjgKK4YAAAAAAAAcihVDBVAJa/xdhXxv8P45/q5CvpfW5Dl/V6FAGPjni/6uQr73SSPGYk4lK93fVcj3hsQv9ncV8r3Lwqr5uwr5XqPCZf1dhQLhhXr7/V2FfG/PulL+rgIAL6wYAoAARVAo5wgKAQAuJIJCOUdQCAg8rBgCAAAAAACBw7r8XQNHYcUQAAAAAACAQxEYAgAAAAAAcCgCQwAAAAAAAA5FYAgAAAAAAMChSD4NAAAAAAACh8v6uwaOwoohAAAAAAAAhyIwBAAAAAAA4FAEhgAAAAAAAByKHEMAAAAAACBgWJfL31VwFFYMAQAAAAAAOBSBIQAAAAAAAIciMAQAAAAAAOBQ5BgCAAAAAACBw2X9XQNHYcUQAAAAAACAQxEYAgAAAAAAcCgCQwAAAAAAAA5FjiEAAAAAABA4yDGUp1gxBAAAAAAA4FAEhgAAAAAAAByKwBAAAAAAAIBDkWMIAAAAAAAEDuvydw0chRVDAAAAAAAADkVgCAAAAAAAwKEIDAEAAAAAADgUgSEAAAAAAACHIvk0AAAAAAAIHC7r7xo4CiuGAAAAAAAAHIrAEAAAAAAAgEMRGAIAAAAAAHAocgwBAAAAAICAYckxlKdYMQQAAAAAAOBQBIYAAAAAAAAcisAQAAAAAACAQ5FjCAAAAAAABA5yDOUpVgwBAAAAAAA4FIEhAAAAAAAAhyIwBAAAAAAA4FDkGAIAAAAAAIHD5fJ3DRyFFUMAAAAAAAAORWAIAAAAAADAoQgMAQAAAAAAOBSBIQAAAAAAAIci+TQAAAAAAAgcLuvvGjgKgSH8a+1e6KPqbRvqZOpx/TxwlOLWbs9WpnTlsrr2/QdVLCxEsWu3a9pjH8mVln7G7cNrVFC3Dx46vX2Vcvr9rYlaPnpGxnNN7+mqmGf+ow+i71Pq4eRcb6e/vP3Wi+rSuZ1SUlN1550DtGLl2mxlRn/2tlq3aq4jiUmSpDvvGqBVq9apTesW+mHSGP29fZckafLkaRr+8jt5WX2/aT+sj6LaNlRa6nH9NGiUYs8wLnu8d3pcTh3gHpd1r2up5vddK0k6kXJMM4eOVdyGnZKkriPvVlS7hko5lKjRHZ/OyyYFpGdeeUvzf1+iiPAwTR7/sb+rE7CqxDRQq2F9ZIKDtP6buVr+4dRsZVq90EdV27nPhb8+PkoH1m5XSIUItX/nPpUoW1rWZbXu6zlaPWaGjz04w03P3656bRspLfW4vhj0oXat+ztbmTZ9O6ntHdeoXLVIPdHoTh097D4vNujQVN0e7yWXtXKdTNfEF8dq67KNed2EgPP6yOfUsVOMUlKP6f57n9Cqleuylfnok9d15VVXKNEzx9x/7xNas3pDXlc1oDz24kNq0e4KHUs9ppcHvK5NazdnK/PUG4NUJ/oSGUm7/t6tlx97Takpx1QlqrKGvv2katevpVGvjdE3n3yX9w0IADc+31/12jbSidTj+nLQR9rt43hu3beT2t7RVWWrRWpwo7syjuemPa5Sh/u6S5KOpxzTt8+M1p4NO/K0/v5WuEkzlbznYSkoSMdm/qRj33/ts1xwrToq/eaHSn7tBZ34fZ6CLiqrkIFDZcIjJJdLx6dP1bEpk/K49oEhpE1jXfzc3VJwkOK/naUDH03M9HpYjzYqe19PSZIr5Zj2PPOhjm3YLkmq89tnSk9OlVwu2ZPp2tL98byuPpArznkrmTHGGmPe9Ho8yBgzLKc7NsaEGWMOGWOM53ELz74qeR6XNsbEG2N81tEYE2OM+dHH82ONMfdmee46Y8w0Y0xTY8y7Z6lTRWPMRM/vDY0xXc/RhmqeOr/k9dxFxpg0Y8z7Z9v2HO/5H6/H/f/te+Wm6m2jFV4tUqNbD9TMp0arw8v9fZZr/XRvLftsuka3GaRjR47qsl4xZ93+8LZ9+qLLUH3RZai+vOYZnUw9ri3Tl2W8X2iFCFVtVV+Juw/mcgv9q0vndqpVs7rq1L1K998/WB+8P+KMZQc/PVxNL++oppd31KpVpy/sf/ttScbzTgkK1WgbrfDqkfqkzUBNf3q0Og3v77NczFO9tXT0dI2KcY/LaM+4PLLrgL66ebjGdB6iP96drM4j7sjYZs338/Vdv5F50Ir84bquHfTxW8P9XY2AZoKM2gzvp6l9X9fX7Z5U7R7NFV6rYqYyVdtGK6x6pMa3Gqg5g0erzSv9JUmudJd+f+lrfd1usCb2GKYG/dpn29Yp6sU0UrnqkRoW84i+GjJKvV++y2e5rX9u1Lu3vaRDu+MyPb/x9zV6ucsTGtH1SY1/8iPd+tp9eVHtgNaxU4yialZTwwbt9OhDQ/T2Oy+dseyzQ1/VVS2u1VUtrnV8UKhFuytUqfrF6nVVH70++C0NGvGYz3LvDvtQ/TvcrX4d7lbsnjj1vP16SVJiQpLefvZ9xwaEJKluTEOVrR6pF2Ie1TdDPlXvl+/0WW7bnxv13m3Dsx3Ph3bF6Z1eL2hElyc1/b0fdMuIu/Oi2oEjKEgl739Mic8/qYT7+6lo66sVXLmq73K336u05UsznrLp6Tr62Qc6cl9fHRl4v4pde73vbQu6oCBd/OJ9+rv/MG3q8KDCurdW0ZqVMxU5sStW23o9rc1dHlHce9+q0oiHMr2+7Zah2tz1UYJCKFDOJ8fQcUk3GGMuupA7ttYmSNov6VLPUy0lrfD8K0nNJS221rr+4Vt/I6l3lud6S/rGWrvMWvvIWeq011p7o+dhQ0lnDQx5bJN0rdfjmyRl/7Pb+asm6T/nKuRvNTs20bpJv0mS9q3YqqKlSqpkubBs5Sq3rKtN05ZIktZNXKCanZqc9/ZVrqynhJ1xStxzKOO5ts/fpvmvTJC1BXtpYbdunfTlV+6/Xixeslylw0orMrKcn2sV+Gp1aKK1nnG19yzjsmrLuvrLMy7XTFqgWh3d43LPn5t1PDHF/fvyLQqtEJGxza4lG3UsoeCuUPunmja8TKVLhfq7GgGtfMMoHdkeq8SdB+RKS9fmKYtUwzPWTqnesYn+8ozZWM+YLVEuTClxCTrgWe2WdvSY4rfsVUhkRNZdOEKDjk21+If5kqTtKzarRGhJlSoblq3c7nXbFb/7QLbnj6ccz/i9SImiUgGfP85H12va65uv/0+StHTpSpUuXUrlI8v6uVaB76pOLTV94ixJ0rrlGxRaOkRlymU/LlOSUzJ+L1qsaMY1S8KhBP21aqNOelZOO1GDjpdridfxXPwfHs9/L9+k1MSjnt83KyyyTK7WN9AUqn2p0vfukWv/PunkSR2fP1uFm1+VrVyxbjfo+O/z5DpyOOM5ezhe6Vs9K9xSU5W+a4eCyjjvuC/RsJZO7NinE7tiZdNOKmHqfJXqeEWmMinL/1K6Z5ylLP9LhSMv6MdgICCdT2DopKRRkgZkfcGzOudGr8fJnn9jjDHzjDHfGWM2GWNeNcbcaoxZYoxZY4yJ8mzyu04HglpKejvL4z+MMcHGmJHGmKXGmNVZVgOVMsb8nzFmvTHmY8/qol8k1THGVPDUpYSk9pIme68yMsa0Mcas9PysMMaEelbrrDXGFJH0oqRentd7+SrvqUOqpA3GmKaex70kZfwpyBhT1Rjzq6fuvxpjqnj13bvGmD+MMdu8+vFVSa08+znV5xWNMdONMZuNMa+fx/9ZrguJDFfSvtMBm6T98QqJDM9Upnh4iI4npsimu2N7yfviFeopcz7b1+neQn/9b2HG46gOjZW0/7AOeG7tKcgurhip3bv2Zjzes3ufLq4Y6bPsSy8O1vI/Z+nNkcNUpEiRjOebN2+iP5fN0o9TvlTdurVzvc6BIDQyXEl7M4+r0PJnH5dJXuPSW3TvGG2buzp3K4wCrWRkuJL2xmc8Tt4Xr5JZxlpIZLiSvcZs8r7s58LQShepbL2q2r9ia+5WOECFlY/Q4b2nV4ke3n9IYf8wSBbd6XI99+vbemDM0/ryyY8udBXznYoVI7V7976Mx3v27lfFCr7nmOeeH6g/Fk/TiNeeyTTHOFHZyIsUt/f0Cpa4fQdU9gwfGIe89aSmrpyoqjUra+KY/8urKga8sPLhOux1zkv4F8fzKS17tdX6uSsvUM3yh6AyF8l18PQYdB08oOAyF2UrU6RFKx3/ecqZ36dcpIJr1NLJjetzra6BqnD5MkrzmlPS9h1S4fJnDjCG9+qopLl/nn7CSjW+fFE1p76tiFs65WZV4bIF8ydAne+3kn0g6VZjTOl/8N7Rkh6VdJmkPpJqW2ubSfpM0sOeMn/odCCohqTvJZ0KsLSUO3B0p6Qj1trLJV0u6W5jTHVPmWaSBnr2ESXpBmttuqQfJN3sKdNd0hxrbVKW+g2S9KC1tqGkVnIHeCRJ1toTkp6T9K21tqG19tuzlZc0QVJvz21w6ZL2er32vqQvrLUNJH0lyftWtgqSrpJ7xdGrnueekrTAs9+3Pc81lDvgdJncwarM6x0lGWPuMcYsM8YsW5Sc/X73C83IZH8y619hTfYyp4qca/ugwsGK6tBYG39aLEkqVKyImj/UXb+/OTH7dgWQ8dl32U8kQ58ZoXr1W6t5i2sUHhGmJ594QJK0fMUa1ajZTE2adtAHH36uSd+PyfU6B4Tz6bezjMtTqrS4VA16tdGcERMuZO3gND7GmrIexucYs4VLFFWXTx7VgmHjlZacmq2sE5zv+fBsVs1YqhevHqBP7hmpbo/3ulBVy7fOt0+HPT9STRq1V0yr6xQeXloDHr83Wxkn+Sdj8ZXHX1ePxjdr++adurp729yuWv5xAY5nSarVop5a9Gqn/7361YWoVf7hq/+yPC5xz8NK+fwTyXWGmy6KFVfo0BeV8ul7sqkpvssUZD7nZt9jsGSLyxTRq4P2vTo247ktPZ/U5msf09/9h6lM32tUslm9XKookLfOK/m0tTbRGPOFpEeUOSByNkuttfskyRizVdJMz/NrJJ2aIX+X9JQn0LPdWnvMuIVIaiJpiaQHJDXwWlFTWlItSSckLbHWbvPs4xu5gywT5b6dbKSk/8p9G9kXPur3u6S3jDFfSfrBWrvb14R/nuWnS3pJUqykb7Ns10LSDZ7fv5TkveJnsudWufXGmPJn2fev1tojnnaul1RV0i7vAtbaUXKv7NIbVW7LlVBkw77t1eAW93/d/tXbFFrhdHQ9NDJCybEJmcqnxiepaKkSMsFBsukuhVSIUHKse0lr0v74s25fPSZacWu3K+VgoiQprGo5la5cVv2mv+IuXyFCfaYN1/juzyvlwJHcaG6eu/++frrzzlslScuWrVSlyqfziVxcqYL27ovNts3+/e6/Gp04cULjxn2rxwe4c2ckJZ2+5enn6bP13ruvqEyZcB06dDjbe+R3jfu2V3Rv97jct3qbQitmGVdxCZnKZx2XoV7jUpLK1qmsLq/dpe/6jeTWMeTI0X3xCq14+i/hIRUidDQ28zGYvC9eIV5j1l0mQZIUVChYXUY9qk2T/9A2r1xrTtC6TyddecvVkqQdq7YqvOJFktwJo8Mjy+hI7L87l21ZskEXVY1UyfDQjGS2TnH3PX3U73Z3UGz5n6tVqVKFjNcurhipffuzzzGx+9238pw4cULjv5yoRx51WD4XSTf066Hut14jSdqwcqPKVTx9W3e5CmV1MPbQmTaVy+XSr1Pm6D/399K076bnel0DVes+HdUy0/F8+pwX9i+O54p1qug/r96jj/q/qqMOm6ddBw8o6KLTYzDoorJyHcqcd7NQzUsUMvg59+ulSqtI0+ay6elKW/SbFBys0CEv6vicX3TijwV5WvdAkbb/oApXPL3KqnCFMkqLi89Wrlidaqr06sP6u/8wpSecni9OesqmHzqixBkLVTy6to4uyUkWESAwnO+KIUl6R+7VOyW9njt56j08SaS91xgf9/rd5fXYJU9Aylq7WVK4pG6STt0z9Kek2yX9ba1NlmQkPexZQdPQWlvdWnsqyJQ1AHLq8e+SKhhjouVeeTQta2Osta9KuktScUmLjDF1ztb4s5X3rDD6U+7VS+dK7+9dZ+8+OltUyrtcuvz0bXIrv/glIzH0lhl/ql5P9z3NFRpF6XhSio5m+QAuSbsWrlftrs0kSfVubKWtM5dLkrbOWn7W7S/tkfk2soMbd+vDxg/q0ysH6NMrByhpX7y+7PpMgQkKSdJHH4/LSBY9ZcoM9bnVHQu9olljJR5JzAgCefPOO9S9e2etW/+XJKl8+dP3jF/etKGCgoIKZFBIkpZ/8Ys+7zpUn3cdqs0z/1R9z7iqeJZxuXPhetXxjMvLerbS5lnucVmqYhnd8Mlj+nHAxzr89/48awMKpthV21S6WqRCK5dVUOFg1ereXH97xtopf89arjqeMVu+UZROJKUoxTNm2428S/Gb92rlpz/nddX9bv6XMzSi65Ma0fVJrZ65RFfc0FqSVK1RLaUmpSjxQMJ5v1fZqqf/7lK5XnUVKlzIcUEhSfp01JcZSaR/mjpLt/zHnRD58ssbKjExKSMI5M0779C13Tpq/fpNeVbfQPHDuP+pf8d71L/jPZo/4zd1vrGDJKle40uVnHhUh3x8oLy42uk/7FzZoaV2bNmVrYyTzP9ypl7tOlivdh2s1TOXqlkOjufwimV098cD9cWADxT3975zb1DAnNz0l4IvrqSg8pFSoUIq2rqd0hb/nqlMwp29lXCH++f47/N09MO33UEhSSGPDlb6rh06Ntm5CdBTVm1WkWoVVbhSeZnChRTWrbUSZy3JVKZwxbKq+vHT2jXgLZ34+/SNIKZ4UQWVLJ7xe0irRjq2yVnfioeC67wDDNbaeGPMd3IHh07dl7Jd7pU930nqIanwv6jDQrlvOevv9Xi4TgdzZki63xgz21qbZoypLWmP57VmntVGO+S+1WqUp67WU9dxkqZZa49l3akxJspau0bSGmNMC0l1JK30KpIkKfQflH9T0jxr7aEsK4/+kHvV0peSbpX02zn6I9N+A9W22StVvW207lrwptJST2j6oFEZr90wdpBmDP5MR2MTNH/EBF37/kO66ombFLduu9Z8O/ec2xcqVkRVW9XXzKcdcvuTD9N+/lWdO7fTxg2/KyU1VXfddfpbD6b+7wvdc98T2rcvVl+Oe18XlY2QMUarVq3TAw8+JUnqecM1uvfevjp5Ml3HUo/p1tse8FdT8tTW2StVo2207p3vHlfTvMbVTWMH6ecnP1NyXILmjJigHu8/pNaDblLsuu1a7RmXVz56vYqHh6jjS/0lSa70dI3r5v6rW/d3H1SVFpeqeHiIHlj0rn57e5JWfzsvr5sYMJ54/lUtXbFaCQmJuvq62/TAnX3Usxv32nuz6S7Nf3aceox/0v119d/OU/ymPap3WztJ0rrxs7Vj9kpVbRetPr+9qZOpJ/TrQPeYrXB5bdW5sZUObtipXtNfliQteu077Zizym/t8Ze1c1aoXtvGemHeuzqRekJfPvFhxmsPfP6Uvhr8iY7EHVZM/y7qcG93lSobpqHTR2rdnBX66qlP1LBLc11xQ2uln0xX2rETGv3Q22fZmzPMmDFHHTvFaNWaOUpJPaYH7n0y47WJP4zRQw88pf374/TZmLd10UVlZIy0ZvUGPfbIM36stf8t/HWxWrS7Qt/9Pl7HUo/plcdPLwJ/44sRevWJN3QoLl7PvPOUSoaUkDFGW9Zv1cin35EkRZQN1+ifP1bJkBJyuaxuvrunbo25PVOy6oJu3ZwVqte2kZ6f91+lpZ7Q+CdO5/y6//On9LXneG7Tv7Pae47nIdNf17o5K/X1U5+oyyM3qmR4iHoNd3+bmetkul7vPsRfzcl7rnQd/egdlXrpDSkoSMdnTVP6zu0q2qW7JJ01r1Chupep6NWddPLvrSr93meSpJRxnypt2eI8qXrASHdp73Mfq8YXL0jBQTr83S86vnmnIm7tLEmK/2q6yj/SW8HhpXTx8PslKeNr6QtfFKaqo4ZKkkxwsBL+N0/J85afcVfImYL+ZUOBxpyrw40xydbaEM/v5SX9Lel1a+0wz+P/yb1q6Fe5V/aEGGNiJA2y1l7r2W6u5/EyH689IellSaWttanGmGqeffzHWvuNJ6H0cLlXFRlJByRdJ6mR3HmADside2e+pAdOfYuZMaaRpOWSulhrp3uey9i3MeY9uW9pS5e0Xu7AVAVJP1pr6xtjIuQOShWWNELu29TOWD5Ln/WX1NRa+5CnPWMkXeSp6+3W2p3GmLGebSd697MxprDct6ZdJGmspMOn3stT7kdJb1hr557p/yy3biVzkqf2z/F3FfK94RXIqZBTA/980d9VyPc+afScv6tQIKwPPuHvKuR74w8463bA3HBZWDV/VyHfa1TYed9CdaG9UI8VxTm1Z10pf1ehQGiwfepZ86Dkd4n3diqQn2lLfTIjIP/fzhkYQv5DYCjnCAzlHIGhnCMwlHMEhi4MAkM5R2Ao5wgM5RyBoZwjMJRzBIYuDAJD+VOgBob+SY4hAAAAAAAAFCB+SWIMAAAAAADgk6tALhgKWKwYAgAAAAAAcCgCQwAAAAAAAA5FYAgAAAAAAMChCAwBAAAAAAA4FMmnAQAAAABA4CD5dJ5ixRAAAAAAAIBDERgCAAAAAABwKAJDAAAAAAAADkWOIQAAAAAAEDAsOYbyFCuGAAAAAAAAHIrAEAAAAAAAgEMRGAIAAAAAAHAocgwBAAAAAIDAQY6hPMWKIQAAAAAAAIciMAQAAAAAAOBQBIYAAAAAAAAcihxDAAAAAAAgcLj8XQFnYcUQAAAAAACAQxEYAgAAAAAAcCgCQwAAAAAAAA5FYAgAAAAAAMChSD4NAAAAAAAChnVZf1fBUVgxBAAAAAAA4FAEhgAAAAAAAByKwBAAAAAAAIBDkWMIAAAAAAAEDnIM5SlWDAEAAAAAADgUgSEAAAAAAACHIjAEAAAAAADgUOQYAgAAAAAAgcPl7wo4CyuGAAAAAAAAHIrAEAAAAAAAgEMRGAIAAAAAAHAocgwBAAAAAICAYV3W31VwFFYMAQAAAAAAOBSBIQAAAAAAAIciMAQAAAAAAOBQBIYAAAAAAAAciuTTAAAAAAAgcLj8XQFnYcUQAAAAAACAQxEYAgAAAAAAcChjrfV3HXCBfVz5Nv5Tc+gwIdMcC2H5Z44Zf1eggLh3xYv+rkK+92aT5/xdhXwvTUzNOVWYs2KOlWJuRgBgGF4YD+0aX6BPiod7xhTIiTN80tyA/H8jxxAAoMAiKAQAAJD/WFeBjAsFLNZFAAAAAAAAOBSBIQAAAAAAAIciMAQAAAAAAOBQ5BgCAAAAAACBgyzleYoVQwAAAAAAAA5FYAgAAAAAAMChCAwBAAAAAAA4FDmGAAAAAABAwLDkGMpTrBgCAAAAAABwKAJDAAAAAAAADkVgCAAAAAAAwKEIDAEAAAAAADgUyacBAAAAAEDgIPl0nmLFEAAAAAAAgEMRGAIAAAAAAHAoAkMAAAAAAAAORY4hAAAAAAAQMCw5hvIUK4YAAAAAAAAcisAQAAAAAACAQxEYAgAAAAAAcChyDAEAAAAAgMBBjqE8xYohAAAAAACAAGCM6WyM2WiM2WKMeeos5S43xqQbY27M6T4JDAEAAAAAAPiZMSZY0geSukiqK+kWY0zdM5R7TdKMC7FfAkMAAAAAAAD+10zSFmvtNmvtCUkTJPXwUe5hSZMkxV2InZJjCAAAAAAABAxbQHMMGWPukXSP11OjrLWjvB5fLGmX1+Pdkq7I8h4XS7peUjtJl1+IehEYAgAAAAAAyGWeINCosxQxvjbL8vgdSYOttenG+Cr+zxEYAgAAAAAA8L/dkip7Pa4kaW+WMk0lTfAEhS6S1NUYc9JaO/nf7pTAEAAAAAAAgP8tlVTLGFNd0h5JvSX9x7uAtbb6qd+NMWMl/ZiToJBEYAgAAAAAAMDvrLUnjTEPyf1tY8GSxlhr1xlj7vO8/nFu7JfAEAAAAAAACBgFNfn0+bDWTpM0LctzPgNC1tr+F2KffF09AAAAAACAQxEYAgAAAAAAcCgCQwAAAAAAAA5FjiEAAAAAABAwnJxjyB9YMQQAAAAAAOBQBIYAAAAAAAAcisAQAAAAAACAQ5FjCAAAAAAABA5r/F0DR2HFEAAAAAAAgEMRGAIAAAAAAHAoAkMAAAAAAAAORY4hAAAAAAAQMKzL3zVwFlYMAQAAAAAAOBSBIQAAAAAAAIfiVjLkWOWYBrpyWB+Z4CBt+GauVn44NVuZK1/ooyrtGupk6nHNeXyUDq7druCihdVj4jMKKlJIQcHB2jZtiZa99UOm7aLv7aoWz/xHYxvcp2OHk/OqSX7RYVgfRbVtqLTU4/px0CjFrt2erUzpymV13XsPqlhYiPav3a6pAz6SKy1d9a5rqeb3XStJOpFyTDOGjlXchp2KqFFB173/UMb2YVXKacFbE7V0zIy8alaeqRLTQK0943D9N3P1p49x2PqFPqrqGYe/PD5KBzx9fPUbd6va1Q2VeihRX7d/OqP8FYNuVI2OjWVdVqmHEvXL45/oaGxCHrXI/6rENFArrz5d7qNPW3n16a+ePg2pEKH279ynEmVLy7qs1n09R6sL4JjLqWdeeUvzf1+iiPAwTR7/sb+rE3Dae50TfzrLObGH55wY63VOjIiqoGveuEfl61XT/De+15JR0zK2ufzOzmrQO0ayVgf+2q2fnhil9ONpedewPNRpWF/VbButtNQTmjLoE+330YdhlcvqhvceyphXJg/4UK60dNXu0EQxA2+UdVm50tM184UvtWvZJpWpUUE3vP9wxvbhVcpp7lsTtWTM9DxsWd7JyTism2VunumZmyWp68i7FdWuoVIOJWp0x6ezvWdBVTmmga4a1kdBnnllhY955aos88qpa8brJj6jYM8149ZpS7Q0yzVjQZYb/RZ1TTNdPuAGhdeqqIndnteB1X/ndbPyVG5e0zS6t6uufOY/+swBn1dQcLFiSJIxJtIYM8EYs9UYs94YM80YUzuX9hVjjPnxHGWaGmPezY39X2gmyOiq4f30U9/X9W27J1WzR3OF16qYqUyVttEqXT1S37QaqHmDR6vVK/0lSenH0zSl1yua2GmoJnYeqsoxDVSuUVTGdiUrRKhSq/pK2n0wL5vkF1FtoxVePVIftxmon58erc7D+/ss1/ap3loyero+iRmkY0eOKrpXjCQpYdcBfXXzcI3uPES/vztZXUbcIUmK37ZPY7oO1ZiuQ/X5tc8oLfW4Ns5YlketyjsmyChmeD9N6fu6vmr3pGr7GIdV20YrrHqkvmw1ULMHj1aMZxxK0obv52tKn5HZ3nf5xz/pm45DNKHzUP39ywpd/uj1ud2UgGGCjNoM76epfV/X1+fo0/GtBmrO4NFq4+lTV7pLv7/0tb5uN1gTewxTg37ts20L6bquHfTxW8P9XY2AVMNzTvykzUBNf3q0Op3hnBjzVG8tHT1do7KcE48lHNWs57/Ukk+nZSofUj5cTW7vqHHXPqvRHZ+WCQ5S3W7Nc7k1/lGzbbQiqkfqgzYD9dPTo9V1+O0+y139VG8tHv2zPowZqGNHjqqRpw///n2tRnV+Wp92HaKpT4zSta/dLUk6tG2fPu06RJ92HaLPrh1aYOcVKefj8Ihnbh7TeYj+eHeyOnvmZkla8/18fdcv+7xTkJkgo9aea8Zv2j2pWme5Zvyq1UDN9ZpX0o+n6X+9XtF3nYbqu85DVSWmgcp7XTMWZLnVb/Ebd2v6Pf/V3sUb87pJeS43r2lCKkSocqv6SnTA5xUUbI4PDBljjKT/kzTXWhtlra0raYik8v6qk7V2mbX2EX/t/58o1zBKidtjlbTzgFxp6do6ZZGqdWySqUy1jk20adJvkqS4FVtVtFRJlSgXJkk6mXJckhRUKFhBhQpJ9vR2LZ+/TYteniBZq4KuVocmWuvpo72ePirp6SNvVVvW1V/TlkiS1k5aoNqevt7z52YdS0xxb798i0IrRGTbttqV9ZSwM06Jew7lUiv8p3zDKCVsj1WiZxxumrJINbKMwxodm2iDp49js4zDvYs36lhC9r/wpCWnZvxeuERRZRqgBVz5hlE64tWnm330afWOTfSXjz5NiUvIWI2VdvSY4rfsVUhk9jHpdE0bXqbSpUL9XY2A9G/OiWsmLVAtzxhNOZSo/au3yZWWnm2boOBgFSpWRCY4SIWLF1FS7OHca4gf1e7QRKsnLZAk7VmxRcVKlVCIjz6s1rKe1nv6cNWk+bqkY1NJUppnfpbOfP6rfmV9Hd4ZpyN7CuYHopyOwz1/btZxz9y8J8vcvGuJ73mnICuXZV7ZMmWRqvuYVzZ6zStFznLN6IDLQ0m512+Ht+xVwrZ9edYOf8rNa5qrnr9Nvzvk80pesy5TIH8CleMDQ5LaSkqz1mas47fWrpT0mzFmpDFmrTFmjTGml5Sx4meeMeY7Y8wmY8yrxphbjTFLPOWiPOXGGmM+NsYs8JS7NuuOjTHNjDF/GGNWeP69xGsfP3p+H2aMGWOMmWuM2WaMCaiAUcnIcCXvjc94nLwvXiUjw32UOeSzjAkyunH6y+q38kPtXrBGcSu3SpKqdmislP2Hdciz5LqgC40MV6JXHyXtj1do+cz9WDw8RMcTU2TT3Sn6E/fFKzRLX0tSg94x2jp3dbbnL+3eQuunLLzANQ8MvsZhyHmMw6xlfGn+5E3qv/i/uuT6llr0xqQLV+kAVzIyXEnnOLZDzqNPQytdpLL1qmr/iq25W2EUKKGR4Ur6h+fEpDOcE70lxx7WklHT9MDC/+rhpe/reFKKti9Ye+EbEABCIyMyzSuJZ+jDY4lHz9iHl3Rqqvt/HalbPn9CU54YlW0f9bo319opf+RSC/zvQo7D6N4x2uZjbnaSf3PNeDTLNePN01/W7Ss/1C6va8aCjn7Ludy6pqnWobGOOujzCgo2AkNSfUl/+nj+BkkNJUVLai9ppDGmgue1aEmPSrpMUh9Jta21zSR9Julhr/eoJqmNpGskfWyMKZZlH39Jam2tbSTpOUmvnKGOdSR1ktRM0vPGmMJZCxhj7jHGLDPGLFuQvPmsDb6gTPaoZ7aAuc8y7kLWZTWx81B92ewRlWsYpfBLKqlQsSJq/HB3LX1zYm7UODD56KNsHXkefV2lxaWK7tVGc0dMyPR8UOFg1WrfWBt+WpzTmgYkcx5947vMuf+6s+j17zX2ike18f/+UHT/Dv+6jvmOzzF57jLefVq4RFF1+eRRLRg2PtPqK+Cczud4PZ/5J4uipUqoVsfG+uiqAXq/2cMqXLyo6l1/ZU5qGrB8Tys2S5mzH+cbZyzTR1c/oe/uflsxA2/KVCyocLBqt29SYOcVSRdsHFZpcaka9GqjOVnmZqf5t3O1vK4Zv+s8VOOaPaLyDaMUcUml3KhmwKHfLoBcuKYpVKyImj7cXYud9HkFBRrJp8/sKknfWGvTJcUaY+ZJulxSoqSl1tp9kmSM2SpppmebNXKvQDrlO2utS9JmY8w2uQM83kpLGmeMqSX36SlbwMfjJ2vtcUnHjTFxct/mttu7gLV2lKRRkvRx5dvybC3j0X3xCql4ejllSIUIpWRZlu8uUyZLmYRMZU4kpmjvwg2qEtNAu+atVqnKZXXTDHecrGSFCPX8ebh+6Pa8Ug8cyb3G5LHGfdurYW/3cNm3eptKefVRaGSEkuISMpVPjU9S0VIlZIKDZNNdKlUhQslefV22TmV1fe0ufddvpFKzLE+PiolW7NrtSjmYmHsN8qNkH+PwaJZxmOxjHP6TRNKbJv+hbuMGabFDkl0e3Rev0Bz0aVChYHUZ9ag2Tf5D26YXzPwjuLAa922vaK9zYmiWc2LyOc6JoVnOib5Uu6q+EnYdUGp8kiRp0/RlurhJLa37v98vbGP8pGnfDmrk6cO9WeaVUj76MCU+ScVKlczUh75urdu55C+FVy2n4uEhSvUkVq0Z01D71m7X0QI2r1zocVi2TmV18czNTrt1LCtfc3XWa8as80pJH3P1icQU7fFcM8ZvzHQ5XCDRbzmXG9c0pauVU6nKZdXb83klpEKEev08XN93e14pBejzCpyDFUPSOklNfDx/thsAj3v97vJ67FLmYFvWAE3Wxy9JmmOtrS+pm6SsK4p87S9dARTQi1u1TaWrRSq0clkFFQ5WVPfm2j5reaYy22ctV+2eV0mSyjWK0omkFKXEJahYRKiKlCohSQouVliVWtXX4S17Ff/Xbo1r9KC+ajlAX7UcoKP74jWpyzMFKigkScu/+CUjMfSmmX+qvqePKjaK0vGkFB3NcvEpSTsWrledrs0kSfV7ttJmT1+XqlhGPT95TFMHfKz4v/dn265u9xZaV0BvI5Ok2FXbFFYtUqU847B29+b6O8s4/HvWcl3q6ePyXuPwbEpXO51qrHqHxjq8xRn34kvuPvU+tmudoU/rnKFP2428S/Gb92rlpz/nddWRTy3/4hd93nWoPu86VJvP85y40+uceJnXOfFMEvceUsVGNVWoWBFJUtUr6+nQlj0XtiF+tOyLWRmJoTfOXKYGPVtJki5uVFPHklKzBTUkafvC9arr6cPonq21cZZ7EXV41dPnv8j61RRcuFBGUEiS6ndvoXUF8DayCzkOS1Usoxs+eUw/DvhYh33MzU6T9Zqxpo95Zfus5brEx7xypmtGJ6Dfci43rmkO/bVbYxo9qC9aDtAXLQcoeV+8vu3yDEGhC8i6CuZPoAqYAIMfzZb0ijHmbmvtp5JkjLlc0mFJvYwx4yRFSGot6QllX/VzNjd5tq8uqYakjZK8v/6ktKRTV6T9c9IIf7HpLv327DhdM/5JmeAgbfx2ng5v2qO6t7WTJK0fP1s7Z69UlXbRuuW3N3Uy9YTmDnTnKShRLkzt3r5XJjhIJsho69TF2vnrSj+2xn+2zl6pqLbRum/+m0pLPaGfBp3O5XDz2EGa9uRnSo5L0NwRE9Tj/YfUZtBN2r9uu1Z9O1eSdOWj16tYeIg6vdRfkuRKT9fYbs9JkgoVK6Lqrepr+pAxed2sPGPTXZr37Dh1H/+k+6tcv52n+E17VN8zDteOn63ts1eqarto9f3N3ce/Djzdx53ef1AXN79UxSJCdPuSd7X4zUla/+08tXy6l8KjKsi6rJJ2H9ScIZ/7q4l5zqa7NP/ZcerhObZP9Wk9T5+uGz9bOzx92sdzbJ/q0wqX11adG1vp4Iad6jX9ZUnSote+0445q/zWnkD0xPOvaumK1UpISNTV192mB+7so57dOvm7WgFh6+yVqtE2Wvd6zonTvM6JN40dpJ8958Q5nnNi60E3KXbddq32nBNLli2tflNfUtGQ4rIul5re0VmftR+sfSu3auO0Jbr9p+Fypacrdt0Orfx6jp9ambu2zF6pmm0b6sH5b+mk5+vqT+k99gn9+OSnSo5L0K8jvtEN7z+smEE3af+6HVrp6cNLu1yuBj1bKT0tXSePn9APD76Xsf2peeWnIaPzull5Kqfj8MpHr1fx8BB19Jqbx3nm5u7vPqgqLS5V8fAQPbDoXf329iSt/nZeXjcxT9l0lxY8O07dPPPKX55rxqzzSpV20brVM6/M9swrJT3XjEHBQZLnmnGHQ64Zc6vfqnduqlYv9lXxiFBdM3aQDq7foR9ve91fzcxVXNMA52bOJ8dGQWeMqSjpHblXDh2TtF3SY5LukdRF7pU+w6213xpjYiQNstZe69l2rufxMu/XjDFj5Q4uNZX71q/HrbU/ZinTQtI4SQfkDlD1sdZWy1JmmKRka+0bnv2tlXSttXb7mdqTl7eSFVSHWUuXYyEBHBHPLwL3ewvyj3tXvOjvKhQIbzZ5zt9VyPfSHPSthrmlMGfFHCvF3IwAwDC8MB7aNb5AnxT3tmxbICfOin/MCcj/N1YMSbLW7pV0s4+XnvD8eJedK2mu1+OYM70m6Xdr7YAzbW+tXSipttfLz/ooMyzL9vXP3hoAAAAAAIDzQ2AIAAAAAAAEDGsDcmFNgUVgKJdYa/v7uw4AAAAAAABnQyYVAAAAAAAAhyIwBAAAAAAA4FDcSgYAAAAAAAKG5evr8hQrhgAAAAAAAByKwBAAAAAAAIBDERgCAAAAAABwKAJDAAAAAAAADkXyaQAAAAAAEDCsy/i7Co7CiiEAAAAA+H/27js8qqLt4/hvUggJSSChhdCrKL0pokBCBwv2+qCoj1ixUUTRV1QU7F0URbH3iiJFBbGAgPReQ02BBEggPTvvH7uENBAfYXeT8/145TJ7zpzde5bJnN1759wLAA5FYggAAAAAAMChSAwBAAAAAAA4FDWGAAAAAACA37DW1xE4CyuGAAAAAAAAHIrEEAAAAAAAgEORGAIAAAAAAHAoagwBAAAAAAC/YV3G1yE4CiuGAAAAAAAAHIrEEAAAAAAAgEORGAIAAAAAAHAoagwBAAAAAAC/QY0h72LFEAAAAAAAgEORGAIAAAAAAHAoEkMAAAAAAAAORWIIAAAAAADAoSg+DQAAAAAA/Ia1vo7AWVgxBAAAAAAA4FAkhgAAAAAAAByKxBAAAAAAAIBDUWMIAAAAAAD4Desyvg7BUVgxBAAAAAAA4FAkhgAAAAAAAByKxBAAAAAAAIBDUWMIAAAAAAD4DWupMeRNrBgCAAAAAABwKBJDAAAAAAAADkViCAAAAAAAwKGoMQQAAAAAAPyGdfk6AmdhxRAAAAAAAIBDkRgCAAAAAABwKBJDAAAAAAAADkViCAAAAAAAwKEoPl0B7Qmwvg6h3LssNM3XIZR7U7Kr+TqEcu+gCnwdQrn3TKf/83UIFcKIvx7xdQjl3qHhN/g6hHJvx4JwX4dQ7s20VX0dQrn3k031dQjl3iW2uq9DQDngssbXITgKK4YAAAAAAAAcisQQAAAAAACAQ5EYAgAAAAAAcChqDAEAAAAAAL9hqTHkVawYAgAAAAAAcCgSQwAAAAAAAA5FYggAAAAAAMChqDEEAAAAAAD8hnVRY8ibWDEEAAAAAADgUCSGAAAAAAAAHIrEEAAAAAAAgENRYwgAAAAAAPgNa30dgbOwYggAAAAAAMChSAwBAAAAAAA4FIkhAAAAAAAAhyIxBAAAAAAA4FAUnwYAAAAAAH7DuoyvQ3AUVgwBAAAAAAA4FIkhAAAAAAAAhyIxBAAAAAAA4FDUGAIAAAAAAH7DZakx5E2sGAIAAAAAAHAoEkMAAAAAAAAORWIIAAAAAADAoagxBAAAAAAA/IalxpBXsWIIAAAAAADAoUgMAQAAAAAAOBSJIQAAAAAAAIeixhAAAAAAAPAb1vo6AmdhxRAAAAAAAIBDkRgCAAAAAABwKBJDAAAAAAAADkViCAAAAAAAwKEoPg0AAAAAAPyGyxpfh+AorBgCAAAAAABwKBJDAAAAAAAADkViCAAAAAAAwKGoMQQAAAAAAPyGpcaQV7FiCAAAAAAAwKFIDAEAAAAAADgUiSEAAAAAAACHosYQAAAAAADwG9b6OgJnYcUQAAAAAACAQ5EYAgAAAAAAcCgSQwAAAAAAAA5FjSGcEP3HXaNm8e2Ul5Wrb0e+rqRVCaXaVKtfUxe9dLsqVwtX0qoEfX33q3LlFahF306KG3GJrMvKVVCgWQ+/px2LN6h6kzq66OXhhcdHNailuc9+roVvzfBiz3wj7OxOqj32ZikgQAc+n6G0Nz4rtj/i3HhVv/FSSZIrM0vJ415WzvqtkqRqQwar2qUDJGN04LMZ2vfu194O36fOf+hatYxvr7ysXH06cpJ2rU4o1SaqXk1d/fIdCqtaRbtWJ+jju19RQV6BKkeE6ornblO1ujUUEBioeW98p8Wf/SJJOuu6ATrjil6SMVr48c/67a0fvNwz37j0oevUKr6D8rJy9O7IV7Vj9dZSbXpe01/x15+jWo1iNKrDDTq0L0OS1LZvZ513z+VyWStXfoE+f2SqNi9e7+0u+ESfcUPUNL698rJy9P3IyUouY06sWr+mBr90mypXC1fyqgRNu3uSXHkFim5aR+c8PUy1WzXSvKc/08LJ0wuP6XLDALW9Ik6yVnvW7dT3oyarICfPex3zQw88/qzm/b5Q0VHV9PX7r/k6HL8U1K6LQq+5XQoIVO6c75Xz7UdltgtscorCH31FmS88oryF8yRJJqyKQoeNUmC9xpKsMl9/UgUb13gxev8Q3qOjYh+6UQoI0L5PZmvPa58X219tcE/VuPliSZLrULZ2P/iqstcmSJICIqqo3hPDFdKioWStdo1+QZlLK/Zc2OvhIWoc3175WTn6YcRkpRxlDjz35SNz4PS73HPgsY7vdMMAtbkyrnAOnDHSPQeeNeISNevXUdZllZmarh9GvK5Dyfu91l9vu/nhm9WlVxflZOXomXue0eZVm0u1Gf3iaDVv21z5+fnasGyDXhzzogryC9Smaxs9NOUhJe1IkiT98cMf+vCFD73dBa+rG9dWXR8eooDAAK3/aK5WvDKtVJuujwxR/V7ucTfv7slK9Yy7y+Y/p7xD2bIFLrnyC/TtOf8nSerywJVq0KeDXHn5St+Wol/vmazc9ExvdqtCc1nj6xAchRVD+NeaxbdTdOMYvdJzhL6/b4oGjb+uzHa9x1yhP6f8oFfjRij7wCF1uDxOkrT191WaPOA+vTHofk0bNVnnPnGjJCl1S6LeGHS/3hh0v948d6zysnK0fuZib3XLdwICVPv/btPOGx/U1nNvUsQ5carUtEGxJnm7krR9yGglDL5Vqa9+pNqP3CFJqtS8oapdOkDbLrtLCRfcqipxpyu4YawveuETLePaq0bjGD0Zd7e+uP8NXfjYDWW2GzTmKv06ZbqejL9HWQcOqcvl8ZKkM4f0U/KmXXp+4Bi9fsUjOnfsfxQYHKjaLerpjCt66aXBD+j5gffq1F4dVKNRjDe75hOt4jqoVuMYjYu7Qx/cP1lXPPbfMttt/mu9XvzPo0rdmVJs+/rfV+qxgaM0YdBovT96kq5+4mZvhO1zTeLbKapxjF7vOUIz7pui/uOHltkubswVWjRlhibHjVT2gUNq55kTs/cf0uyH3tPCN6YXax9eO0qdruund859UFP63ScTGKDTzut6knvj/y4Y1FevPTve12H4LxOg0Ovu1KEnxihj5FBV6tZbAXUbltmu8lXDlL98UbHNodcOV/7yhcoYea0y7v2vXLu2eSlwPxIQoNhHbtbWoeO0sd9tqnp+D4U0q1+sSe6OZG25/D5tGniHUl76RHUfv71wX+xDNyrjlyXa2OcWbRp0h7I37fR2D7yqcXw7RTWK0ZQeIzRrzBT1fWxome163HeFFr85Q1N6uufANp458GjHh9eOUsfr+un9cx7U1L73KSAwQC09c+Ci17/XO/3v17sDx2rzT0t15p0XeqGnvtElvotiG8fqhu436MV7X9TtRcZaUXO+mqMb427ULX1uUaXKlTTgygGF+1YtXKXbB9yu2wfc7oikkAkw6jb+Ws0a8qS+iB+tJoO7qlrz4q+P6/Vqp8jGMfrs7BH67d4p6jZhaLH90y99TF/3H1uYFJKk3fNW6sveY/RV3/uVviVR7W4/zxvdAU6K404MGWNijDEfG2M2G2PWGGOmG2NanMzgjhLHH95+zJPBGHP//3DMUGPMyycjnn+jRd9OWvHFr5KkXUs3qXJkmMJrVSvVrlG3VlozfaEkafkX83RKv86SpLzMnMI2wWEhkkqXoG98Vmvt256iA7v2nvgO+JnKbVsob/tu5e1MkvLylTH9F4X3Lv7mL3vpWrnSD0qSspavU1BMDUlSpSb1lbV8nWx2jlTgUtailYro083rffCV0/p10pIv3WNx+9JNCo0IU0TNaqXaNevWSiun/ylJWvzFPLXyjEVJCqkSKkmqFFZZmfsPypXvUq1mdbV96UblZefKVeDSlj/XqlX/Lie/Qz7Wtl9n/fmle9VAwtKNCouoosgyns+dqxOUtnNPqe05Rf62K4WFOObrJZr37aRVX/wmSdq9dLNCIquoShlzYsNup2mdZ05c+cWvat6vkyQpMzVdSSu2FH5yXlRAYKCCKleSCQxQcGglZSTvO3kdKSc6t2+jqpERvg7DbwU2aylX0m65UhKlgnzlzv9ZwZ3PKtUuZMCFyvvzV9n0/Uc2hoYpsGVb5c7xJCkL8mUzD3kncD8S1q65crclKm9Hsmxevg5Mm6fIvmcUa5O5ZJ1c6e7nJnPpOgV7zssB4aGqcnpr7ftkliTJ5uXLlVGxn8Nm/TpptWcOTDzGHFi/22na4JkDV3/+q5r17/S3x5ugI3NgUGglHfTMgbkHswrvN7iCn2+69uuqn774SZK0buk6hUeGK6pWVKl2i+YcSfKuX7ZeNerU8FqM/qZm+6ZKT0hWxvY9cuUVaMs3C9TAc849rGG/Ttr0uXvc7VmyWZUiqyi0jHFb1K55q2QLXJKklCWbFVYn+qTED3jDcSWGjDFG0leS5lprm1prT5N0v6TaJzO4slhrK8q73H+cGPJXETHRSt+dWng7PSlNEbWLn6BCo8KVnX6ocPLMSExTRMyRNqf076xbfnpKV749St+OmlzqMVqd31Wrvq0QOcG/FVS7hvISj7zJzk/aq6Da1Y/avuol/XVonnslVe7GbQrr0loB1SJkKoeoSs8uCqpT86TH7C+q1o7W/iJjcX9SmqrGFD9Jh0VFKCv9kFyesXggMVVVa7vb/PHOTNVuFqsHFr6qe2Y+qW8fflfWWiWv36HGp5+qsGrhCq5cSS3j26tanaP/m1QU1WpHa9/uI8nYfUmpqhbzz170tOvfRf/303O69a379N7oSSc6RL8UEROljCLjMOMoc2JOeuZR58SyHEzep4WTp+vW+S9o+KKXlZORqYRfV534DqBCCYiqIVfqkdV8rtQ9Cogq/gbRRNVQcJfuyv3x22LbA2vVkU3fr7Cb71X4hMkKvXGkFFLZK3H7k6CY6spLPDIX5iWlKjjm6OeA6Mv7KeOXvyRJlerHKD/tgOo9dZeaffe86k4cLhMactJj9qXwmChlJBafA8Njjj0HHiwyBx7t+IPJ+7R48nQNW/CCbln8snLSM7WtyBx49qhLNWzBCzrtgm76/ZkvTmYXfap6THXtLXJu3pu4VzVijp70CQwKVO+Lemvx3COr7k/tdKpemfmKHnn3ETVo0eCox1YUYXWidCgxrfB2ZlKaqtQpPibDYqJ0qMi5OzMxTVUOj1trNeDDMRo8/VGdcnV8mY/R4vIe2jlnxYkPHvCS410xFC8pz1pbePG+tXaZpKXGmJ+MMUuMMSuNMYMlyRjTyBizzhjzpjFmlTHmA2NMH2PM78aYjcaY0z3txhlj3jPG/OzZfqNne3hZ9+vZd9Dz/wBjzKvGmNXGmO88K5gu8exLMMY8XOT4lkfrmDHmdGPMH8aYpZ7/n+LZHmiMedpz/ApjzHDP9i6edsuNMQuNMRGetk8ZYxZ52t7kaRtnjJlnjPnKs8rqNU/cEyWFGmOWGWM+8LT9j+f+lhljXjfGBHq2X2eM2WCM+UVS6Y/4jvRjmDFmsTFm8eKDm47zn/XEMGVc/mlLfFJjymx05Nf1MxdrUu9R+vTG5xQ34tJizQKCA9WiTyet/f7PExFu+XSUD75Cz2irqhf3055n3pIk5W7ZobQ3PlP9KY+r3huPKmfdFtn80qsOKqwyxlnpsVj6sMNtWvRoq91rtmn86bfq+UFjdMEjQxUSHqqUzbs197VvdeP79+uGd8Yoce12uQoq/vNa1t9tyefz7yyfuUiP9L5brw97Sufdc/mJCs2/Hc/zVmabY99tSGSYmvfrqEln362XTx+u4NAQtbrwqKcFwK2sSa/ESSX0mtuU9eHrknUVbxYYqMDGLZQz+1sdvG+YlJOtyudfefJi9Vf/YC6s0rWNoi7rq6SJU92HBgUqtFVTpX4wXZvOvUuuzGzVuuWSkxmtzxmVeaIt0ejoc+DRjg+pGqZmfTvqjbPu1mtdhis4LESnFpkDf3vqM03ueqfWfP2HOgzt+2+64Nf+6bn5tsdu06o/V2n1wtWSpM2rNuvartfqtv63adrb0/R/b/7fUY+tOP7+nHus5/W7Cx/RNwMf0MwhT+nUa/so5oxTirVrN/x8uQpc2vzl7ycuZMDLjrf4dGtJf5WxPVvShdbadGNMDUkLjDGHP25qJulSScMkLZJ0laSzJZ0v92qZCzzt2krqKqmK3Imm7yWllHW/tvisd5GkRpLaSKolaa2kt4rs32ut7WiMuVXSSEllF8eQ1knqYa3NN8b0kfS4pIs9cTeW1MGzL9oYU0nSJ5Iut9YuMsZESsqSdIOkA9baLsaYEEm/G2Nmee7/dEmnSdomaYaki6y1Y4wxt1tr20uSMeZUSZdLOstam2eMeVXS1caY2ZIeltRJ0gFJcyQtLasT1trJkiZL0qMNrz7p62c7X9NXHa5wZ8x3r9iiyNgjn5xFxkTrYMr+Yu0z0zJUObKKTGCAbIFLEXWiy7wEYvvCdYpqWEuhUeHK2ue+VKpZXHslrkrQob3pJ69DfiQ/ea+Ci6zyCYqpofyU1FLtQlo0Usyjd2nnsAfl2p9RuP3AF7N04Av38Ktx97XKT6rYl9+dOaSvzriylyRpx/ItqlZkLFaLiVZ6iXF2KC1DoZFVFBAYIFeBS1XrVFd6irtN50vjNGfSN5Kk1G3JStuxR7WaxmrH8s1a9OlcLfp0riRpwKjLdaDIJ08VSY8h/XXWlb0lSduWb1ZUbA1J7iKpUTHVdeB/vHRp08K1qtEwRlWiIgqLU1ckHa/po3aeOTFxxRZFFBmHEWXMiVlpGQqJDCs2Jx78m+e20dmttX/HHmWluZ+/DTMWq26n5lr9FS9EcXSutD0KqF6r8HZA9Zpy7St+Tglscoqq3OF+c2giqiqo/RmSq0D5G9fIpu1Rwea1kqTcP39R5cFXeS94P5GfuFfBRS7DCY6prvzk0ueAyi0bqe7E4Uq4bpwKPOflvMS9ykvaq6xlGyRJB374XTVvrniJofbX9FHbK91zYNKKLYqoU2IOLFEIuuQcGF5kDsxISivz+IZnt9aBInPgRs8cuLbEHLju6z900dSR+uPZL09GV33i3GvPLawRtGH5BtWIPTIea9SpodTk0q8TJemqu65S1epVNX7MkTpsmQePFEdeNGeRbnvsNkVGRSp9X8V9nZ2ZmKYqRS7zCouJVmZSideHiWmqUuTcHVYnWpmecXv4/9mp6do24y/VaN9USX+6Xxs1u6S7GvTpoOmXTzi5nXAgS/Fpr/q3xaeNpMeNMSsk/Sipro5cXrbVWrvSWuuStFrST57Ezkq5EzqHfWOtzbLW7pU78XH639zvYWdL+sxa67LWJnmOLerw2eCvEo9XUlVJnxljVkl6TlIrz/Y+kl6z1uZLkrU2TdIpkhKttYs829I9+/tJusYYs0zSn5KqS2ruuZ+F1tot1toCSR954i6pt9zJn0We++gtqYmkM+S+fG+PtTZX7qSUX1j87uzCwtDrZy1W24u7S5Lqdmim7IysUm+CJClh/hqdNuh0SVK7i3to/Wx3rjGq4ZF/2pjWjRQYHFSYFJKk1uefqdUOuYxMkrJXblBww1gF160tBQcpYlBPHfx5QbE2QXVqKvalB5V471PKS9hVbF9gdNXCNuF9z1L69794LXZfmP/ebD0/6D49P+g+rZ61WB0vco/FBh2aKSsjUxl79pc6ZvP81WozyF0fovPFPbRmlnss7t+9V83Pai1JCq9RVTWb1FHqdvclGFWqR0qSqsVWV+sBXbSsgo7Jee/N1IRBozVh0GitmLVQZ1zUQ5LUqENzZWVkKr2M5/Noahb5267fqrGCgoMqZFJIkpa8+6PeHjRWbw8aq42z/lLri91TfWyHpsrJyNShMubE7fPXqKVnTmxzcXdtnL3kmI+RvjtVsR2aKahyJUlSw7NaKXXTrmMeAxRsXqeAmLoKqBkjBQap0pm9lPdX8fkr486rlH7HlUq/40rl/fmLst56XnmLf5c9sE+u1BQF1HEXWg5u3VEFOxN80AvfylyxUSGNYhVcr7ZMcJCqntdD6T8uLNYmOLamGky6TzvveVa5W3cXbs/fu195iXtVqUldSVJ4t3bK2bTDq/F7w7J3f9S7A8fq3YFjtWnmX2rlmQPrHGMO3DF/jVp45sBWl3TX5lnuOXDz7CVlHp++K1V1OpY9B1ZrdOR807RvR6VtTjxpffWF7975rrBY9PyZ89X7YvcHOC07tNShjEPal1L6g4X+V/RXp56d9MTtTxRbURRV88glVC3at5AJMBU6KSRJe5ZvUWTjGIXXr6mA4EA1GdxV20ucc7fPWqJml7jHXc2OTZWXkamslP0KCg1RcBX3JbRBoSGq26O19q13F5CvG9dWbW89V7Ove1YF2bne7RRwgh3viqHVksr6eONqSTUldfKsdEmQdPji85wi7VxFbrtKPG7J1S32b+73sL9LIR5+vAIdu5+PSppjrb3QGNNI0twi918ytrK2Hd4+3Fo7s9hGY+LKaH+049+x1t5X4vgLjtLer2z6eZmaxbfXbfOeVb7n6+oPu2LqKH03+g0dTNmvnyZ8pIteHq64kZcqafU2LftkriTp1IFd1Pbi7irIK1B+Tq6+vO2lwuODKldS4+6t9f39U7zdLd8pcCnl0UmqN2W8FBCoA1/MUu6m7ap6+SBJ0oFPpqv6rVcpsFqEav/fbZ5jCrTtkjslSbEvPqDAapGy+flKeeTVwiLVTrBuzlK1jG+ve395XrlZOfps1JGxeP3bo/X5vW8oPWWfpk/8SFe9NFz9R1ym3asTtPBTd175pxe/0mVP36y7ZzwhY4ymT/xImZ5ExjWT7lZYVLgK8gv09YNvKyu9YhcPlaRVc5aqVXxHPfzLi8rNytV7o14t3Hfr22P0wb2v60DKPsUNHai+N52vyJrVNHbGU1o9Z6k+GPO62g/sqjMu6qGC/ALlZedqyu3P+bA33rP552VqEt9ON817RnlZuZo+8kjdtEunjtQPo9/UwZT9mjPhYw1++Xb1GHmpklcnaIVnTqxSs6qunfaoQsJDZV0udb5+gN7sc68Sl23W+ukLdd334+UqKFDy6m1a9mHJz0ScZ9RDE7Vo6Qrt35+u3hf8R7feMEQXn9ff12H5D5dLWVNfVJX7npQCApQ79we5diaoUh/3t+fk/lj6K5uLypr6osJuHysTFCRXcqIyX3/CG1H7lwKXdj/0mhq/+7D76+o/+1E5G7cr+ir3Co60D2eo1h1XKCgqUrGP3iJJsvkF2jz4HknS7odeV/3nRshUClLu9mTtHPW8r3riFVt+XqbG8e3031/dc+CMInPgRVNHaua9b+pQ8n7Nm/Cxzn35dp096lKlrE7QSs8ceLTjk5Zt1obpCzVk+nhZzxy4wjMH9hhzuaKb1pF1WaXv2qvZ973t9X57y6KfF6lLry5667e3lJ2VredGHDm3PvLOI3p+9PNKS07T8AnDlbIrRc9+/aykI19Lf/ags3XOkHNUUFCg3OxcTbxtoq+64jW2wKX5D76jAR+MlgkI0IZPftH+DbvU8j/uFefr3v9ZO35epnq92unS355Rfnaufr3HPe5Ca0aq95t3SXJ/AcTmr//QrrnuWkLdxl+rgEpBGvDRGElSypJN+qMCjz1UbOZ46kV4ik8vkPSmtfYNz7YukgZJqmGtHW6MiZf0s9yXX0nSd9ba1p62Uz23P/ckX76z1rY2xoyT+5KywkvJPL9fKqlZyfu11iYYYw5aa8ONMZdKulbuS9Nqyn0p2TDPYyRI6myt3WuM6SzpaWtt3FH69pWk9621X3jiGWqtbWSMuVnuVUNXHL6UTNJBuS89O3wpWYTcl5Jd73kuLvUkslpI2iWpi6QfdORSsh8kTfY81j5JtTztT5P0jdyXkqV4HitCUq7nee8oKd3zPCy31pb9vZQe3riUrKK7LLRiXibkTVOyq/k6hHLvoCp+HaOTrYGt5OsQKoQRfz3i6xDKvUPDb/B1COXejgXhvg6h3JtZUNXXIZR7P9myL9vC8bvEVvwv8PCGG3a+X6GvtVpU98IK+Z62y66v/PLf7bhWDFlrrTHmQknPG2PGyF1bKEHSOEkvGmMWS1omd9Lkn1oo6XtJDSQ9aq3d7SnIPO1v7vcLuS+5WiVpg9yXcB34Hx7/SUnvGGPukTvxctibklpIWmGMyZP0hrX2ZWPM5ZJeMsaEyp0U6uNp20jSEk8SbY+O1FCaL2mi3LWQ5sn97W6Sux7QCmPMEmvt1caYByTNMsYESMqTdJu1doEnWTVfUqKkJZIC/4c+AgAAAABQLrioMeRVx3spmay1uyVdVsauM49ySOsixw4t8ntC0X2SNlhrh5V4rL1Hu19rbbjn/y5jzEhr7UFjTHW5E0wrPfsaFWm/WFLcUWKUtXa+3Amgwx70bM+XdI/np2j7RXKvairpfpX4CnpPdftMa22pr+Kx1t4r6d4itz9RGTWErLVvS2JNIgAAAAAAOOGOOzHkp74zxlSTVEnu1UZJPo4HAAAAAACg3PBpYshaO+5fHh93vG2NMddJurPE5t+ttbf9mxiOxVo7V0eKWQMAAAAAAPiV8r5i6LhxSRYAAAAAAP6vQlae9mMBvg4AAAAAAAAAvkFiCAAAAAAAwKFIDAEAAAAAADiUY2oMAQAAAAAA/+eyxtchOAorhgAAAAAAAPyAMWaAMWa9MWaTMWZMGfuvNsas8Pz8YYxp928fk8QQAAAAAACAjxljAiW9ImmgpNMkXWmMOa1Es62Selpr20p6VNLkf/u4JIYAAAAAAAB873RJm6y1W6y1uZI+ljS4aANr7R/W2n2emwsk1fu3D0piCAAAAAAAwPfqStpR5PZOz7ajuUHSD//2QSk+DQAAAAAA/IatoMWnjTHDJA0rsmmytbbopWBlddwe5b7i5U4Mnf1v4yIxBAAAAAAAcJJ5kkDHqgm0U1L9IrfrSdpdspExpq2kNyUNtNam/tu4uJQMAAAAAADA9xZJam6MaWyMqSTpCknfFm1gjGkg6UtJQ6y1G07Eg7JiCAAAAAAAwMestfnGmNslzZQUKOkta+1qY8zNnv2vSfo/SdUlvWqMkaR8a23nf/O4JIYAAAAAAIDfcPk6AB+y1k6XNL3EtteK/P5fSf89kY/JpWQAAAAAAAAORWIIAAAAAADAoUgMAQAAAAAAOBQ1hgAAAAAAgN+wMr4OwVFYMQQAAAAAAOBQJIYAAAAAAAAcisQQAAAAAACAQ1FjCAAAAAAA+A2X9XUEzsKKIQAAAAAAAIciMQQAAAAAAOBQJIYAAAAAAAAcisQQAAAAAACAQ1F8GgAAAAAA+A2XjK9DcBRWDAEAAAAAADgUiSEAAAAAAACHIjEEAAAAAADgUNQYAgAAAAAAfsNSY8irWDEEAAAAAADgUCSGAAAAAAAAHIrEEAAAAAAAgENRYwgAAAAAAPgNl68DcBhWDAEAAAAAADgUiSEAAAAAAACHIjEEAAAAAADgUNQYAgAAAAAAfsPK+DoER2HFEAAAAAAAgEOxYqgCCia7+q/Vv7OZr0Mo9xo8vs/XIZR796f96esQyr1RNc70dQgVwqHhN/g6hHKvyktTfB1Cudfs1099HUK5t/GWFb4Oodx7JGO9r0Mo94aHn+7rEACUwIohAAAAAAAAhyIxBAAAAAAA4FBcSgYAAAAAAPyGy9cBOAwrhgAAAAAAAByKxBAAAAAAAIBDkRgCAAAAAABwKGoMAQAAAAAAv0GNIe9ixRAAAAAAAIBDkRgCAAAAAABwKBJDAAAAAAAADkWNIQAAAAAA4DesjK9DcBRWDAEAAAAAADgUiSEAAAAAAACHIjEEAAAAAADgUNQYAgAAAAAAfsNFiSGvYsUQAAAAAACAQ5EYAgAAAAAAcCgSQwAAAAAAAA5FYggAAAAAAMChKD4NAAAAAAD8hktUn/YmVgwBAAAAAAA4FIkhAAAAAAAAhyIxBAAAAAAA4FDUGAIAAAAAAH7D+joAh2HFEAAAAAAAgEORGAIAAAAAAHAoEkMAAAAAAAAORY0hAAAAAADgN1y+DsBhWDEEAAAAAADgUCSGAAAAAAAAHIrEEAAAAAAAgENRYwgAAAAAAPgNlzG+DsFRWDEEAAAAAADgUCSGAAAAAAAAHIrEEAAAAAAAgEORGAIAAAAAAHAoik8DAAAAAAC/YX0dgMOwYggAAAAAAMChSAwBAAAAAAA4FIkhAAAAAAAAh6LGEAAAAAAA8BsuXwfgMKwYAgAAAAAAcCgSQwAAAAAAAA5FYggAAAAAAMChqDEEAAAAAAD8hsv4OgJnITGEE6LPuCFqGt9eeVk5+n7kZCWvSijVpmr9mhr80m2qXC1cyasSNO3uSXLlFSi6aR2d8/Qw1W7VSPOe/kwLJ08vPKbLDQPU9oo4yVrtWbdT34+arIKcPO91zEd+T9irp35ZJ5fL6oLW9XR9l8al2izekaanflmvfJdL1UIracqlXSRJGdl5evjH1dqcelBGRg/1baV2sdW83APfaxDXVt3HDZEJDNCaj+ZqyavTSrXp/vAQNezVXvlZOfrpnsnasypB4XWi1ef5mxVWs6qsy2r1h3O04q2ZPuiB/3nyqf9Tv/5xyszK1i03jdLyZatLtZn0+pM66+wzlJ6eIUm65aZRWrlirbdD9bn+465Rs/h2ysvK1bcjX1dSGXNitfo1ddFLt6tytXAlrUrQ13e/KldegVr07aS4EZfIuqxcBQWa9fB72rF4g6o3qaOLXh5eeHxUg1qa++znWvjWDC/2zPuC2nVR6DW3SwGByp3zvXK+/ajMdoFNTlH4o68o84VHlLdwniTJhFVR6LBRCqzXWJJV5utPqmDjGi9GXz488Pizmvf7QkVHVdPX77/m63D80u/rd+rJaX/KZa0u7NJC18e1LbZ/6i8rNX3ZFklSgculrSkHNOfBK1U1LEQDJ36mKiFBCggIUFCA0YfDz/dFF/xC7fi2avvoNTKBAUr4YI42vFz83BzeLFadnr9J1do00pqJn2rjpO8L93V8bphi+nZQzt50/RR3r7dD91ucm/+5GvHtdNr4a2UCA7Tjg5+15aVvi+2v0ixWbV+4WZFtGmvDhE+0ddJ3xe8gwOisWY8rJ2mfFv/nSS9GDpw8JIbwrzWJb6eoxjF6vecIxXZoqv7jh+rdC8aVahc35gotmjJDa6ctUP/HrlO7y+O09P2flL3/kGY/9J5a9O9UrH147Sh1uq6f3ux9r/Jz8jT4leE67byuWvn5r17qmW8UuKwmzlmrSRd1Uu3wyrr6owXq2aSmmlYPL2yTkZ2nx+es1SsXdFSdyFClZeYU7nvyl3Xq1qiGnj63vfIKXMrOK/BFN3zKBBj1HH+tvrlqog4mpumy7x7R1tl/ad/G3YVtGsa3U7XGMXq/+wjV7tBUPR8fqs/PHydXgUu/P/qh9qxKUHCVyrp8+qPa8evKYsc6Ub/+cWrarJHat+2lLl3a67nnH1WvuIvKbPvg2In65usfvByh/2gW307RjWP0Ss8RqtuhmQaNv05vXfBQqXa9x1yhP6f8oNXTFmjQY9erw+Vx+uv9n7T191XaMPsvSVKtlvV18St3aFLvUUrdkqg3Bt0vyT3G7/rzZa2fudirffM6E6DQ6+7UocdHyZW6RxGPvaa8v/6Qa9e2Uu0qXzVM+csXFdsceu1w5S9fqMznx0mBQTIhId6LvRy5YFBfXXXx+br/0ad9HYpfKnC5NOGbBXrthv6qXTVMV788TT1PbaCmtasVthnas42G9mwjSfplzXa9/9tqVQ07Mt7eGDZQUVUqezt0/xJg1G7CdfrtsgnKSkxV/IzxSpy1RBkbdhU2ydt/UCseeEd1BnQudfi2T+Zpy1uz1OmlW7wZtV/j3Pw/CDBqNfF6LbzsMWXvTtVZMx9Xysy/dLDEOFwzdqpqD+xS5l00vnGgDm3craCIUG9FDZx0J6TGkDGmwBizzBizyhjzmTEm7ATc5zhjzMgTEV9FYIypZoy51ddxlKV5305a9cVvkqTdSzcrJLKKqtSqVqpdw26nad30hZKklV/8qub93ImgzNR0Ja3YIlcZCYyAwEAFVa4kExig4NBKykjed/I64idWJR1Q/aphqlc1TMGBAerfIkZzN6cUa/PD+kT1blZLdSLdJ6Roz4vPgzn5WrJrny5sVVeSFBwYoIjKwd7tgB+o3b6pDiQkK337HrnyCrTx2wVq0q944rFxv05a5xm3yZ5xG1armjJT9muPZ3VH3qFspW3arfCYaG93we8MOqePPvrwK0nSokXLVLVqpGrH1PRxVP6pRd9OWvGFO4G9a+kmVY4MU3gZc2Kjbq20xjMnLv9ink7p534jlFck0RscFiLJljq28VmttW97ig7s2nviO+BHApu1lCtpt1wpiVJBvnLn/6zgzmeVahcy4ELl/fmrbPr+IxtDwxTYsq1y53hWoRbky2Ye8k7g5Uzn9m1UNTLC12H4rVU79qp+9QjVqx6h4KBA9W/XRHPXbD9q+x+Wb9WA9k28GGH5EN2hmQ5tTVbm9hTZvALt/Hq+6pT4UDBnb7r2Ldsim1/6NWHqgnXK3X/QW+GWC5yb/7lqHZspc2uSsra5x2Hi13+odolEZO7edB1YtkW2jPcmletEq2bfjtrxwc/eChnwihNVfDrLWtveWttaUq6km4/3QGNM4AmKoaKrJskvE0MRMVHK2J1aeDsjKU0RtaOKtQmNCldOeqZsgcvdJjFNETHF25R0MHmfFk6erlvnv6Dhi15WTkamEn5ddeI74GdSDmWrdsSRTxVrR1TWnkM5xdps25ep9Ox8/fezRbrqw/matsa9mmXXgUxFhVbSQ7NW64oP5uvh2auVlZfv1fj9QZWYKGXsTiu8fTAxTVVKjLfwmCgdLDJuDyamKbxEm4h6NVSzVUMlLd18cgMuB2JjY7RzZ2Lh7V27kxRbJ6bMtv/30Aj98ed0TXjiAVWqVMlbIfqNiJhopRcZW+lHmROz0w8ddU48pX9n3fLTU7ry7VH6dtTkUo/R6vyuWvXtHyepB/4jIKqGXKlHEuOu1D0KiKpRrI2JqqHgLt2V+2PxSwECa9WRTd+vsJvvVfiEyQq9caQU4vAVG/ifpKRnKqZqlcLbtauGKSW97CRjVm6+/tiwU31aNyrcZox0y5SZuvKlb/X5n+tPdrh+q3KdKGUVmRuzEtMUWocPXv4Nzs3/XOWYaGUXHYe70xTyDz4APPXRa7XukQ9kXaU/tMGJ5ZKpkD/+6mR8K9mvkpoZY+KMMYUXZBpjXjbGDPX8nmCM+T9jzG+SLjXGDDDGLDHGLDfG/FTkvk4zxsw1xmwxxtxR5L6+Nsb8ZYxZbYwZ5tkWaIyZ6lm1tNIYc7dne1NjzAxP+1+NMS3/SWeMMecZY/40xiw1xvxojKnt2T7OGPOOMWaWpz8XGWOe9Dz2DGNMsKddb8+xK40xbxljQoo8BzU8v3c2xswtcr9vldHviZKaelZmPVVGnMOMMYuNMYsXHtz4T7r475nSA9xaexxtjn23IZFhat6voyadfbdePn24gkND1OrC0p8UVzjHcZ4psFZrU9L10gUd9MqFnfTGwi3atu+Q8q3VupQMXdq2nj6++kyFBgfqrUUJJz1kv1PGeCv1vP7NuA0OC9HA1+/Ur+PeV97BrBMcYPljjufvXNK4h55Spw59FNf9AkVFVdXd99zkjfD8SpnDr8RzVdbzWXSMrp+5WJN6j9KnNz6nuBGXFmsWEByoFn06ae33f56IcP1bWc9TiT/m0GtuU9aHr0vWVbxZYKACG7dQzuxvdfC+YVJOtiqff+XJixUVVllznTnKi/t5a7erfcPaxS4jm3rLOfr4jsF65bq++nT+Wv21JemkxerPyp73eHP9b3Bu/h+U+ad7fOOwVt+Oyt17QOkrtp7QkAB/cEJrDBljgiQNlHQ8lTCzrbVnG2NqSloiqYe1dqsxpmjKtqWkeEkRktYbYyZZa/MkXW+tTTPGhEpaZIz5QlIjSXU9q5ZkjKnmuY/Jkm621m40xpwh6VVJvf5Bt36T1NVaa40x/5U0WtIIz76mnvhOkzRf0sXW2tHGmK8knWOMmSFpqqTe1toNxph3Jd0i6fm/ecxS/ZY0RlJra237sg6w1k729FUTG/7npJ9lO17TR+2uiJckJa7YoojY6oX7ImKidTBlf7H2WWkZCokMkwkMkC1wKaJOtA7+zWVhjc5urf079igrzV0ob8OMxarbqblWf/X7ie2Mn6kVXlnJGdmFt5MzslWzSkipNtUqBys0OEihwVLHulHasCdDHepGqVZ4iNrUqSZJ6tO8tt5e5LyT16HENEXEHplKwutE61CJ8XYwMU3hRcatu81+SVJAUKAGTr5TG77+Q1tmVPAaLsdw47Ahuva6yyVJS/5aoXr16hTuqxsbo8Sk5FLHJCftkSTl5ubq/fc+1x133uidYH2s8zV91cEzJ+5esUWRRcZWZBlzYmZahipHVik2J5Z1qez2hesU1bCWQqPClbXPfQlFs7j2SlyVoEN7009eh/yEK22PAqrXKrwdUL2mXPtSi7UJbHKKqtzxf5IkE1FVQe3PkFwFyt+4RjZtjwo2uwus5v75iyoPvsp7waPCqF21ipIOHFkhlHwgUzUjy66aMGP5Vg1oX/wLI2p52kaHhyq+VUOt2rlHnZqUvaqjIsvanabQInNjaJ1oZSVV/BIBJxrn5n8nOzFNlYuOw9ho5RznOIw6vYVq9e+kmr07KLBysILCQ9Xuldu0/LZXTla4gNecqBVDocaYZZIWS9ouacpxHPOJ5/9dJc2z1m6VJGttWpE231trc6y1eyWlSKrt2X6HMWa5pAWS6ktqLmmLpCbGmJeMMQMkpRtjwiV1k/SZJ77XJdXRP1NP0kxjzEpJoyS1KrLvB0+iaqWkQB1JiK2UO1F1iqSt1toNnu3vSOpxHI95tH77jSXv/qi3B43V24PGauOsv9T64rMlSbEdmionI1OHSrwJkqTt89eo5aDTJUltLu6ujbOXHPMx0nenKrZDMwVVdi93bXhWK6Vu2nXMYyqCVjGR2r4/U7sOZCqvwKWZG5IU17RWsTZxTWtq6e79yne5lJVXoFVJ+9U4uopqVAlRTERlJaS5X8Au3J6qJtWrlPUwFVry8i2q2ihGEfVrKiA4UM3P76qtJcbb1tlL1NIzbmt3aKrcjExlesZtr6f+q7SNu7XsDWcXaXxj8ns6+8xzdfaZ5+r7abN15VUXSpK6dGmv9PSMwheaRRWtbXDuef20Zs2GUm0qosXvztYbg+7XG4Pu1/pZi9X24u6SpLodmik7I6tUYkiSEuav0WmeObHdxT203lNwOqrhkSk/pnUjBQYHFSaFJKn1+WdqtQMuI5Okgs3rFBBTVwE1Y6TAIFU6s5fy/ire94w7r1L6HVcq/Y4rlffnL8p663nlLf5d9sA+uVJTFFCnviQpuHVHFexM8EEvUN61qldD21PTtSstQ3n5BZq5fIt6nla/VLuM7Fz9tTVJ8ac1KNyWlZunQ55vU83KzdP8jbvUrPaxL6WvqPYt26zwJjEKa1BTJjhQ9S44U4mz/vJ1WOUO5+Z/58DSzarSJEahnnFY54JuSp55fONw/WMfa06H2zS3y3AtvelFpf6+mqQQKowTtWIoq+RKFmNMvoonnkpe2H/4oxejo6/fK1pYpUBSkDEmTlIfSWdaazM9l2BVttbuM8a0k9Rf0m2SLpN0l6T9R1tlc5xekvSstfZbz2OPKxmftdZljMmzR9ZuuuR+bo91EWHR56fkc1Oq3/9T5F6y+edlahLfTjfNe0Z5WbmaPvJIPYxLp47UD6Pf1MGU/Zoz4WMNfvl29Rh5qZJXJ2jFJ3MlSVVqVtW10x5VSHiorMulztcP0Jt97lXiss1aP32hrvt+vFwFBUpevU3LPpzjo156T1BAgO6Nb6lbv1oil7Ua3KqumlYP12crdkiSLm1bX02iw9WtYXVd9v58BRjpwlb11KyGu3DovXEtdf+Mlcp3uVQ3MlQP92vty+74hC1wad6D72jw+6PdX1f/yS9K27BLrf7jXiy4+v2fte3nZWrYq52G/PaM8rNy9dMI97it06WFWl7SXXvXbtflMx6TJC144lNtm7PcZ/3xBzNnzlG//nFavnKOMrOydetNowv3ff7lW7r91jFKSkrRm289pxo1qssYaeWKtbrrjgd8GLVvbPp5mZrFt9dt855Vvufr6g+7YuoofTf6DR1M2a+fJnyki14erriRlypp9TYt88yJpw7sorYXd1dBXoHyc3L15W0vFR4fVLmSGndvre/vP57PXyoAl0tZU19UlfuelAIClDv3B7l2JqhSn/MkSbk/Tjvm4VlTX1TY7WNlgoLkSk5U5utPeCPqcmfUQxO1aOkK7d+frt4X/Ee33jBEF5/X39dh+Y2gwACNOb+rbnlrllwuq8Gdm6tZ7Sh9tmCdJOnSru4qBT+v2qYzm9dVaKUjX/qQmpGte95zV0nId1kNbN9EZ51Sz/ud8AO2wKVl90/VWR+NkQkM0LaP5ipj/S41vqa3JGnruz8ppGZV9Zo5XkERobIuq2Y3DtDsHqOVfzBLXSbdrprdTlWl6AgNXPKS1jz1hbZ9NNe3nfIxzs3/nC1wafV9b+v0j++XAgO086M5Orh+pxpc00eStP3dH1WpZlWdNetx97eOuawaDRuoX7uPVD6lBbyKC029y5R1Heo/vhNjDlprw0tsqy93vaFT5E58LJP0sLV2qjEmQVJna+3esi4l81wmNk7SQWvt0577WyXpXEntJP3XWnuep17QMkkDJK2SlGutTTfGtJc01Vrb3hjzh6TnrLWfGfeFuG2ttcf9Ds8Ys9TzeH8ZY96W1NhaG1dGfIXPweF9kl6WtEFSL2vtJmPMVElLrbUvGGN+lPSMtfYHY8xzkjoc5X4P9ztD0hJrbcO/i9kbl5JVdHeMceaneSfSW4+zPPzfuj/NGatCTqZRNc70dQgVwvBuu30dQrlX5SWHJPNOovxfP/V1COXeD7es8HUI5d7QjAW+DqHc+zj8dF+HUCEMSv7YfysZnwDvx1bM97T/2f2+X/67nYzi05Ika+0OSZ9KWiHpA0lLj9Juj6Rhkr70XB72SVntipgh98qhFZIelftyMkmqK2mu55KxqZLu82y/WtINnvteLWnwP+zKOLkvRftV0j/6XmBrbbak6zzHr5R7JdFrnt0PS3rBc7+lvwux9H2lSvrdU1y7VPFpAAAAAACAf+qEXKJUcrVQke2j5S7WXHJ7oxK3f5D0Q4lt40rcLno9zMCjhNKxjMfaKveKov+JtfYbSd+Usb1kfOFl7bPW/iSpQxnH/yqpxXHcb+siv1M1EwAAAAAAnDAnbcUQAAAAAAAA/JtfFzU+WYwxYyVdWmLzZ2Vts9Y+5p2oAAAAAACAyy8r8VRcjkwMeZI9ZSV8SAIBAAAAAADH4FIyAAAAAAAAhyIxBAAAAAAA4FCOvJQMAAAAAAD4J5evA3AYVgwBAAAAAAA4FIkhAAAAAAAAhyIxBAAAAAAA4FDUGAIAAAAAAH7D+joAh2HFEAAAAAAAgEORGAIAAAAAAHAoEkMAAAAAAAAORY0hAAAAAADgN1zG1xE4CyuGAAAAAAAAHIrEEAAAAAAAgEORGAIAAAAAAHAoEkMAAAAAAAAORfFpAAAAAADgN1y+DsBhWDEEAAAAAADgUCSGAAAAAAAAHIrEEAAAAAAAgENRYwgAAAAAAPgNagx5FyuGAAAAAAAAHIrEEAAAAAAAgEORGAIAAAAAAHAoagwBAAAAAAC/YY2vI3AWVgwBAAAAAAA4FIkhAAAAAAAAhyIxBAAAAAAA4FDUGAIAAAAAAH7D5esAHIYVQwAAAAAAAA5FYggAAAAAAMChSAwBAAAAAAA4FIkhAAAAAAAAh6L4NAAAAAAA8BsUn/YuVgwBAAAAAAA4FIkhAAAAAAAAhyIxBAAAAAAA4FDUGAIAAAAAAH7D+joAh2HFEAAAAAAAgEORGAIAAAAAAHAoLiWrgFh29++5tu/2dQjlXp4J9XUI5V6bao18HUK5Fyzj6xAqhB0Lwn0dQrnX7NdPfR1CuRfU/TJfh1DuVbVLfR1Cudej+qm+DqHcC8sp8HUIAEogMQQAAAAAAPyGi8/2vIpLyQAAAAAAAByKxBAAAAAAAIBDkRgCAAAAAABwKGoMAQAAAAAAv+HydQAOw4ohAAAAAAAAhyIxBAAAAAAA4AeMMQOMMeuNMZuMMWPK2G+MMS969q8wxnT8t49JYggAAAAAAMDHjDGBkl6RNFDSaZKuNMacVqLZQEnNPT/DJE36t49LYggAAAAAAMD3Tpe0yVq7xVqbK+ljSYNLtBks6V3rtkBSNWNMnX/zoBSfBgAAAAAAfqOiFp82xgyTe5XPYZOttZOL3K4raUeR2zslnVHibspqU1dS4v8aF4khAAAAAACAk8yTBJp8jCamrMP+hzb/CJeSAQAAAAAA+N5OSfWL3K4naff/0OYfITEEAAAAAADge4skNTfGNDbGVJJ0haRvS7T5VtI1nm8n6yrpgLX2f76MTOJSMgAAAAAA4Ef+1XVR5Zi1Nt8Yc7ukmZICJb1lrV1tjLnZs/81SdMlDZK0SVKmpOv+7eOSGAIAAAAAAPAD1trpcid/im57rcjvVtJtJ/IxuZQMAAAAAADAoUgMAQAAAAAAOBSXkgEAAAAAAL/hKusL2XHSsGIIAAAAAADAoUgMAQAAAAAAOBSJIQAAAAAAAIeixhAAAAAAAPAbLl8H4DCsGAIAAAAAAHAoEkMAAAAAAAAORWIIAAAAAADAoUgMAQAAAAAAOBTFpwEAAAAAgN+wvg7AYVgxBAAAAAAA4FAkhgAAAAAAAByKxBAAAAAAAIBDUWMIAAAAAAD4DRdVhryKFUMAAAAAAAAORWIIAAAAAADAoUgMAQAAAAAAOBQ1hgAAAAAAgN9w+ToAh2HFEAAAAAAAgEORGAIAAAAAAHAoEkMAAAAAAAAORY0hAAAAAADgN6yvA3AYVgwBAAAAAAA4FIkhAAAAAAAAhyIxBAAAAAAA4FAkhgAAAAAAAByK4tMAAAAAAMBvuHwdgMOQGMIJ0XfcEDWNb6+8rBx9N3KyklcllGpTtX5NXfDSbapcLVxJqxI07e5JcuUVqNUF3dT15nMlSbmZ2Zo5dqpS1m4vPM4EGA397lEdTNqnz65/xltd8qnAFu0Vcu71UkCA8hb9pLxfviq+v3ErVb7mXrnSUiRJ+av/VN7Pn7l3Vg5T5YtuVUDtBpKssr94Ra7tG7zcA+9o2LOt4sYNUUBggFZ9PFeLXp1Wqk3cw0PU2DM2Z42YrBTP2DzasV3vvkhtroxTZmqGJOn3Jz9VwpzlanlBN3W66ZzC+615an19MOgB7VmzvdRjViR3PXK7zux1hrKzsvXY3U9qw6qNpdqMeXqkWrY7RUbSjq079dhdTygrM1sNmtbX2OdGq0Xr5pr8xFv66PVPvd8BH+lTZE78/hhz4mDPnJhcZE48rcScOKvInDjoqRvVtFd7Zaama0q/+7zZJZ8J79FRsQ/dKAUEaN8ns7Xntc+L7a82uKdq3HyxJMl1KFu7H3xV2WsTJEkBEVVU74nhCmnRULJWu0a/oMyl673dBZ/7ff1OPTntT7ms1YVdWuj6uLbF9k/9ZaWmL9siSSpwubQ15YDmPHilqoaFaODEz1QlJEgBAQEKCjD6cPj5vuiC33vg8Wc17/eFio6qpq/ff83X4fit6Ph2ajF+qExggHZ/8LO2vfRNsf1hzWJ12gu3KKJNY22e8LG2T/rOvb1pHbWefFdhu9CGtbTlyc+0Y/J0b4bvN4Y9fJM6x3dWTlaOnh/xnDav2lyqzcgXRqpZ2+YqyM/XhmUb9PJ9L6sgv0BturbRA28+qOQdyZKkP2b8oY9f+MjbXfCp6Pj2ajb+OpnAACV+8JO2v/R1sf1hzWJ1ygu3KaJNY22d8JF2TDry+rLeTeeozlW9JVkdXLtd6+98Va6cPO92ADgJSAzhX2sa305RjWP0Ws8Riu3QVAPGD9U7F4wr1S5+zBVaOGWG1k5boP6PXad2l8dp6fs/af+OPfrgsvHKTs9Uk7i2Gjjh+mLHd75+gFI37VZIeKj3OuVLJkAh59+orCmPyKanKvS2J5S/dpFsys5izQoS1ir7nQmlDg8573rlb1iq/A+flgKDpOBK3orcq0yAUa/x1+rLqycqIzFNV017RJtn/6W0jbsL2zSKb6dqjWL0do8RiunQVL0eG6qPB4/722OXvDlDf5V4sbnu6z+07us/JEnVT6mnwVPuqfBJoTN7naF6jevq8rOHqFXHUzVywl0adt5tpdq9OO5VZR7MlCQNf+gWXXzdhXr/lY+Uvj9Dzz34snoMOMvboftUE8+c+LpnTuw/fqjeLWNOjBtzhRaVMSce8MyJOZ45ccCE6wuPX/nZPP31zmyd++xN3u2UrwQEKPaRm7V1yIPKT0pV02+eVfqPfypn047CJrk7krXl8vvkSj+k8J6dVPfx27X5wpGSpNiHblTGL0u0/daJMsFBMpVDfNUTnylwuTThmwV67Yb+ql01TFe/PE09T22gprWrFbYZ2rONhvZsI0n6Zc12vf/balUNO/JcvTFsoKKqVPZ26OXKBYP66qqLz9f9jz7t61D8V4DRKROv19LLHlPO7lR1mTlBe2cu1qENuwqb5O0/qPVjp6rmwM7FDs3cnKiFve8tvJ+zl7+mPdMXejN6v9E5vrNiG8VqWI8bdUqHU3TrY7dpxOB7SrWb+/VcPX2nezyOemm0+l3RXz+8735ts3rRaj1y3cNejdtvBASo+cQbtPyyR5WzO02dPOMwc8OR19l5+w9q09i3VGPg6cUOrRQTrbr/HaRF3e+WKztXp02+W7UuOEtJn8z1cieAE8/vagwZY6obY5Z5fpKMMbuK3K5Uou1dxpiw47jPucaYzn/X7kQzxhz09mP6QvO+nbTqi98kSbuXblZIZBVVqVWtVLuG3U7TOs9JfNUXv6pFv06SpF1/bVR2uvtN5e4lmxRRJ7rwmIiYaDXr1V7LP557cjvhRwLqN5MrNUl2X7JUkK/85b8p6NQux3dwSKgCG52m/MU/uW8X5EvZmScvWB+Kad9U+xOSdWD7HrnyCrR+2gI19Yypw5r266S1nrGZVGRsHs+xx9JycDet+2b+Ce2PPzq7fzfN+Hy2JGn1krWKqBqu6rWiS7U7nBSSpJDKIbLWSpL2p+7XuuXrlZ9X4J2A/cT/Mieu/OJXNS8yJ+Z45sRdJebEHQvXK3u/I04tkqSwds2Vuy1ReTuSZfPydWDaPEX2PaNYm8wl6+RKP+T+fek6BcfUkCQFhIeqyumtte+TWZIkm5cvV8Yh73bAD6zasVf1q0eoXvUIBQcFqn+7Jpp7jKT2D8u3akD7Jl6MsGLo3L6NqkZG+DoMvxbZsZmytiYre1uKbF6Bkr/+QzUGFH99k7c3XRnLNsse47wR3b2NshKSlb1z78kO2S+d0a+rfv7iZ0nS+qXrVSWyiqJqRZVqt3jO4sLfNyzboBp1angtRn/mHodJnnGYr5Svf1eNAcXfJh4Zh/mljjeBAQqoXEkmMECBYSHKSUrzVujASeV3iSFrbaq1tr21tr2k1yQ9d/i2tTa3RPO7JP1tYuhkMsY4ftVVREyU0nenFt7OSEpTRO3iJ6jQqHDlpGfKFrivFk1PTFNETOmTWNsr4rR57orC230e+o/mPP6RrMuepOj9j4mMlj1w5MWOTU+TqVq9VLvABqco9I5nVHnoWAXUqi9JCoiuLXsoXSGX3K7Q4U8p5KJbpOCK+Ql5eEyUMnYfORkfTExTeIlxFx4TpYzEI2PzYFKawmOi/vbYdtf21X9mPq6+T92okKqlp5gW552h9Q5IDNWMqaGU3SmFt1MS96hmTNkvLO9/drSmLftcDZvV1+dvfVVmG6eIiIlSxj+cEzOOMie2uyJOW4rMiU4TFFNdeYlH5sO8pFQFx5SeDw+LvryfMn75S5JUqX6M8tMOqN5Td6nZd8+r7sThMqEVcz48lpT0TMVUrVJ4u3bVMKWkl50gy8rN1x8bdqpP60aF24yRbpkyU1e+9K0+/9N5l+HhxKkcE63sInNjzu5UhZQx7/2d2hd2U/JXv5/I0MqV6jHVtTdxT+Ht1KS9qn6MeTEwKFDxF8VriWdulKSWHVvqpRkvadw7D6tBiwYnNV5/ExITrZxi4zBNIcd4/orKTUrTjknTdOaSSTpzxRvKT8/Uvl+ce44+2VymYv74K79LDJXFGNPbGLPUGLPSGPOWMSbEGHOHpFhJc4wxczztJhljFhtjVhtjjnt9pDHmoDHmGWPMEmPMT8aYmp7thSuNjDE1jDEJnt+HGmM+M8ZMkzTLGBNujHnbE98KY8zFRe77MWPMcmPMAmNMbc+284wxf3r69GOR7T2LrI5aaoyJ8GwfZYxZ5Llv/1v3acoY4db+bZuSTRqcearaXd5Tcyd8LElq5qmjkVRGbY6K7e+fz4LdW3ToiZuV9eII5c3/QZWHHF5eHaiA2CbK+3Omsl4aJZubo0pxF3ohZh84jjFV1nNprT3msSve+1Fvd79H7w8Yq0Mp+9XjgauLtYtp31T5WblK3bCz1H1UNKbM56nsJO3j9zypwR0vU8LG7ep9fvzJDs2/Hc/zdpxzYtvLe2qOZ050pH8wBqt0baOoy/oqaeJU96FBgQpt1VSpH0zXpnPvkiszW7VuueRkRuuXynq+TFnnGUnz1m5X+4a1i11GNvWWc/TxHYP1ynV99en8tfprS9JJixUVXFmvF//pXQQHqka/TkqZtuAEBFQ+lfX3e5RpUZJ062O3avXCVVq9cLUkadOqTbr+zOs0fMBwfTd1mh5444GTFap/Kutlto7vA+igqlVUY0AXLehym+a3G6bAsBDVvrj7CQ4Q8I3ykBiqLGmqpMuttW3krot0i7X2RUm7JcVbaw+/Cxlrre0sqa2knsaYtmXdYRmqSFpire0o6RdJDx3HMWdKutZa20vSg5IOWGvbWGvbSvq5yP0usNa2kzRP0o2e7b9J6mqt7SDpY0mjPdtHSrrNs1qqu6QsY0w/Sc0lnS6pvaROxpgeJYMxxgzzJMUWLzxYujjsidbxmj66fvpjun76YzqYvE+RsUcy7REx0cpI2V+sfVZahkIiw2QC3UMusk60DibvK9xfs2V9DXriv/riv88py3OZRN3OLdSsT0fd8ttzGvzSbWrY7TSd9/wtJ71vvmbTU2WqHlmVYSKjZdNLLFPNyZJysyVJBeuXSIGBUliE7IFU2fRUuXa4x0D+qvkKiK2YlwQcTExTROyRS2zC60TrUMq+4m2S0hRR58jYDI+J1qHk/cc8NnNvunuFmrVa9dEcxZS4pOKU87tW6MvILrp2sKbOmqypsyZrb1KqasXWKtxXq05N7U1OPeqxLpdLP307R3HnOO9FUsdr+ui66Y/pOs+cGFFiTjz4N3NiRBlz4kDPnOikS8dKyk/cq+Ailz8Ex1RXfnLpZfuVWzZS3YnDtW3YeBXsdxeOz0vcq7ykvcpa5i6+f+CH31W5VVPvBO5HaletoqQDR1YIJR/IVM3Ishdbz1i+VQPaNy62rZanbXR4qOJbNdSqnXvKOhT4W9mJqapcZG4Mia2unKR9xziitOq9Oyhj5Vbl7jlwosPza+dcc45e/OElvfjDS0pLSVWNOjUL91WPqaG0o5ybr7zrSkVGV9Wbj7xZuC3rYJayM92vIRfPWazAoCBFRkWe3A74kZzENIUUG4fRyj3Oy8GierRR9vYU5aWmy+YXaM/3fyqyyyknK1TAq8pDYihQ0lZr7eGvVXpHUqnEiMdlxpglkpZKaiXptON8DJekTzy/vy/p7OM4Zra19vAs0kfSK4d3WGsPn+VyJX3n+f0vSY08v9eTNNMYs1LSKE+skvS7pGc9q6GqWWvzJfXz/CyVtERSS7kTRcVYaydbaztbazufHl5q9wm35N0f9dagsXpr0FhtmPWXWl/sfspiOzRVTkamDpV4EyRJ2+avUctB7iJurS/uro2zl0iSImOr6+LX79K0u19T2tYjn0T+8uSneqXrHZp09t36Zvgr2vbHGk27a9JJ75uvuXZuUkCNOjJRtaTAIAW1O1sFaxcXa2PCqxX+HlCvmftTuMwM2YP7ZffvlakRK0kKatpGrpSKubIlafkWRTWOUWT9mgoIDtQp53XVFs+YOmzL7CU61TM2Yzo0Va5nbB7r2KK1YJr276zU9UWeP2PU/JwztGFaxU0MffnONxrab5iG9humeTN/04BL+kqSWnU8VQfTDyk1pfSLp7qNYgt/P6tvN20rUhjYKZa8+6PeHjRWbw8aq43HOSduLzIntikxJ170+l367u7XtG+rs1dnZK7YqJBGsQquV1smOEhVz+uh9B+LF5wNjq2pBpPu0857nlXu1iPF5/P37lde4l5ValJXkhTerV2xotVO0apeDW1PTdeutAzl5Rdo5vIt6nla/VLtMrJz9dfWJMWfduSykqzcPB3yfNtOVm6e5m/cpWYlLosEjlfG0s0KaxKjyg1qygQHqvYF3bR35uK/P7CImAvPUvJXf5ykCP3X9+9+rzsGDtcdA4dr/swF6nVxL0nSKR1OUWbGIe1LKZ1g63dFP3Xs0UlP3f5ksZWD1Woe+Rtu0a6FTIBR+r70k98JP5GxdJNCm9RR5Qa1ZIKDVOuCs457HGbv2qvIjs0VEOouexvVvY0yN1bM19lwnvJQH+e4KkUaYxrLveKmi7V2nzFmqtyrjf4Xh2fPfB1JnpW8r6JxmSLHFJVnj8zEBTryfL8k6Vlr7bfGmDhJ4yTJWjvRGPO9pEGSFhhj+njue4K19vX/sS8n3eafl6lpfDvdPO8Z5WXl6vuRkwv3XTZ1pKaPflMHU/Zr7oSPNfjl29Vz5KVKWp2g5Z4K/mfdeaEqR4Wr/6NDJUmuggJNPe//fNATP+FyKefbNxV6/YOSCVDe4p/lStmhoNP7SZLyF85SUJszFXRGf8lVIOXlKvuj5woPz5k2RZUvv1MKDJZNS1b25y/7qicnlS1w6ecH39FF742WCQzQ6k9+UeqGXWr7H/eLpRXv/6ytPy9To/h2uu7XZ5SflatZnrF5tGMlqfv9V6jmaQ1lrVX6zr366b63Ch+z3hktdTAxTQe2O+MT8/k//akze52hT39/X9lZ2Xr8nicL9z397gRNHPW0UlPS9MDzY1QlPEzGGG1as1lP3fe8JCm6ZpSm/PCaqoSHyeWyuuzGi3V13HXFilVXRJt/XqYm8e10k2dOnF5kTrx06kj94JkT53jmxB4jL1Xy6gStKDInhkaFq1+ROfEdz5x4/ou3qcGZpyo0Kly3LnhRvz33hVZ88ou3u+g9BS7tfug1NX73YffX1X/2o3I2blf0VQMkSWkfzlCtO65QUFSkYh91ryi1+QXa7PmGnt0Pva76z42QqRSk3O3J2jnqeV/1xGeCAgM05vyuuuWtWXK5rAZ3bq5mtaP02YJ1kqRLu7aUJP28apvObF5XoZWCC49NzcjWPe+5v8wg32U1sH0TnXVKPe93ohwY9dBELVq6Qvv3p6v3Bf/RrTcM0cXn9fd1WH7FFri0/r631OHj+6XAACV+NFeH1u9U3Wv6SJJ2vfujKtWsqi6zJigoIlTWZVV/2CAt6D5CBQezFBBaSdE92mhtkTnViRb/vEid4zvrjV/fdH9d/cgjrwHHTR2nF+99UWnJabrt8duVsitFT3/9jKQjX0t/9qCzNHDIILnyC5STnasnb3/yaA9VIdkClzbeN0VtPx7r/rr6j+Yoc/1OxV7j/iBs97uzValmNXWaNVGBEaGSy6resHO0sPvdyliySXu+W6DOs5+ULShQxsoE7X7vRx/3qOJyHeclfjgxzNGu1fcHxphxcidnhknqZa3d5En4LLXWvuBZcXO+tXarMaadpHcldZBUU9IKSfdaa6caY+ZKGmmtLTMdbIyxkq601n5sjHlAUm1r7XBjzJuS/rLWTjLG3CXpLmttI2PMUEmdrbW3e46fKKmytfYuz+0oT3LqoLU23LPtEknnWmuHGmOWSvqvtfYvY8zbkhpba+OMMU2ttZs97b+W+xK6TEmPSuptrT1ojKkrd8LpSEXYEiY0/I///qOWE8OvyvJ1COXeGx+E+jqEcu/zgt1/3wjHdF5Q7N83wt86J8BZl22cDM2ePcvXIZR7Qd0v83UI5d68Vvf5OoRy77kQ517ee6KMzPHpdwdVGHHJn/lxKeN/74FGV1XI97TjEz70y3+38nApWbak6yR95kkEueT+tjJJmizpB2PMHGvtcrkvt1ot6S25L8s6XocktTLG/CWpl6RHPNuflnSLMeYPScf6jsfxkqKMMauMMcsl/V3l1XGe/vwqqeh3bd5V5D6yJP1grZ0l6UNJ8z39/1wS34cKAAAAAAD+Nb++lMxaO67IzQ5l7H9J7suyDt8eepT7iTuOx3pQ7iLSRbetk7uQ9WEPeLZPlXs1z+F2ByVdW8Z9hhf5/XO5kzqy1n4j6Zsy2g8/SmwvSHrh7/oAAAAAAADwT/h1YggAAAAAADhLhbyOzI85KjFkjPlTUkiJzUOKruwBAAAAAABwCkclhqy1Z/g6BgAAAAAAAH9RHopPAwAAAAAA4CQgMQQAAAAAAOBQjrqUDAAAAAAA+DeXrwNwGFYMAQAAAAAAOBSJIQAAAAAAAIciMQQAAAAAAOBQ1BgCAAAAAAB+wyXr6xAchRVDAAAAAAAADkViCAAAAAAAwKFIDAEAAAAAADgUNYYAAAAAAIDfoMKQd7FiCAAAAAAAwKFIDAEAAAAAADgUiSEAAAAAAACHosYQAAAAAADwGy5fB+AwrBgCAAAAAABwKBJDAAAAAAAADkViCAAAAAAAwKFIDAEAAAAAADgUxacBAAAAAIDfcMn6OgRHYcUQAAAAAACAQ5EYAgAAAAAAcCgSQwAAAAAAAA5FjSEAAAAAAOA3qDDkXawYAgAAAAAAcCgSQwAAAAAAAA5FYggAAAAAAMChqDEEAAAAAAD8hsvXATgMK4YAAAAAAAAcisQQAAAAAACAQ5EYAgAAAAAAcChqDAEAAAAAAL9hZX0dgqOwYggAAAAAAMChSAwBAAAAAAA4FIkhAAAAAAAAhyIxBAAAAAAA4FAUnwYAAAAAAH7D5esAHIYVQwAAAAAAAA5FYggAAAAAAMChSAwBAAAAAAA4FDWGKqBK1tcRlH/z3+JP498KruTrCMq/DsE1fR1CuRdZ4OsIKoaZtqqvQyj3Nt6ywtchlHtV7VJfh1Du9Vg9wdchlHspbR/0dQjl3vzKxtchVAhxvg7gJHOJN7XexIohAAAAAAAAhyIxBAAAAAAA4FAkhgAAAAAAAByKQioAAAAAAMBvUGHIu1gxBAAAAAAA4FAkhgAAAAAAAByKxBAAAAAAAIBDUWMIAAAAAAD4DRdVhryKFUMAAAAAAAAORWIIAAAAAADAoUgMAQAAAAAAOBSJIQAAAAAAAIei+DQAAAAAAPAbLl8H4DCsGAIAAAAAAHAoEkMAAAAAAAAORWIIAAAAAADAoagxBAAAAAAA/IaV9XUIjsKKIQAAAAAAAIciMQQAAAAAAOBQJIYAAAAAAAAcihpDAAAAAADAb7h8HYDDsGIIAAAAAADAoUgMAQAAAAAAOBSJIQAAAAAAAIeixhAAAAAAAPAbVtbXITgKK4YAAAAAAAAcisQQAAAAAACAQ5EYAgAAAAAAcCgSQwAAAAAAAA5F8WkAAAAAAOA3XL4OwGFYMQQAAAAAAOBQJIYAAAAAAAAcisQQAAAAAACAQ1FjCAAAAAAA+A2Xtb4OwVFYMQQAAAAAAOBQJIYAAAAAAAAcisQQAAAAAACAQ1FjCAAAAAAA+A0qDHkXK4YAAAAAAAAcisQQAAAAAACAQ5EYAgAAAAAAcChqDAEAAAAAAL/hosqQV7FiCAAAAAAAwKFIDAEAAAAAADgUl5LhH2l5QTedfsu5kqS8Q9n6cexU7Vm7vVS7Bme1Uo/7r5QJMMrLzNaMeyZr/7bk436cylWr6NxXb1dkvZpK37lH0259STkHMhVZr4aG/vyk9m1OlCQlLt2kH+9/+8R0zo9Uj2+nU8YPlQkM0K4PflbCS98U2x/WLFatXrhFkW0aa9OEj7Vt0neF+4Iiw3TaszcpvGV9WSutuXuSDize6O0u+FyDuLbqPm6ITGCA1nw0V0tenVaqTfeHh6hhr/bKz8rRT/dM1p5VCQqvE60+z9+ssJpVZV1Wqz+coxVvzfRBD/zDJQ8NVav4DsrNytF7Iydp5+qtpdr0uKa/4q8fpJqNYnRvh//q0L4MSVLnwWer783nS5JyMrP1yQNTtGvtNq/G72v149rq7HFDFOAZh0vLGIdnlxiHe1clKDAkWBd8/oACKwUpIDBQm6cv1KJnv/RBD7yr18ND1Dje/Vz8MGKyUlYllGpTtX5NnfvybapcLVzJqxI0/a5JcuUVHPP4TjcMUJsr4yRrtWfdTs0YOVkFOXk6a8Qlatavo6zLKjM1XT+MeF2Hkvd7rb/eUju+rdo+eo1MYIASPpijDS8XH4fhzWLV6fmbVK1NI62Z+Kk2Tvq+cF/H54Yppm8H5exN109x93o7dL8RHd9OLTzn5d0f/KxtZZyXT3vhFkW0aazNEz7Wds95OaxpHbWefFdhu9CGtbTlyc+0Y/J0b4ZfLjzw+LOa9/tCRUdV09fvv+brcPxWnbi26vjoEJmAAG3+aK7Wvlz6vNLx0WsU26udCrJyteDu17VvZYIkqcUN/dX06ngZY7T5gzla/+YML0fvW33HDVHT+PbKy8rRdyMnK/ko55gLXnKfY5JWJWja3e5zTKsLuqnrze73QLmZ2Zo5dqpSPO+ButwwQO2uiCs8x3w3yn2OAcoTVgz5gDHmQmOMNca09HUs/1T6jj365LLxerf//Zr/4tfqO/H6Mtv1fmyopt/5qt4bOFZrv56vM+4Y/I8e5/TbztP239forZ4jtf33NTr91vMK9x3Ylqz3Bo7VewPHVsikkAKMWk68XkuvmqA/ut+jmAvPUpUWdYs1ydt/UOvHTlXCpNIvBk4ZP1Spc5brj7Pv0YJeo3Rowy5vRe43TIBRz/HXato1T+rDXqPVYnBXRTWPLdamYXw7VWsco/e7j9Cce6eo5+NDJUmuApd+f/RDfdjrXn0+eJzaXtun1LFOcVpce9VsHKOH4+7UR/e/oSseu6HMdlv+Wq+X/jNeqTtTim1P3ZGi5y9/WBMGjtaMl77UlRNu9EbYfsMEGPUYf62+v+ZJfdRrtJqXMQ4bxLdT1cYx+qD7CM0tMg4LcvL0zeWP69P+Y/XpgLFqENdWtTs09UEvvKdxfDtFNYrRlB4jNGvMFPV9bGiZ7Xrcd4UWvzlDU3qOVPaBQ2pzedwxjw+vHaWO1/XT++c8qKl971NAYIBantdVkrTo9e/1Tv/79e7Asdr801KdeeeFXuiplwUYtZtwnX6/6knN7jFK9S7spogyzikrHninWELosG2fzNMfVz7hrWj9U4DRKROv17KrJmhB93tU+xjn5W0lzsuZmxO1sPe97p++Y1SQlas90xd6M/py44JBffXas+N9HYZfMwFGnR4fqrlXP6npcaPVcPCZimxefCzW6dVOEY1j9N1ZI7Rw9BR1nnCdJKnqKfXU9Op4zTrn//RDn/sU27eDwhvX9kU3fKJpfDtFNY7Raz1H6If7pmjA+KFltosfc4UWTpmh1+Pc55h2nnPM/h179MFl4zVlwP36/cWvNXCC+z1QeO0odb6un6ae+6De7HefTGCATvOcY4DyhMSQb1wp6TdJV/g6kH9q918blXMgU5J7tU54neiyG1qpUnioJCkkMrTwE9ig0BD1f+pGXT3tEQ2ZPl5N+3Ys8/CmfTtp9ee/SpJWf/6rmvXrfGI74seqdmymzK3JytqWIptXoKSv/1DNAV2Ktcnbm670ZZtlPZ+SHxYYHqqoM0/Vrg9+liTZvALlp2d6LXZ/Ubt9Ux1ISFb69j1y5RVo47cL1KRfp2JtGvfrpHVf/CZJSl66WSGRVRRWq5oyU/Zrj+cTpLxD2UrbtFvhMUcZ5xVc235dtPDLeZKkhKUbFRpRRZE1q5Vqt3N1gtJ27im1feuSDcpKP+T5faOqxVQ/qfH6m1olxuGmbxeocRnjcH2RcVjJMw4lKT8zR5IUEBSogKAg2Qpeg7FZv05a7XkuEj1/k1U8z0VR9budpg2eN9arP/9Vzfp3+tvjTVCggipXkgkMUFBoJR1M3idJyj2YVXi/wWEhqohPcnSHZjq0NVmZ293nlJ1fz1ed/sXHYc7edO1btkU2v6DU8akL1il3/0FvheuXIjs2U9bWZGV7zsvJX/+hGmWclzPKOC8XFd29jbISkpW9c+/JDrlc6ty+japGRvg6DL8W3aGpDiYk65DnvLL9mwWqV+LvuV7/TkrwvIZOXbJJlaqGqXKtaopsHqvUJZtUkJUrW+BSyvy1qj+wS1kPUyE179tJqzzniN3HOMc07Haa1nnOMau++FUtPOftXX9tVLbnNfXuJZsUUeQ9UEDgkXNMcJFzDP4dW0H/81dcSuZlxphwSWdJipf0raRxxpgASS9L6ilpq9wJu7estZ8bYzpJelZSuKS9koZaaxN9EnwJbS6PU8KcFWXum3Xvm7ronZHKz85T7sEsfTh4nCSp6/DB2v7HGs0c9YZCIsN01bcPa9tvq5WflVPs+LAakTqUsl+SdChlv8JqRBbuq1q/poZMH6+cg1n6/enPtWvh+pPSP18JiYlWzu7Uwts5u1MV2bHZcR0b2rCWclPT1eqFWxTeqqEyVmzVugemypWZ8/cHVyBVYqKUsTut8PbBxLRSqy3CY6J0sMjzfDAxTeExUcr0jDtJiqhXQzVbNVTS0s0nPWZ/VK12lPYVeY72J6WqWky00vfs/8f31e3yeK2Zu+zEBVcOVImJ0sG/GYdVSozDQ4lpquIZhybA6NLp41W1UW2tfGe2UpZV7HEYHhOljMQjz0VGkvtv8lCRv8nQqHDlpGfKFrgkuZ/TiJioYx6fvGKrFk+ermELXlB+dq4S5q3Utl9XFbY7e9SlOu3is5WbkalPLn/8JPfS+yrXiVJWkTGWlZim6OM8p8Ctcky0sv/H83JRtS/spuSvfj+RocFhwmKilVlkLGYmpql6x+LnldCYaB0q2mZ3msJionRg3U61vfcyVYoKV0F2rmJ7tVfaii1ei93XImKilL67+DkiovaxzzHpRc4xRbW9Ik6b57rfAx1M3qc/J0/XbfPd55itv67U1iLnGOBEMsZES/pEUiNJCZIus9buK9GmvqR3JcVIckmabK194e/umxVD3neBpBnW2g2S0owxHSVdJPc/bhtJ/5V0piQZY4IlvSTpEmttJ0lvSXrMBzGXUv/MU9X68p6aN+HjMvd3umGAvrz2aU0+4w6t+nSe4h68WpLUsEdrnX7ruRryw2O67JOxCgoJVmTd419FcChlvyZ3vUvvDXpAcx/9QOe8eGvhyqQKw5j/+dCAoEBFtGmsHe/M1p99xqggM1uNh/+zy/gqhLKew5IJ+jLa2CKrBYLDQjTw9Tv167j3lVdkVYGj/M1zdLyan9lKZ17eS99M/OBERFVumDKfv79vc7iRdVl9OmCs3jn9DtVu31TRp9Q7GWH6DaOjPxdHGh39OT3a8SFVw9Ssb0e9cdbdeq3LcAWHhejUC88qbPLbU59pctc7tebrP9RhaN9/0wW/dKwxhuP0L87LhXcRHKga/TopZdqCExAQHKusoVhqniyriVX6pt1a++o0xX88RnEf3Kt9a7bLle86KWH6peOZC4/jvN3gzFPV7vKemut5D1Q5MkzN+3XUq2ffrZdOH67g0BC1KnKOAU6wMZJ+stY2l/ST53ZJ+ZJGWGtPldRV0m3GmNP+7o5ZMeR9V0p63vP7x57bwZI+s9a6JCUZY+Z49p8iqbWk2Z4XdoGSylwtZIwZJmmYJF0Sdbq6hjc/YQG3v6aP2lwZL0n6cuhTCo2KUL8n/6svr3lK2WUsLw+NjlDN0xooyfPp9vppC3Txe6MPx6lvb3pR+7YU70b/p4epVquGOpi8T18NfVqZe9NVpVY1HUrZryq1qilzb7okqSA3XwW57sdMWZmg/dtSFNUkRskrShfELa9yElMVEnskWRYSW105Sce3JDV7d6pydqcqfckmSVLytD/VyIGJoUOJaYqIPbLEN7xOtA6VWNZ7MDFN4UWeZ3eb/ZLcCbaBk+/Uhq//0JYZi70Ss7/oMaSful3ZW5K0bflmRRV5jqrFVNeBf7g8OrZlA101cZgmDZ2oQw67HMU9xoqPw8y/GYdViozDw3LTM7Vr/lo1iGurtPU7T2rM3tb+mj5q6zm/JK3Yoog6R56LiJhoHSzxXGSlZSgkMkwmMEC2wKXwOtGFS/YzktLKPL7h2a11YMceZaW5i6JvnLFYdTs119oSKzfWff2HLpo6Un9UsCLfWbvTFFpkjIXWiVbWcZ5T4JadmKrK/+N5+bDqvTsoY+VW5e45cKLDg4NkJqYprMhYDKsTrayk/cXaZCWmqUpsdR2+YDEsNlpZnrl0y0e/aMtHv0iS2o65TJmJaarIOl7TR+2vcJ9jEldsUWRs8XNERpHVQlLpc0xkkXOMJNVsWV+DnvivPr32KWV5XtM0KnGOWT9jsep1aq7VrA7EyTFYUpzn93ckzZVU7JshPFcXJXp+zzDGrJVUV9KaY90xK4a8yBhTXVIvSW8aYxIkjZJ0ucrO/8uzfbW1tr3np421tl9ZDa21k621na21nU9kUkiSlr37Y2Gx54DAQJ0/+S79cNdr2rc1qcz22QcOKSQiTFGNYyRJDbu3VupGdwHkhF9WFvtEtlarhpKkmSMn672BY/XV0KclSZtnL1GrS7pLklpd0l2bZ/8lyZ10MgHup6tqg5qq1ri2DmwrXvC2vEtfullhTWJUuUFNmeBAxVzQTXtmHl9yInfPAWXvTlVY0zqSpOjurXVoQ8V6I3k8kpdvUdVGMYqoX1MBwYFqfn5XbZ29pFibrbOXqOXFZ0uSandoqtyMzMLLyHo99V+lbdytZW/84O3QfW7ee7M0cdC9mjjoXq2YtUinX9RDktSoQ3NlZWT+o8vIomKr68bXRujdu19Ryla/uALWq1JKjMNmZYzDhNlLdEoZ47BydIQqRYZJkgIrB6te99bat2m31/twsi1790e9O3Cs3h04Vptm/qVWnueiToemysnILLbE/7Ad89eoxaDTJXnOD7Pcz+nm2UvKPD59V6rqdGymoMqVJEkNz2ql1E3uc1K1RkcKrzbt21FpmyveON23bLPCm8QozHNOqXfBmUqc9ZevwypXMkqcl2tf0E17j/O8fFjMhWcp+as/TlKEcIq0ZVsU0ThGVTznlQaDu2pnib/nXbOWqJHnNXT1js2Ul56lbM9cGlLdXZohrG511R/URdu+rthjcsm7P+qtQWP11qCx2jDrL7X2nCNij3GO2TZ/jVp6zjGtL+6ujZ7zdmRsdV38+l2advdrSivyHih9d6piOxw5xzQ6q5X2bnLeF7+cDK4K+mOMGWaMWVzkZ9g/eFpqHy4r4/l/rWM1NsY0ktRB0p9/d8fmf7ksAP8bY8xNkjpaa28qsu0XST9KOkPS+ZJqSlor9+qfb+XO7A2x1s73XFrWwlq7+liP80yD/5y0f9R+T/xXzQd1UbqncKKroEAfnPt/kqQLp47UrHvf1KHk/WrWv7O6jbhY1uVSzoFMzRw1WQe271FQSLDixg1RbKfmMkY6sHOvvr7umVKPU7lauM6dNFyRsdWVvjtV3938orIPHFLzgV3UbcTFcuUXyBZY/fHcF9ry49IT3s+2Pv6KyRq926vFo9e6vxb3o7na+vxXqndNH0nSznd/VKWaVXXGrAkKigiVdVkVHMrWH91HqOBglsJbNVSrZ2+SqRSkrG0pWn3nJOUfOOT1PqyvFOz1xyyqYXw7dR/3H/fX1X/yi/566Vu1+k8vSdLq993FuXuMv1YN49oqPytXP42YrJQVW1WnSwtd/OX/ae/a7bIu95/Sgic+1bY5y73eh3WBvv+q08seuV6n9mynvKxcvT9qkravdNcjuOXtMfrw3td1IGWfeg4doD43na/ImtV0MPWAVs9Zpg/HvK6rJt6k9gNPV9ouz3yRX6Anz7/fq/GfVuDbcdggvp3O9ozDdUcZh93HX6sGnnH484jJ2rNiq6q3rK9ez92kgMAAKcBo87Q/tfiFr33Wj8x/fyXNcen96LVqHNdWeVm5mjFycuFq0IumjtRMz/mlaoOaOvfl21W5WrhSVido+p2TVJCbf8zju91zkU45t6tsQYGSV2/TrNFvqiA3X+e/doeim9aRdVml79qr2fe9fdKKhjbJ9d0lG7V7t1fbR4bIBAZo20dztf6Fb9T4GvfKwK3v/qSQmlXVa+b4YueU2T1GK/9glrpMul01u52qStERytlzQGue+kLbPprrk35UtUcv7HyyVfeclxUYoMSP5irh+a9U13Ne3uU5L3cpcV5e4DkvB4RW0tlLXtXvpw9XQYZvL03usXqCTx//WEY9NFGLlq7Q/v3pqh5dTbfeMEQXn9ff12GV8nnbB336+HV6tVPHh91/z1s+/kVrXvxGzYa4/543vfeTJKnT40NVJ66tCrJy9efdryvNMxf2/upBhURFyJWXr6UPf6Dk3475luKkSQj20kmlhH6PXqsmPd3niO9HTlbSSvfzctnUkZo++k0dTNmvavVravDLtyu0WriSVido2l3uc8zAJ/6rUwYWfw809Tz3e6Dud1+kU8/tKpfnHDP93jcLz0sn033b3vfNE+kllze8oEImKj7Z9vUx/92MMT/KXR+opLGS3rHWVivSdp+1tnQhLBXWNv5F0mPW2r9dDk1iyIuMMXMlTbTWziiy7Q5Jp8q9OqiHpA2SQiQ9a62dbYxpL+lFSVXlvvTveWvtG8d6nJOZGHIKXyeGKgJfJ4YqAn9IDJV3vk4MVRTeSgxVZL5MDFUUvkwMVRT+nBgqL3ydGKoIfJUYqmhIDJVPf5cYOhZjzHpJcdbaRGNMHUlzrbWnlNEuWNJ3kmZaa589nvumxpAXWWvjytj2ouTO6FlrD3ouN1soaaVn/zK5E0YAAAAAAMCZvpV0raSJnv9/U7KBcRcnniJp7fEmhSQSQ/7kO2NMNUmVJD1qrS27gA8AAAAAABWYq9RXCkPuhNCnxpgbJG2XdKkkGWNiJb1prR0k6SxJQyStNMYs8xx3v7V2+rHumMSQnyhrNREAAAAAAIC1NlVS7zK275Y0yPP7bzr6l1sdFd9KBgAAAAAA4FAkhgAAAAAAAByKS8kAAAAAAIDfsNQY8ipWDAEAAAAAADgUiSEAAAAAAACHIjEEAAAAAADgUCSGAAAAAAAAHIri0wAAAAAAwG+4fB2Aw7BiCAAAAAAAwKFIDAEAAAAAADgUiSEAAAAAAACHosYQAAAAAADwG9ZaX4fgKKwYAgAAAAAAcCgSQwAAAAAAAA5FYggAAAAAAMChqDEEAAAAAAD8hkvUGPImVgwBAAAAAAA4FIkhAAAAAAAAhyIxBAAAAAAA4FDUGAIAAAAAAH7D5esAHIYVQwAAAAAAAA5FYggAAAAAAMChSAwBAAAAAAA4FIkhAAAAAAAAh6L4NAAAAAAA8BtW1tchOAorhgAAAAAAAByKxBAAAAAAAIBDkRgCAAAAAABwKGoMAQAAAAAAv+GixpBXsWIIAAAAAADAoUgMAQAAAAAAOBSJIQAAAAAAAIeixhAAAAAAAPAb1lJjyJtYMQQAAAAAAOBQJIYAAAAAAAAcisQQAAAAAACAQ1FjCAAAAAAA+A2XrwNwGFYMAQAAAAAAOBSJIQAAAAAAAIciMQQAAAAAAOBQJIYAAAAAAAAciuLTAAAAAADAb1hZX4fgKCSGgDI8Fpzq6xDKvYsV4+sQyr2HWyX5OoRy75MV9X0dQoXwk2VO/LceyVjv6xDKvR7VT/V1COVeStsHfR1CuXfJikd9HUK592QnxiHgb7iUDAAAAAAAwKFIDAEAAAAAADgUl5IBAAAAAAC/4aLGkFexYggAAAAAAMChSAwBAAAAAAA4FIkhAAAAAAAAh6LGEAAAAAAA8BvWUmPIm1gxBAAAAAAA4FAkhgAAAAAAAByKxBAAAAAAAIBDUWMIAAAAAAD4DZeoMeRNrBgCAAAAAABwKBJDAAAAAAAADkViCAAAAAAAwKFIDAEAAAAAADgUxacBAAAAAIDfsBSf9ipWDAEAAAAAADgUiSEAAAAAAACHIjEEAAAAAADgUNQYAgAAAAAAfsNlqTHkTawYAgAAAAAAcCgSQwAAAAAAAA5FYggAAAAAAMChqDEEAAAAAAD8BhWGvIsVQwAAAAAAAA5FYggAAAAAAMChSAwBAAAAAAA4FDWGAAAAAACA33BRZcirWDEEAAAAAADgUCSGAAAAAAAAHIrEEAAAAAAAgEORGAIAAAAAAHAoik8DAAAAAAC/QfFp72LFEAAAAAAAgEORGAIAAAAAAHAoEkMAAAAAAAAORY0hAAAAAADgN6ylxpA3sWIIAAAAAADAoUgMAQAAAAAAOBSJIQAAAAAAAIeixhAAAAAAAPAbLlFjyJtYMQQAAAAAAOBQJIYAAAAAAAAcisQQAAAAAACAQ1FjCP9I/MND1Di+vfKzcjRjxGSlrEoo1Sayfk2d+/JtqlwtXCmrEjT9rkly5RUc8/hGPdsqftwQmcAArfp4rha+Ok2S1OKc03Xm3ReperNYfXD+Q0pesdX9GPVqaOjPT2rf5kRJUuLSTfrx/rdP/hPgRcMfuU1de52u7KwcTbz7SW1ctalUm7Ev3adT2rZQQV6+1i5br2fGPKeC/AKFVw3Xvc+MVGzDWOXm5OrJEU9r6/oE73fCixrEtVUPzxha89Fc/eUZQ0X1eHiIGvZyj78f75msPZ7x1/vpG9Wod3tlpabrwz73FbavcVoDxU+4XoEhwXIVFOiXsVOVvGyLt7rkc8GdTleVYcOlgABlz/pe2Z99WGa7wOYtVfWZV3XwiYeV+/svCqhRU+EjxspERUsul3JmTFP2t194OXrfqR/XVmePG6IAz1hcWsZYPLvIWPzpnsnauypBgSHBuuDzBxRYKUgBgYHaPH2hFj37pSSp6Tmnq8vdFymqeaw+P+8h7fHMhU5x88M3q0uvLsrJytEz9zyjzas2l2oz+sXRat62ufLz87Vh2Qa9OOZFFeQXqE3XNnpoykNK2pEkSfrjhz/04Qtlj2UnefKp/1O//nHKzMrWLTeN0vJlq0u1mfT6kzrr7DOUnp4hSbrlplFauWKtt0P1K8Mevkmd4zsrJytHz494rsyxOPKFkWrWtrkKPGPx5fteLhyLD7z5oJJ3JEuS/pjxhz5+4SNvd8Gn6sS1VcdHh8gEBGjzR3O19uXS82PHR69RbK92KsjK1YK7X9e+lQmSpBY39FfTq+NljNHmD+Zo/ZszvBy9/3vg8Wc17/eFio6qpq/ff83X4fidfuOuUdP4dsrLytV3I19XUhnvY6rWr6kLX7pdodXClbQqQd/c/apceQVq0beTeoy4RHJZuQoKNOvh97Rz8QZF1InW+c/dovCaVWVdVks//FmL3p7p/c5VQJYaQ17FiiEct8bx7RTVKEZv9Rih2WOmqM9jQ8ts1+O+K/TXmzP0Vs+Ryj5wSG0ujzvm8SbAqPf4a/XltU9qau/ROuX8ropuHitJ2rt+p74d9oJ2/rm+1OMc2Jas9waO1XsDx1a4pNAZvU5XvcZ1dfXZ1+qZe5/T3RPuLLPdj1/9pGt6Xqfr+tyokMqVdM6VgyRJ/xl+lTat3qwb+g7ThDuf0O0P3+rN8L3OBBjFjb9W317zpD7oNVotBndVlGcMHdYwvp2qNY7Re91H6Od7pyju8aGF+9Z+Nk/fDnmq1P2eNfZKLXzuS308YKz+fPoLdbv/ypPdFf8REKAqt9yl9IdGa/8t1yqkR28F1m9YdrvrblLekkWFm2xBgQ69+YoO3HyNDoy4RZXPvbDsYysgE2DUY/y1+v6aJ/VRr9FqXsZYbBDfTlUbx+iD7iM0994p6ukZiwU5efrm8sf1af+x+nTAWDWIa6vaHZpKktLW79SMYS9odxlzYUXXJb6LYhvH6obuN+jFe1/U7Y/fXma7OV/N0Y1xN+qWPreoUuVKGnDlgMJ9qxau0u0DbtftA24nKSSpX/84NW3WSO3b9tKdt9+v555/9KhtHxw7UWefea7OPvNcxyeFOsd3VmyjWA3rcaNeHvOSbn3stjLbzf16rm6Ov0m39b1NlSqHqN8V/Qv3rV60WncMHK47Bg53XFLIBBh1enyo5l79pKbHjVbDwWcqsnndYm3q9GqniMYx+u6sEVo4eoo6T7hOklT1lHpqenW8Zp3zf/qhz32K7dtB4Y1r+6Ibfu2CQX312rPjfR2GX2oa307RjWM0qecITb9vigaMv67Mdr3GXKGFU37QpLgRyj5wSO0972O2/r5Kbw64T28Oul/fjZqsc564UZJkC1z6afwHer33aE294CF1uqavapQY10B54OjEkDGmmjHmmO+YjTGNjDFXHcd9NTLGrDrG/qHGmJfL2H6zMeaaf3p/vtC0Xyet+eI3SVLi0s0KiayiKrWqlWrXoNtp2jB9oSRp9ee/qln/Tsc8PqZ9U+1PSNaB7XvkyivQ+mkL1Kyf+5i0Tbu1b0uiF3rnX87q100zP58tSVqzZK3CI8MVXSu6VLs/f15Y+PvaZetVs04NSVLD5g215LelkqTtm3copl6MompUO/mB+0htzxhK94yhDd8uUBPPGDqsSb9OWusZf8me8RfmGb+7/1yv7P0HS92vtVaVIkIlSZUiw3Qoed/J7YgfCWpxqgp275IrKVHKz1fOvJ8V3PXsUu0qn3eRcn7/Ra4DR54buy9NBZs3um9kZalgxzYFVK/prdB9qlb7pjpQZCxu+naBGpcYi437ddL6ImOxUpGxmJ+ZI0kKCApUQFCQrOfDsn2bdmu/A+dCSerar6t++uInSdK6pesUHhmuqFpRpdotmnMkObl+2XrV8MyHKG3QOX300YdfSZIWLVqmqlUjVTvGGX+j/8YZ/brq5y9+liStX7peVSKrlDkWF89ZXPj7hmUbGIse0R2a6mBCsg555sft3yxQvf7F58d6/Tsp4fNfJUmpSzapUtUwVa5VTZHNY5W6ZJMKsnJlC1xKmb9W9Qd28UU3/Frn9m1UNTLC12H4pRZ9O2nFF+6xtXvpJlWO/P/27js+qjL74/jnJCC9gwREaQrY6HZRiqJiF7siupb1Z1nE3nZlUde2tnVt2NsqdgULoiCioghItdCx0ISAlFBCcn5/3BsyCQESAnNzM9/36zUvcu/cmZx5eDJz75nnOU9VqhdxHdPs4L35MbyOmfzWF7Tq2RmA7PDzGaBi1UoQjmZZtXj5xpFH61evZenM+dRouOn7gkhZl9KJIaA2sLWhFM2ArSaGtpW7P+HuL+6o59+eqmfUYeWCpRu3Vy7MpHpGwTe+KnWqs3ZFFp6TC8CqBfnHbO7x1TPqsHJ+Zv7+BZlUL8Ybaq1dG9Dnwzs4/fVb2GX/1qV6bWVNg4z6/DH/j43bfyz4gwYZmz+xTK+QTs/eRzD28+DCaNYPs+hyTHAR36Z9azKaNKRBo/J70l8tow6rEvpQYr8reMzSLR5T2OgBL3PILWdx/rcPc+itZzHm7sHbN/AyLK1efXKXLN64nbvkD9Lr1d/kmJ0O6sK6j97f/PPsnEF6iz3Y8PMPOyzWsqSovlhtK31xdcIxlmac/vGdXDDxMX4dPYXFEzedppJq6mXUY8n8JRu3lyxYQv2tvB/2OKUH4z7Pvzjfs9OePDrsUQa+OJDdWu22Q+ONg8aNM/jtt/xE4+/zF9K4UUaRx/7jtmv4+tsPueueW9lpp52SFWKZVC+jHksW5H82L124hHoZ9TZ7fHqFdLqd0o0Jo8Zv3NemYxse+fgRBrzwz5Tri1Uz6pKV8N6XtSCTKo0KnUdm1GV14jHzM6maUYc/f/qNBge0Yac61UmvshONu7enauNNvzAT2ZwaGXVZkdC3VizM3CSBE1zHrN54HbNiQSY1Ej7DWx/Vmb9+dh9nPHcdQ68btMnvqNWkPg33bsrv+uyWGEr1xNDdQEszm2hm94W3qWY2xczOSDimS3hM/3Akz2gzmxDeDi7pLzWzY81sjJnVN7MBZnZtuL+TmU0yszHA5QnH721mY8MYJpvZHkU85yVmNs7Mxn2zasa2tcbW4sY22edeaO6nFXXMlh9vRTxma1NKVy9ezqADr+KlXrfy+e2vcOx/LmOn6lW2/KA4KbIdN98o/f/Vj8nfTmbK2GCQ2f8efY0atarz9LAnOOWCk5gxdSY5G3J2WLhRK6oPbdo1S9amAPv26cHof77C8wf0Y/Q/X6HHfReXKs5YKaq9Cm1XveRKsp57EnJzi36OylWocctAsp56BF+Ttf1jLIO2tS/mHeS5zutH38IL+/+Nhu1bUrd1kx0RZqyU9G/38jsvZ+q3U5k2NqiZM2vqLPoe2JfLj7qcIc8N4R9P/2OHxRoXxW3TAbfdR6cOR9C1y0nUqVOL/lf/NRnhlVlFn8ds/vjL7ryMaWPz++LMqTP5y0EXcOXRVzL0+SHc+tStOyrUsqmIt75N3yCLOsRZMXM+Pz42hG6v3UjXV25g2Q+/kLthM589IkUo+qPXCx2z5WuSn4eN48ke1/HGxQ9y+DWnFTisYtVK9H7iKoYPfIn1q9Zsj5BFkirVi0/fCOzj7u3NrDdwKdAOqA98Z2ZfhMdc6+7HAZhZVeBId18bJmheBToX9xea2cnA1UAvd19W6A3oOeBKdx9lZokFTy4FHnb3V8xsJyC98PO6+yBgEMD9u5273Sp1tT/vCPY9qxsACyfPpkaj/G/GamTUZfWi5QWOX5O5kso1q2LpaXhOLtUb1d04/WblwswiH59esQI1Er71qdGoLqsWb3nKTs76DeSsD6b+LJ4yl+XzFlOnRcbG4tRxdFLfEzju7KBG0E+TptOgcf4InwaNGrBk0dIiH9e3fx9q163F3294cOO+rFVZ3HPNvzduvzbmZRaEhVfLo1ULMqme0IcS+13BY+oVOmb5Fp+3zald+OK2lwCYOfRbetx70fYLuozLXfIHafV33ridVr8BuUuXFDimwu6tqX5DcJGdVrMWO3U+EM/JIfubLyE9nRo3D2TdyE9Z//XopMYepaL6YtZW+mK1Ivri+hVZ/D7mR3br2pbMn3/boTGXRcf1PW5jjaDpk6ZTv3H+CKH6jeqzdDPvh2dfdTa16tXijhvza2xkrcpPSn438jsuv/NyatapyYplK3ZQ9GXTxZf0oe8FwXdeE8ZPpkmTRhvv26VxBgsWLtrkMYsWBqNj1q9fz8svvcnf+qVQcjx07HnHclTYF2dMnk79hNG39TLqk7mZvnjWVWdRs24t/ntjfhWBNQkXi+NGjuP/7rgspfpi1oJMqia891VtVJc1C5cXOGbNgkyqNa5H3qdN1cZ1WRO+P85+dRSzXx0FQNsbTydrQSYiW9LpvCPpcGZwHTN/8mxqJvS/mhl1WbV4eYHjszJXUrlmtY3XMTUb1WVlEWUEfh37E3Wa7kyVOtVZs2wVaRXS6f3EVUx99yt+/njcJsfLttnaF7iyfaX6iKFEhwKvunuOuy8CRgFFTV6uCDxlZlOAN4C9SvA7ugE3AMe6e4F3GTOrBdR291HhrpcS7h4D3GxmNwBN3T1paeiJL366scDzzGHj2at3MD2pUYeWrFuZxepCb6gAv4z5gVa99gdg71O7MPOTCQDMGj6hyMcvnDSb2s0zqLlrA9IqptP6+AOZNXzCFuOqUrcGlhYk1Wrt1oDazRvy57zFW3xMWffuC+9z0VGXctFRl/Llx19x1KlHArBXxz1ZvXI1mYs3PQE69qxj2O/wzgy84s4Cb57Va1ajQsUg73vs2b2Y9O2UAhdH5c2iSbOp3Sy/D7U64UDmFOpDc4ZPYM+w/zXs0JL1K7PIKqL/Jlq9aBm7HLgnAE0O2Zvlc8pvcq2wDdN/In2XJqQ1zIAKFah0WHeyv/2qwDHLLzyT5X8Jbuu+GsXqxx4MkkJA9X43kPPrPNa++3oU4Udm8aTZ1GqWQY2wL+5eRF+cO3wCrYvoi5Xr1mCnmlUBSK9ckSZd9mHZzPlJfw1lwdAXhm4sFj1m2Bh69O4BQJsObVi9cjXLivjy4Kgzj6LT4Z2454p7Crwf1mmQPw2gVftWWJqlzIV4oqcGvbSxiPQHQ4Zz1tknA7Dffu1ZsWLlxiRQosS6Q8cd35MffpietHjLig9e/GBjsegxw76he+/uALTu0JqszfTFnmf2pONhnbjvinsL9MXaiX2xXer1xcyJs6nRPINq4fvjbiceyG+fjC9wzO+fTKDZqV0AqNdxd7JXrGFt+FldqV5NAKruUo9de+3HvHe/Tmr8Ej/jXxzO071u5uleNzP9k3G07R30rcYddmfdyjWbJIYA5o35gT3D65i2vQ9jxvCgj9Zpml/sPGOfZqRXrMCaZcGX1MfeezFLZ/7O2Kc/2sGvSGTHSfURQ4mKGuBalP7AIoKRRWnA2hL8jtlAC6AVUDidbGxmApW7/8/MvgWOBYaZ2UXuPqIEv3e7mDNiIi26tePC0feTvWY9w67Nn1t78vPX8skNT7N60XJG3/Uax/73Cg657jQWT5vL1MGfb/HxnpPLiL+/QO+XrictPY2pg0exdPrvAOx+VGe6DzyPKnVrcPJz1/LHD/N4q8+9NDmgDQdf05vcDTl4jvPpzc+x9s/VyW6SHeabEd9yQPf9eeXLF1m3dh33XJ0/gOzuF+/kvuseYOmipVx911Us/G0Rj733HwC++OhLXnzoZXbbfTdufvgGcnNymTtjHvdee39ULyUpPCeXUX9/gRNeDvrQD4NHkTn9d/Y5NziBn/ryCOaOmEjT7u0478ug/312TX7/Peq/l7PLgXtSuW51Lhj7H769/y1+GDyKETc8w2ED+pBWIY0N67IZceMzUb3E5MvNYfXjD1Hz9n9DWhrrhn9Izi9zqXTMCQBbrCtUYa99qdTjKDbMmUWtR54GIOuF0z0k9wAASaRJREFUp8ge921SQo+S5+Qy+u8vcPzL12Ppafw0eBTLpv/O3mFfnPbyCOaNmMhu3dtxzpf3s2HNekaEfbHazrXp/uBfSUtPgzRj1pBvmffZRACaH92ZLuF74bHPX8uSH+Yx9Nx7o3qZSfXdiO/Yr/t+PPvls6xds5YHr8kfHTnwhYE8dP1DZC7K5Mq7rmTx74t54N0HgPxl6Q/tdSjH9jmWnJwc1q9dz92X3x3VSykzhg0bSc+jujJpykiy1qzlsr9ev/G+N99+lisuu5GFCxfz9LMPUr9+PcxgyuQfuepvKTb1qZBxI76jc7fOPDX66WC5+mvz++KA5wfwnxv+Q+aiTC7/1xUs/n0x/343+OzNW5b+0F6HcEyfXuRuyGHd2vXce0Vq/A3n8Zxcxt3yPF3/dwOWnsbs10axYvrv7N4nSPzOfOkz5n82kUY92nPc1w+Qs2Y93/Z/cuPjD326H5Xq1CA3ewPjbn6e7D/L7xde2+q62+7mu+8ns3z5CnqcdC6XXdiH3scftfUHpoCZIybSslt7LvvigY3L1ec54/nr+OD6p1i1eDkj7nqVk/97JYdfexqLps1jYngd0+aY/di3dxdys3PIXreety9/BIAmnVvRtncXFv34Cxd9+C8ARt43mFkjJyX9NYqUhqXyEC0zqwdMcPemZnYK8FegF1CXIHFzALAL8IC7Hx4+5kHgN3e/38wuAJ51dzOzZsBQd99nM7/rfIIpZ48A7wCnufs0MxsArHL3f5vZZOAyd//SzO4hGFm0j5m1AOZ48IseAua6+0Obe13bcypZqhqSmzojQ3aU3lZ0IVMpvrPb/hp1CLE3ePKuUYdQLgyh6OkyUnxfZf4cdQixd1i9PaMOIfbO2VA76hBi79TJt0cdQuzd2+nvUYdQLtwy75XiDmyIpc6NupTLa9pxC0aXyf+3lB4x5O5LzeyrcFn4j4DJwCSCkTvXu/tCM1sKbDCzScDzwGPAW2Z2GjASKNEwFXf/2czOAd4ws+ML3X0B8KyZZQHDEvafAZxrZtnAQmBgSV+riIiIiIiISBzkbm01ItmuUjoxBODuhZeiv67Q/dlAj0LHtE34+abwuLlAkaOFwvufJ0gs4e7fk1+baEDCMeMJpqiReJ+73wXctflXISIiIiIiIiJScio+LSIiIiIiIiKSolJ+xND2ZmZHAfcU2j3H3U+OIh4RERERERERkc1RYmg7c/dhFKwPJCIiIiIiIiLFlMqLZEVBU8lERERERERERFKUEkMiIiIiIiIiIilKiSERERERERERkRSlGkMiIiIiIiIiUmbkohpDyaQRQyIiIiIiIiIiKUqJIRERERERERGRFKXEkIiIiIiIiIhIilJiSEREREREREQkRan4tIiIiIiIiIiUGa7i00mlEUMiIiIiIiIiIilKiSERERERERERkRSlxJCIiIiIiIiISIpSjSERERERERERKTNyXTWGkkkjhkREREREREREUpQSQyIiIiIiIiIiKUqJIRERERERERGRFKUaQyIiIiIiIiJSZjiqMZRMGjEkIiIiIiIiIpKilBgSEREREREREUlRSgyJiIiIiIiIiKQo1RgSERERERERkTIj11VjKJk0YkhEREREREREJEUpMSQiIiIiIiIikqKUGBIRERERERERSVFKDImIiIiIiIiIpCgVnxYRERERERGRMsNR8elk0oghEREREREREZEUpcSQiIiIiIiIiEiKUmJIRERERERERCRFqcaQiIiIiIiIiJQZua4aQ8mkEUMiIiIiIiIiImWYmdU1s+FmNiP8t84Wjk03s+/NbGhxnluJIRERERERERGRsu1G4DN33wP4LNzenH7Aj8V9YiWGRERERERERETKthOBF8KfXwBOKuogM2sCHAs8XdwnVo0hERERERERESkzHNUYKkJDd18A4O4LzGznzRz3EHA9UKO4T6zEkIiIiIiIiIjIDmZmlwCXJOwa5O6DEu7/FMgo4qG3FPP5jwMWu/t4M+ta3LiUGBIRERERERER2cHCJNCgLdx/xObuM7NFZtYoHC3UCFhcxGGHACeYWS+gMlDTzF5293O3FJdqDImIiIiIiIiIlG3vA33Dn/sC7xU+wN1vcvcm7t4MOBMYsbWkEGjEkIiIiIiIiIiUIbmuGkNFuBt43cwuBH4BTgMws8bA0+7ea1ufWIkhEREREREREZEyzN2XAj2K2D8f2CQp5O6fA58X57nNlYkrdx7c7Vz9p5bSOos6gvirmRt1BPF3aPqfUYdQLnyRUyvqEGKvij5VSq1R9oaoQ4i9quREHULsjalcKeoQYi9XKyWV2vXjb486hHKhYv0W5fqKpWX9juXyj23Wkgll8v9NNYZERKTcUlJIRERERGTLNJVMRERERERERMoM1+i8pNKIIRERERERERGRFKXEkIiIiIiIiIhIilJiSEREREREREQkRSkxJCIiIiIiIiKSolR8WkRERERERETKDPfcqENIKRoxJCIiIiIiIiKSopQYEhERERERERFJUUoMiYiIiIiIiIikKNUYEhEREREREZEyIxePOoSUohFDIiIiIiIiIiIpSokhEREREREREZEUpcSQiIiIiIiIiEiKUo0hERERERERESkz3FVjKJk0YkhEREREREREJEUpMSQiIiIiIiIikqKUGBIRERERERERSVGqMSQiIiIiIiIiZUYuqjGUTBoxJCIiIiIiIiKSopQYEhERERERERFJUUoMiYiIiIiIiIikKCWGRERERERERERSlIpPi4iIiIiIiEiZ4a7i08mkEUMiIiIiIiIiIilKiSERERERERERkRSlxJCIiIiIiIiISIpSjSERERERERERKTNyVWMoqTRiSEREREREREQkRSkxJCIiIiIiIiKSopQYEhERERERERFJUaoxJCIiIiIiIiJlhqMaQ8mkEUMiIiIiIiIiIilKiSERERERERERkRSlxJCIiIiIiIiISIpSjSERERERERERKTPcVWMomTRiSEREREREREQkRSkxJCIiIiIiIiKSopQYEhERERERERFJUUoMiYiIiIiIiIikKBWfFhEREREREZEyIxcVn04mjRgSEREREREREUlRSgyJiIiIiIiIiKQoJYZERERERERERFKUagyJiIiIiIiISJnhrhpDyaTEkGyTpoe3peuAPqSlpzH1tc/57rEhmxzT9Z99aN6tPdlr1vHJNYNYPHXuVh/b/vwjade3J56Tw5wRExn9r9c23lejcT3O++wevnnwbcYP+nCHv8ZkO2JAH1qG7fXBtYNYFLZXolq7NuDERy6ncu3qLJo6lyH9Hyc3O4e9TjqYAy89DoD1WWv55JbnWfzjL9RoVJfjHryUag1q4bnOpP+NZNxzw5L8ypJj165tOTTsVz+8+jnfF9EnD/1nH5p2b8+GNev47OpBLJk6l+qN6tLjoUupGrbRD/8byeRn89to3/OPZJ/ze+Ibcpg3YiJjEvpkeVf98I7s8o+LIT2NzMHD+ePxNwvcX/vEw2lwaW8AcrPW8vutj7H2x7kAtPnyaXJWrYHcXHxDDjNPuDrZ4Udmt65t6TKgDxb2xQlF9MUuhfriH2FfPCKhL04r1BcBOvy1F4fcejZPt72UtctWJeslJd0uXdty4D+Dv+efX/2cyY9u2oYHDuzDrmEbftF/EEvD98zTxzxI9uq1eE4uuRtyeP/YfwCw361nsdsRHcjN3sCKeYsZffUg1q/ISubLikz9bu3Y646+WHoav74ygtmPvF/g/mq7N6btw5dSc9/mTL9rMHMeH1rwCdKMQz75F+sWLmPcufcmMfKyo2639ux+xwVYehoLXvmMXx55t8D9VXdvTOuHL6fGvs2Zc9er/Pp4fp9t8tdjaXR2D8BZ9eMv/NzvMXLXZSf3BUTsyIRznKFbOMc5KTzHWZhwjrN3oXOcYeE5DsB+Fx5NuzO7gjt//PQbQ68bRE45bdueA86jZbd2ZK9Zz9Brn2ThZtrw5EeuoErYhu/1f4zc7BxaHdmJw645FXKd3JwcPvnnS/w2bjo1GtXlhAf/j+rh5873/xvBd+X0PLG4bv3XA3zx1Vjq1qnNuy8/EXU4IkmjxJCUmKUZ3e/oy9vn3M3KBZmcPWQgs4aPJ3PG/I3HNOvWjtrNMnjusGvI6NCS7neez2snDtjiY5sctCcte3bi5aNuImf9BqrUq1ng9x7+j3OY+/mkZL/cpGjRrR11mmfw5OHX0LhDS46643xePGnAJsd1vfFMvnvmY34c8g1H3XkB7c7oyvcvf8afv/7BK6ffwboVWbTo2paj7/oLL540gNycXEbc8T8WTZ3LTtUqc/7Q25nz5RSWJvxflQeWZhx2R1+GnH03qxZkcurQgcwdPp5lCa9zt27tqNU8g1e6XEPDDi05/F/n89YJQRt9dfv/WDJ1LhWrVea0D2/n19FTWDZjPo0P2pNmPTsxuOdN5BbRJ8u1tDR2GXgpc879O9kLl7L7+w+wYvi3rJv568ZD1v+6iNln3ETOitXU6NqJJnddwcyTrt14/+yzbiFn2Yoooo+MpRmH39GX98K+ePrQgcwp1BebdmtH7eYZvJzQF99M6It/hH3xjIS+CFC9UV127bIPK35bEtXLSwpLMw6+oy8fn303qxdkcsIHA/nlk/EsT2jDJt3bUbN5Bm8ceg0NOrbk4LvOZ8jxAzbe/+Fpd7KuUOJs/hdTGHfXYDwnl/1uPoN2VxzPd/8anKyXFZ00Y++7/8LY0+9k7fylHDLsXyweNp5V03/feEj28lX8cMvzNDxmvyKfovnFx7B6xnwq1KiSrKjLlrQ09rj7Qiadfjvr5mfSadhdLBk2jqzpv208JHv5Kmbe8iz1j9m/wEN3yqjLLhf14rsu/cldu569BvVn55MOYeHgz5P8IqLTMjzHeSI8xzn6jvN5oYhznG43nsnYIs5xlofnOGvDc5xj7voLL5w0gOoN69D5gp481eMGNqzL5qRHr2Sv4w9kypujk/8id7CW3dpRt3kGjx9+DY077M7Rd1zA8yfdtslx3W88k7HPfMQPQ77hmDv/QvszujLh5c+Y89VUpg8fD8DObXbl5Ef/xpM9rsNzcvnsjldYGJ4n/mXoHcz5cipLZvy+yXOnipN6HcnZvU/g5tv/HXUoIklV5moMmVmGmb1mZrPM7Acz+9DMWpXwOU4ys712VIypLqN9S5bPXcSfv/xBbnYOPw/5hpY9OxU4pmXPTvz41pcALPx+FpVqVqPazrW3+Nh2fY7gu8eGkLN+AwBrlq4o8Hx//vIHS6eXzw+qPY7sxNSwveYntFdhTQ/ei58+HAvAlLdGs0fYdr+Pn8G68Jvv3yfMpEajugCsXrx847dy61evZenM+dRoWHcHv5rk27l9S/6cu4gVYb+a+f43NC/UJ5v37MTPYRsv+n4WO9WsRtWda5O1eDlLwjbKXr2WZTPnUy0jaKN9+hzB948NIbeIPlneVW2/B+vnLWD9r4vw7A0sH/IFNXseUOCYrAk/kbNi9cafK2bUjyLUMqVhob444/1vaFFEX/wpoS9WSuiLfyT0xcyZ86mekf/3euht5/LVna9BOR9a3aB9S1bMXcTKsA1nv/cNuxVqw6Y9OzHzzaAN/5gQ/D1XKeI9M9HvX0zFc3IBWDxhFlUblb/3wqLU7rg7WXMWsmbeYjw7hwXvfk3DozsXOGb9khX8OXE2np2zyeMrN6pLgyM78usrI5IVcplTs+PurJmzkLXzFuPZG1j87lfUL9SG2UtWsHLiLDx7wyaPt/Q00irvhKWnkV61EusWZiYr9DJhW85xpr41mlYJ5zhrw3Oc+QnnOABp6elUCNu2YpWdWLVo2Q5+NdFodWQnJr8VJLzmfz+TyjWrUr2INmx28N78GLbh5Le+oFXPoJ9mZ63beEzFqpUgXAZ81eLlG0ce5Z8n1tlxLyQGOrffl1o1a0QdhkjSlanEkJkZ8A7wubu3dPe9gJuBhiV8qpOApCaGzCw9ib8r0pFe1TPqsHJ+/knNqgWZVC/0IVI9ow4rFyzNP2ZhJtUz6mzxsbWbZ7DL/q05870BnPb6LTRs2wKAClUq0fn/juObh97ekS8rUjUy6rByfn57rVyYuckHc5U61Vm3Imvjhc3KBZnUyNj0w7vdmV2Z/fnkTfbXalKfnfduyvyJs7Zz9NGrllGHVYX6VbVCbRMck9/Gq4s4pkaT+tTfuymLvg/aqHaLDBrt35re7w/gxDduYed2LXbciyhjKjasR/b8/JEp2QuWUrFhvc0eX+eMnqz8fHz+DocWLw1k9yEPUveso3ZkqGVKtSLe4wr3s+qF+uKqBcH7Y6IaTerTYO+mLAz7YrMjO7J64TKWhtMnyrOqjeqwekF+G2YtzKRao4LtUzWjDqsT2jArsZ3dOfp/N3Lih7fT+pxuRf6OVmccxm8jN32fLI8qZ9RlbUJbrZmfSaWM4ifF9ry9Lz8NfAXPLd8JyS2plFGXdQltuG5+JpUyNv9+mGj9wkx+fXwIB014nIMmP8WGFVksG5UafS9PjYw6rCjhOc6KzZzjtD2zK7PCc5xVi5bx7aAPuXzMw/ztu/+ybmUWc0ZP3YGvJDo1MuoWaMMVm2nDtStWb7YNWx/Vmb9+dh9nPHcdQ68btMnvqNWkPg33bsrv5fA8UeIp171c3sqqMpUYAroB2e6+cUKnu08E0s1s44R3M/uvmZ0f/nx3OLJospn928wOBk4A7jOziWbW0szam9k34THvmFmd8LGfm9mDZvaFmf1oZvuZ2dtmNsPM7kj4feea2djw+Z7MSwKZ2SozG2hm3wIHFX4xZtbDzN5J2D7SzN4Of+5pZmPMbIKZvWFm1cP9/zCz78xsqpkNCpNlebH+y8xGAf2K+F2XmNk4Mxs3ZtWMbf8fKI4gpAI27eNFHeNbfGxahTQq1arGaycO4Is7X+XYx64A4KCrT+H7Zz4u8G1HuVNku3gxjim4vdtBe9L2jMMZeVfBOjgVq1bi5Cf68dnAl1m/ak2pwy1rrBhtU9QxiQdVqFqJo57sx1cDXiY7bCML++RbJwxgzJ2v0jPskylhK+2VqNpB+1L3jCNZcPfzG/fN7H09M467ijnnD6DeecdSbf+9d1CgZUyR7bb1YxL/3itWrcQxT/ZjdNgXK1Teic5XnsC397+5yePKp237e85rw6EnD+S9Y25lWJ/72LPvEWQc0LrAce2uPIHcnFxmvf3V9gu5LCuiS27aKYu285EdWb/kT1ZMnrNdQ4qdIv+si9eGFWpVo/7R+/HNfpczpt0lpFetRMPeXbZzgGVccT5PinmO0+6Mw/k8PMepXLMqe/TsyGOH9ueR/a+kYpVK7H3yIdsr6jKl6Cb0Qsds+fPn52HjeLLHdbxx8YMcfs1pBQ6rWLUSvZ+4iuEDXyqX54kisnVlrcbQPsD4rR4VMrO6wMlAG3d3M6vt7svN7H1gqLu/GR43GbjS3UeZ2UDgNuCq8GnWu/thZtYPeA/oBGQCs8zsQWBn4AzgEHfPNrPHgHOAF4FqwFR3/8dmQhwBPGpmDdz9D+AC4Dkzqw/cChzh7qvN7AbgamAg8F93HxjG/RJwHJBXwbC2ux9e1C9y90HAIIAHdzt3h6YiVy3IpEbj/G8bqzeqy+rFBYfurlqYSY1G+d+mVc+oy+pFy0mvWGGzj121YBkzPxoHwKJJs3F3qtStQaMOu7NHr/059KYzqVSzKrizYV02k14YviNf5g7X8bwjaHdm8G32gsmzqdE4v71qZNRl1eLlBY5fk7mSSjWrYulpeE4uNRrVLTBkukGbXTnmnot4ve99rF2eX1sjrUI6Jz/Rj2nvfs30j8ft2BcVkVULMqleqF9lFRpOHhyT38bVGgV9EoI2OnpQP2a8+zWzE9po9YJlzA775OKJQZ+sXLcGazNX7sBXUzZkL1xCxcb5U8MqNqpH9uJNpz9UbtOMJndfyZzzB5CzPL9dNoTH5iz9kxXDxlClXStWj5224wOP2Oqi3h+30herF+qLxwzqx/SEvlir2c7U3LUBZw7718bjz/joDt44/jay/vhzB7+i5MtakEm1hKkiVTPqkrWwYBuuXpBJtYQ2rNqoLllhG+b9u3bpCuZ9PJ767Vuy8NufAdj91C7sdkQHPjzjrh37IsqQtQsyqZzQVlUa12VdofbcnDr7t2LnozrRoEcH0itXpEL1KrR79HImXf7ojgq3TFq3IJNKCW1YqXFd1hdzOlidw/Zl7S+LyQ6nIv/xwbfU3K81i94qf3VwEnU87wjaJ5zj1Cx0jrNyK+c4NYs4x+kVnuOsCc9xmh26D3/++gdrws/knz8eR5NOezDtnfKR9O103pF0CNtwfqE2rFnEeWJW5koq16xWoA1XFjG17texP1Gn6c5UqVOdNctWkVYhnd5PXMXUd7/i53J6nigiW1fWRgyV1ApgLfC0mZ0CbLK8iJnVIkiojAp3vQAclnBI3tIcU4Bp7r7A3dcBs4FdgR4EyaLvzGxiuJ03nyQHeGtzwXmQyn8JONfMahOMKvoIOJBgqttX4XP2BZqGD+tmZt+a2RSgO5D4NXuZqJK5cNJs6jTPoOauDUirmE7r4w9k9vAJBY6ZPXwCe/Y+FICMDi1ZvzKL1YuXb/Gxsz4Zx64HBzMAazfPIL1iBdZkruT1U2/n2UP68+wh/fn+2WGM/e/7sU8KAUx48VOe63ULz/W6hRmfjGefsL0ad2jJurC9CvtlzA+06RUUtty3dxdmhG1Xs3E9TnnyKob2f4JlcxYWeEyvey9i6cz5fPf0Rzv2BUVo8aTZ1GqWQY2wX+1+woHMKdQn5w6fQOuwjRuGfTIrbONu913EshnzmfRUwTaaM2wcuxwS9MlaYZ9MhaQQQNakGezUrDEVmzTEKlag9vGHsWL42ALHVGzcgKZP3MSv/R9g/Zz8wsBWpRJp1aps/Ll6lw6snT4vqfFHZVGhvrhHEX1xzvAJtNlMX+x+30VkzpjPxIS+uPSn33i2w+W8eHB/Xjy4P6sWZDL4mFvLZVII4I9Js6nZPIPqYRu2OPFAfinUhr98MoHdTw3asEHHlmSvzGLN4uVUqFKJitUqA8E05F0O24dlPwcFgnfp2pa2lx3H8AseIGft+uS+qAj9+f0sqrXIoMpuDbCK6TQ66WAWDSved3A/3/kaIztczuf7Xcn3f/0PS7+alnJJIYCV38+kSotGVN5tZ6xiBXY+6RCWDCveBfTa35dQs+MepFXZCYA6XfYla8ZvW3lU/E148VOe7XULz/a6henFPMeZl3COs0+hc5zeT17FkP5PkJlwjrNi/lIad9idCpWDtm12yN4smVl+alGOf3E4T/e6mad73cz0T8bRNhxp1rjD7qxbuWaTxBAEbbhn2IZtex/GjLDgdJ2m+VU5MvZpFpxjhwX6j733YpbO/J2x5fg8UUS2rqyNGJoGnFrE/g0UTGJVBnD3DWa2P0Gy5kzgCoJkSknkzU/KTfg5b7sCwQDiF9z9piIeu9bdN63UWNBzBCN+1gJvhDEbMNzdz0o80MwqA48Bnd39VzMbQPhaQ6uL+Zp2KM/JZcTfX+CUl67H0tOYNngUS6f/Tttzg6af/PII5oyYSLNu7bhg9P1sWLOeT64dtMXHAkwdPIqe911Cn+F3kbM+h2FXPxnZa0y2WSMm0qJbO/76xf1kr1nPh9fmz/0+7flr+ej6p1m1eDkj73qNE/97BYddexqLps1lcriqySH9TqZKner0vP18AHJzcnjh+H/QpHMr9undhcU//sIFH94JwKj7Xmf2yPK1upvn5DL67y9w/MtBv/pp8CiWTf+dvcM+Oe3lEcwbMZHdurfjnC+DPjnimqCNM/ZrRetTu7D0x184/eOgjb6553V+GTmJHwePovu/L+GMT+8id30On/VPnT5JTi7z//EELV78J6Snsez1T1k34xfqnnM0AJmvfEzDv51Jep2a7HLH/wFsXJa+Yv3aNB10CwCWns7y90axatSEzf6q8sRzcvni7y9wYtgXfxg8iswi+mLT7u3oE/bFz8K+2Gi/VrQ5tQtLfvyFMxL64rxy9ve6NZ6Ty5i/v8DRr1yPpaUxffAolk//nTZhG/708gh+HTGRJt3bcdqX97Nh7XpGXx20YZUGNenx9FVAUJR21rtf83tYj+TgO/qStlMFjn71RgAWT5jJ1zc9l/wXmGSek8u0m55j/9duhvQ0fnt1JKt+/o3dzjsCgF9e/JSdGtTikE/+Faw6lus0u+QYRne5lg2aUgIEbTjjpmdo+9otwXL1r44k6+ffaHzekQDMf3E4OzWoTadP7iY9bMMmlxzL2C79WTlhJn8M/YbOw+/Fc3JYOWUu81/6NOJXlFyzRkykZbd2XBqe43yQcI5z+vPX8mF4jvN5eI5z+LWnsXDaXCYlnONUrlOdoxLOcZ4//h/MnziLnz8cy18+uIPcnBwWTZvHxP+NjOAV7ngzR0ykZbf2XPbFAxuXq89zxvPX8cH1T7Fq8XJG3PUqJ//3Sg6/9rSgPcI2bHPMfuzbuwu52Tlkr1vP25c/AkCTzq1o27sLi378hYs+DEaljrxvMLNS7HMn0XW33c13309m+fIV9DjpXC67sA+9j0+dWollySZlNWSHsrLU4GHC5BvgaXd/Kty3H1CVYKRPa4JEyUTgn8CbQFV3XxxOK5vp7nXN7BFggrs/Fz7HJOAKdx8dJltquXt/M/scuNbdx5lZ1/Dn48LHfA5cSzAK6T2CqWR5v6eGu88zs1XuXr0Yr2sI0BE40t1/MLMGBFPmurv7TDOrCjQBFgM/A82A9LAt3nT3AYmxbu337eipZKlgXZE1GaQkauZGHUH8HZpePkeEJNMXObWiDqFcqKJPlVJrVMRqVVIyVdnad3GyNWMqV4o6hNjLLWZ9Kdm868ffHnUI5ULF+i3K9RVLneq7l8s/tmWrZpbJ/7cyNWIorBN0MvCQmd1IMMpmLkE9oNeBycAM4PvwITWA98KRNgb0D/e/BjxlZn8jGIHUF3giTMDMJqj1U9yYfjCzW4FPzCwNyAYuB0oyL+IVoIG7/xA+5x9h8exXzSzvE/pWd59uZk8RTGubC3xXgt8hIiIiIiIiIlIiZWrEUHllZv8Fvnf3Z5Lx+zRiqPQ0Yqj0NGKo9DRiqPQ0Ymj70Iih0tOIodLTiKHS04ih0tOIodLTiKHtQyOG4kkjhlKUmY0nqA10TdSxiIiIiIiIiIgkUmJoOzGzd4DmhXbf4O6doohHREREREREJI40Oi+5lBjaTtz95KhjEBEREREREREpibStHyIiIiIiIiIiIuWREkMiIiIiIiIiIilKU8lEREREREREpMzQ6unJpRFDIiIiIiIiIiIpSokhEREREREREZEUpcSQiIiIiIiIiEiKUo0hERERERERESkzclVjKKk0YkhEREREREREJEUpMSQiIiIiIiIikqKUGBIRERERERERSVGqMSQiIiIiIiIiZYajGkPJpBFDIiIiIiIiIiIpSokhEREREREREZEUpcSQiIiIiIiIiEiKUmJIRERERERERCRFqfi0iIiIiIiIiJQZua7i08mkEUMiIiIiIiIiIilKiSERERERERERkRSlxJCIiIiIiIiISIpSjSERERERERERKTNcNYaSSiOGRERERERERERSlBJDIiIiIiIiIiIpSokhEREREREREZEUpRpDIiIiIiIiIlJmOKoxlEwaMSQiIiIiIiIikqKUGBIRERERERERSVFKDImIiIiIiIiIpCjVGBIRERERERGRMsNdNYaSSSOGRERERERERERSlBJDIiIiIiIiIiIpSokhEREREREREZEUpcSQiIiIiIiIiEiKUvFpERERERERESkzVHw6uTRiSEREREREREQkRSkxJCIiIiIiIiKSopQYEhERERERERFJUaoxJCIiIiIiIiJlhioMJZdGDImIiIiIiIiIpCglhkREREREREREUpQSQyIiIiIiIiIiKcrcNXtPks/MLnH3QVHHEWdqw9JTG5ae2nD7UDuWntqw9NSGpac2LD21YempDbcPtaOkEo0YkqhcEnUA5YDasPTUhqWnNtw+1I6lpzYsPbVh6akNS09tWHpqw+1D7SgpQ4khEREREREREZEUpcSQiIiIiIiIiEiKUmJIoqL5uqWnNiw9tWHpqQ23D7Vj6akNS09tWHpqw9JTG5ae2nD7UDtKylDxaRERERERERGRFKURQyIiIiIiIiIiKUqJIRERERERERGRFKXEkIiIiIjINjKzQ83sgvDnBmbWPOqYRERESkKJIRFJKWZ2hZnViToOETNLN7PGZrZb3i3qmCT1mNk9xdknRTOz24AbgJvCXRWBl6OLSFKVmbU0s0rhz13N7G9mVjvisGIj/EzuH3UcIlFR8WlJCjPrC/QDWoe7fgT+4+4vRhdV/JhZK+BxoKG772NmbYET3P2OiEOLDTO7AzgTmAA8CwxzvRGWmJntAjQFKuTtc/cvoosoXszsSuA2YBGQG+52d28bXVTxYWaPAJv9u3X3vyUxnFgzswnu3rHQvsnqi8VjZhOBDsAEd+8Q7lP7lYCZNQT+BTR292PMbC/gIHd/JuLQYiXsi52BZsAw4H2gtbv3ijCsWDGzz929a9RxiERBI4ZkhzOz84CrgGuAxsAuwPVAv/A+Kb6nCL6VzAZw98kESQ4pJne/FdgDeAY4H5hhZv8ys5aRBhYj4WiCr4BbgevC27WRBhU//QhO2Pd2933Dmy4ki28cMB6oDHQEZoS39kBOdGHFh5n9n5lNAVqb2eSE2xxgctTxxcj68MsFBzCzahHHE0fPEyQyGofb0wnOG6Vkct19A3Ay8JC79wcaRRxT3HxlZv81sy5m1jHvFnVQIslQYeuHiJTaZcDJ7j43Yd8IM+sNvAZo1FDxVXX3sWaWuG9DVMHElbu7mS0EFhK0Xx3gTTMb7u7XRxtdLJxEkNRYF3UgMfYr8GfUQcSVu78AYGbnA93cPTvcfgL4JMLQ4uR/wEfAXcCNCftXuntmNCHF0utm9iRQ28wuBv5C8CWOFF99d3/dzG4CcPcNZqYEb8llm9lZQF/g+HBfxQjjiaODw38HJuxzoHsEsYgklRJDkgw1CyWFAHD3uWZWM4J44mxJOLIl75vJU4EF0YYUL2b2N4KTpiXA08B17p5tZmkEIw6UGNq62QQnm0oMbbvZwOdm9gEJ7ejuD0QXUiw1BmoAeYmM6uSPOpAtcPc/CZKTZ5lZOtCQ4LywuplVd/dfIg0wJtz932Z2JLCCYLr8P9x9eMRhxc1qM6tH/rnNgShxvi0uAC4F7nT3OWERdNW7KgF37xZ1DCJRUWJIkmHNNt4nm7ocGAS0MbPfgTnAudGGFDv1gVPcfV7iTnfPNbPjIoopFhLqumQBE83sMwomNVTXpfh+CW87hTfZNncD35vZyHD7cGBAdOHEj5ldQdBmBepdAZraWAzh1LER7j7czFoTTM2rmDeKTYrlaoJ6OC3N7CugAXBqtCHFj7v/APwtYXsOwXuklICZHQvsTTBVGQB3H7j5R4iUDyo+LTucmWUBM4u6C2jh7pqPX0LhiWiau6+MOpa4Cb+JnJbXdmZWA9jL3b+NNrKyLywivzmuYvISBTPLAA4IN79194VRxhM3ZjYTOMDdl0YdSxyZ2XigC8GU5G8I6l9lufs5kQYWM2ZWgWDElQE/K7FWfGGtsC0V41eSt5jC6chVgW4Eo8pPBca6+4WRBiaSBBoxJMmwZ9QBlBfhsqPnEaw4USGv1pBGapTI4wTFavOsLmKfFCGhrks/d3848T4z6xdNVPFiZg+5+1VmNoQiTuTd/YQIwootC94EjyD4kmGgme1mZvu7+9ioY4sR1bsqHXP3LDO7EHjE3e81s++jDipOzOyUQrtamdmfwBR3XxxFTDGTN9r58vDfl8J/zyEY4SvFd7C7tw1XFvynmd0PvB11UCLJoMSQ7HCFp+xIqXxI8I3kFPKH/EvJWOLy9OEUMr0Xlkxf4OFC+84vYp9sKu+E/d+RRlF+PEbwXtidoFjoSuAtYL8og4oZ1bsqHTOzgwguwvNGFegzpWQuBA4C8qaEdiU412llZgPd/aXNPVDyz7PN7BB3PyThrhvDqXmaBlV8eSUussysMbAUaB5hPCJJow8u2eHMbCVFD3E1guknKkBdfJXd/eqog4i52WEB6sfD7csILoxkK8LVTs4GmpvZ+wl31SA4eZKtcPfx4b+joo6lnDjA3TvmjdBw92VmpppNJaN6V6XTD7gJeMfdp5lZC/ITHFI8ucCe7r4IwMwaEnxGHwB8QX5CXbasmpkd6u5fApjZwYDKNZTM0HB0/n3ABILrl6cjjUgkSVRjSCRGzKw/sAoYSsFvdrW0cDGZ2c7AfwhGGDjwGXCVhqtvnZk1JfjmbJPlrYHJ7r4hksBiyMz2IGjHvShY4LJFZEHFkJl9S7C88HdhgqgB8Im7d4g4NBEpJjOb4u77JmwbwTSyfczse/09F4+ZdQKeBWqFu5YDf3H3CZEFFWNmVongC1lNtZWUoBFDIvGynuBbjFvIH4XlgC4miylMAJ0ZdRxxFA5Xn0cw5F9K5zngNuBBgiKXFxCMopSS+Q/wDrCzmd1JUCj079GGFC/him5F1bvqHkE4sRMmI69n01WM1H7FN9rMhgJvhNu9gS/ChTaWRxZVzIQjUtuZWU2CL/+V0CghM6sKXAPs5u4Xh3Xrurj70KhjE9nRNGJIJEbMbBbB1IklUccSV+FJ/MWEBbzz9rv7X6KKKW7CQqH3ADsTJDM0LbSEzGy8u3dK/KbczEa7e5eoY4sbM2sD9CDoh5+5+48RhxQr4SiDPJUJLso3uPv1EYUUK2b2CTAYuBa4lKAG2x/ufkOkgcVIOELoFODQcNdSoJG7X775R0keMzvX3V82syJLDaheWPGZ2WBgPHBeOGKtCjDG3dtHG5nIjqcRQyLxMg2tMFFa7wGjgU+BnIhjiat7geN1AV4qa80sDZhhZlcAvxMk2qQEzOwld+8D/FTEPimGvLpXCb4yM9XAKr567v5MuFrjKGCU2q9k3N3zvvgCTgfmEBSRl+LJqyNUI9IoyoeW7n5GWFMRd19jeUsAi5RzSgyJxEsOMDEc+p9YY0jL1RdfVX2TW2qLlBQqtauAqsDfgNsJal71jTKgmNo7ccPM0oFOmzlWimBmdRM20wjaLyOicOIoO/x3gZkdC8wHmkQYT2yYWSuCqd1nEYwSGkwwm6FbpIHFjLs/Gf74SOGak2amFbVKZn04SsgBzKwlCefbIuWZEkMi8fJueJNtN9TMern7h1EHEmPjwuHW71IwQfl2ZBHFjLt/F/64iqC+kJSAmd0E3AxUMbMV5NdnWg8MiiyweBpPcBFkwAaC0RoXbvERkugOM6tFUJfkEaAm0D/akGLjJ4IRvMe7+0zYuMiGbJshZnaMu68AMLM9Ceo27RNtWLEyAPgY2NXMXgEOAc6PMiCRZFGNIZGYCZdibhVu/uzu2Vs6Xgoys5UEw67XhzfVxykhM3uuiN2uOk1bZ2ZDKKLQbx53PyGJ4cSemd3l7jdFHYeIlJyZnUwwYuhggovx14Cn3V2jXLZBOGLteuBYoDXwInCOu0+MMq64MbN6wIEE54ffqK6npAolhkRixMy6Ai8Acwk+sHYF+rr7F9FFJSLFZWaHb+n+sEaJFFNY++FkgqK1Dox293cjDSpmzKwi8H/AYeGuz4En9aVD8WhBg9ILVx87iWBKWXeC85x33P2TKOOKIzM7iSA5VAM4xd1nRBtRvJjZm8CzwMfunht1PCLJpMSQSIyY2XjgbHf/OdxuBbzq7qqpUUzhheQ5QHN3v93MdiVY/WRsxKHFhpk1IZgycQjBxfiXQD93/y3SwGImHP3XhqANf3b39RGHFDtm9hiwO/BquOsMYJZWMyo+M3saqEhwMQ7QB8hx94uiiyo+zOxrgulQ40lY0MDdVTx5G4Q1r04DznD37lHHEwdm9ggFR6J2B2YTfImoOpQlYGZHEEzvPpBgGt7z7v7Tlh8lUj4oMSQSI2Y22d3bbm2fbJ6ZPQ7kAt3dfU8zqwN84u77RRxabJjZcOB/wEvhrnMJhqsfGV1U8RIO+X8CmEUw+q858Fd3/yjSwGLGzKYB+3h4MhOu9DbF3ffe8iMlj5lNcvd2W9snRTOziVrKWqJkZltcuMDdX9jS/bKpsG7YWcAtwK/AU8DLGkkp5ZmKT4vEyzgze4b8C/JzCL6llOI7wN07mtn3AO6+LBy5IcXXwN0T6ww9b2ZXRRVMTN0PdEsouNoS+ABQYqhkfgZ2A+aF27sCk6MLJ5ZyzKylu88CMLMWJIx8ka3SggYSqeImfszsLXfvvaPjibuwxtC5BKMnvwdeIZiu3BfoGl1kIjuWEkMi8fJ/wOUES1wb8AXwWKQRxU92uKR13giDBgQjiKT4lpjZueRP38lbaliKb3FeUig0G1gcVTAxVg/40czypoLuB4wxs/dBxbyL6TpgpJnNJvhcaYpWytuqcCGDvNXcbjazdQRL12tBAymrWkQdQFlnZm8TTPF+iWC1vAXhXYPNbFx0kYnseJpKJhIjYYHGte6eE26nA5XcPSvayOLDzM4hqEPSkaCmxqnAre7+RqSBxYiZ7Qb8FziI4MLoa4IaQ/O2+EDZKJzS2BR4naANTyMY/fIVgLu/HV108aFi3tuHmVUiWMXIgJ/cfV3EIYnIdmZmE9y9Y9RxlGVm1t3dR2zh/iPdfXgyYxJJFiWGRGLEzL4BjnD3VeF2dYL6OAdHG1m8mFkboAfBRdBn7v5jxCFJijGz57Zwt2tFo+Izs6bAHu7+qZlVASq4+8qo44qL8AuGY9l0Va0HooopTsIl10e4+5/hdm2gq1bHk7JGiaHSUxtKeaapZCLxUjkvKQTg7qvMrGqUAcWNmR0ITHP3R8PtGmZ2gLt/G3FoZZ6Z/WdL92vlk+Jzd03V2Q7M7GLgEqAu0BJoQlDUu0eUccXMEGAtMAVNq90Wt7n7O3kb7r7czG4D3o0uJJEiWdQBlANqQym3lBgSiZfVZtbR3ScAmFknYE3EMcXN4wTTyPKsLmKfFO1SYCrB9Kf56ARpm5lZc+BKNh2loZo4JXM5sD/wLYC7zzCznaMNKXaaaGXLUkkrYp/Or6UsuiHqAMoBTbWRcksfXCLxchXwhpnND7cbEdTLkeIzT5hD6+65Zqb3wuJpRFAL5wxgAzAYeMvdl0UaVTy9CzxDMFpDozS23Tp3X28W5CjDv2WduJfMR2bW090/iTqQmBpnZg8AjxL0vSvRaqGSRGY2haLf9/IKobcl+EF/4yKyWboYEokRd/8urI+TWCQ0O+Kw4ma2mf2NYJQQwGUEK0LJVrj7UoJpOk+Y2S4Eq5FNM7Mb3P2laKOLnbXuvsWpeVIso8zsZqCKmR1J8Pc8JOKY4uYb4B0zS0Oram2LK4G/EyTKAT4Bbo0uHElBx0UdQHkQvgce6O5fb+GwuUkKRyTpVHxaJGbM7GA2nX7yYmQBxUw4zeQ/QHeCb9g+A65ydy0VXkxm1pEgKXQkwTfj97v7D9FGFS9mdjawB8FF5MYVoPKmiUrxhCfyFwI9CRIaw4CnXSc3xRYuU38SMEXtVjJh4e5h7n5E1LGISOmZ2Rh3PyjqOESioMSQSIyY2UsEBVYnAjnhblfRX0kGM/snwTeTPwKvAR+7+4Zoo4onM7sL6APMIn8qmbt79+iiih8zq0Yw+ion3E4HKrl7VrSRxYeZDQOOcXdNadwGZvY+0CdvVTKRqISLazwC7AnsBKQDqzX6r/jC85zJwNtKlEuqUWJIJEbM7EdgL31YbTsza0Uwjayhu+9jZm2BE9z9johDK/PMLJdg2l1ewfO8fligjoFsnZn9BLR19/VRxxJnZvYNcETeao1mVh34xN0Pjjay+DCz54EWwEcUHL2m5eqLwcxeBw4EhhMsZgBolUZJPjMbB5wJvAF0Bs4Ddnf3WyINLEbMbCVQjeDL1zVoaq2kENUYEomXqUAGsCDqQGLsKeA64EkAd59sZv8DlBjauuZRB1COTAJqA5rCWDqV85JCAO6+ysyqRhlQDM0JbzuFNymZD8KbSOTcfaaZpYejKJ8zsy3Vy5FC3L1G1DGIREWJIZF4qQ/8YGZjKfjNrpa4Lr6q7j42bxWjkKZDFYO7z4ON03fWhCu6tQLaEIw2kOJrCPxkZt+hv+XSWG1mHfNqM5lZJ/JHtEkxuPs/o44hztz9hahjEAllmdlOwEQzu5fgS8RqEccUKxacHJ4DNHf3281sV6CRu4+NODSRHU6JIZF4GRB1AOXAEjNrSTgNysxORSOwSuoLoIuZ1SEo3j2OYAn7cyKNKl5uizqAcuIq4A0zmx9uNyLoi1JMZtYAuB7YG6ict1/1rorHzOZQxFLh7t4ignAktfUB0oArgP7ArsApkUYUP48R1P3rDtwOrAIeBfaLMiiRZFBiSCRG3H1U1DGUA5cDg4A2ZvY7wRQKJTRKxtw9y8wuBB5x93vN7Puog4oTdx9lZg3JP9kcq5XxSs7dvzOzNkBrgloQP7l7dsRhxc0rBEutHwdcCvQF/og0onjpnPBzZeA0oG5EsUhqO8ndHwbWAv8EMLN+wMORRhUvB7h7x7xzGndfFo7CEin30qIOQES2zsxWmtmKIm4rzWxF1PHFibvPDpcWbkAwBaorcGikQcWPmdlBBAm1vNoa+qKhBMzsdGAswUXk6cC34eg1KQEzuxyo5u5T3X0KUN3MLos6rpip5+7PANnuPsrd/0JQTFmKwd2XJtx+d/eHCEYbiCRb3yL2nZ/sIGIuO1zdMm9UeQPyVw4VKdd0Ii8SAyqGV3pmVpNgtNAuwHvAp+H2tQSFgF+JLrrY6QfcBLzj7tPMrAUwMuKY4uYWYL+8UULhyeenwJuRRhU/F7v7o3kb4be7FxNMB5DiyRthtcDMjgXmA00ijCdWzKxjwmYawQgifWZL0pjZWcDZQHMzez/hrprA0miiiq3/AO8AO5vZncCpwK3RhiSSHEoMiUiqeAlYBowBLiaoqbETwdDriRHGFUcNE4sku/tsMxsdZUAxlFZo6thSNIp3W6SZmbl73re76WhlrZK6w8xqAdcAjxBcTPaPNqRYuT/h5w3AXIJRgCLJ8jVBrcT6FOyPK4HJkUQUU+7+ipmNB3oQTE8+yd1/jDgskaSw8FxKRKRcM7Mp7r5v+HM6sATYzd1XRhtZ/JjZBHfvuLV9snlmdh/QFng13HUGMNndb4guqvgJ27EZ8ATB0P9LgV/d/Zoo4ypPzOwmd78r6jhEZOtUu670woU1diVhAEXeypci5ZkSQyKSEgonLpTIKDkzOwboRfBt+OCEu2oCe7n7/pEEFiNmtjvBiKuvzOwUgvpWRjCa7RV3nxVpgDFjZmnAX8n/dvcT4Gl3z4k0sHJE75VbZmb1CFYZPJQgOfklMNDdNYVHksrMTgP+DXxO8H7YBbjO3TVFuZjM7HaCukyzyF9t0LVKo6QCJYZEJCWYWQ6wOm8TqAJkhT+7u9eMKra4MLN2QHtgIPCPhLtWAiPdfVkUccWJmQ0Fbnb3yYX2dwZuc/fjo4lMpGhm9r27d4g6jrLKzIYDXwAvh7vOAbqGixyIJI2ZTQKOLFy7zt3bRRtZfJjZz8C+7r4+6lhEkk01hkQkJbh7etQxxJ27TwImmdkr7r4h6nhiqlnhpBCAu48zs2YRxBNrZrYHcBewF8FS4QC4e4vIgip/9A3iltV199sTtu8ws5OiCkZSmmrXld5UoDagKXiScpQYEhGRYjGz1939dOB7M0u8WMwbddU2otDipPIW7quStCjKj+cIpvE8CHQDLiDoj7L9qD23bKSZnQm8Hm6fCnwQYTySuj4ys2EUrF33YYTxxNFdBOc4U4F1eTsTF9wQKa80lUxERIrFzBq5+wIza1rU/e4+L9kxxY2ZvQqMcPenCu2/EOjp7mdEE1k8mdl4d+9UqLj8aHfvEnVs5YWKT2+Zma0EqgF5da3SyZ+2rGnKkjRmdg/wLfm1674ADtSiBsVnZtOAJ4EpQG7efncfFVlQIkmixJCIiJSImVUD1rh7rpm1AtoAH7l7dsShlXnhijHvAOuB8eHuzgRLrJ/s7gujii2OzOwrggKrbwIjgN+Bu929daSBlSMqPl06Zra3u0+LOg4p/zazYuhkjeYtPjMb5e6HRx2HSBSUGBIRkRIxs/EEF+N1gG+AcUCWu58TaWAxYmbdgH3CzWnuPiLKeOLKzPYDfiSoCXE7wQp597n7N1HGVZ6o+HTpKLEmO5qZ/R9wGdCCYDWtPDWAr9z93EgCiyEze4BgCtn7FJxKpuXqpdxTYkhEREok70LHzK4Eqrj7vbp4lLLIzB5x9yujjiPOlNgoHb03yo5mZrUIvqi5C7gx4a6V7p4ZTVTxZGYji9it5eolJaj4tIiIlJSZ2UEEyzJfGO7T54mURYdEHUA5oOLTpaNvYGWHcvc/gT+Bs6KOJe7cvVvUMYhERUsYiohISV0F3AS84+7TzKwFUNS3bCISf29EHYCISDKYWS0ze8DMxoW3+8MRWSLlnqaSiYiISLmkaVBbFxaQfxxo6O77mFlb4AR3vyPi0MoFM/vG3Q+MOg4R2TozewuYCrwQ7uoDtHP3U6KLSiQ5lBgSEZFiMbOH3P0qMxtCEdMj3P2ECMIS2SzVd9k6MxsFXAc8mddWZjbV3ffZ8iNTm5ltMeGoYrUi8WNmE929/db2iZRHqgkhIiLF9WL4778jjUKk+B6OOoAYqOruY80KlBLaEFUwMXL/Fu5zQMVqReJnjZkd6u5fApjZIcCaiGMSSQolhkREpLhuN7P/Ae+6++qogxEJp0FdBzQl4ZwmbwUZd38+mshiZYmZtSQcBWhmpwILog2p7FORWpFy6VLgxYS6QsuAvhHGI5I0mkomIiLFYmYnAmcCPQiKTb8KfOju6yMNTFKWmU0CngDGAzl5+919fGRBxUxYPH4QcDDBRdAc4Fx3nxtlXHFiZvsAewGV8/a5+4ubf4SIlEVm1tzd55hZTQB3X5G3L+rYRHY0JYZERKREzKwKcAJBkugg4EPgVXcfHmlgknLMbLy7d4o6jvLAzKoBae6+MupY4sTMbgO6EiSGPgSOAb5091OjjEtESq6oBQv0OSOpQsvVi4hIibj7Gncf7O4nAz2BDsDHEYclqWmImV1mZo3MrG7eLeqg4sTM+oXfjmcBD5rZBDPrGXVcMXIqwSjKhe5+AdAOqBRtSCJSEmbWxsx6A7XM7JSE2/kkjAQUKc9UY0hERErEzBoCpxOMGGoEvAFcEGlQkqryaj9cl7DPgRYRxBJXf3H3h83sKGBngr/l54BPog0rNta4e66ZbQgTbItR/xOJm9bAcUBt4PiE/SuBi6MISCTZlBgSEZFiMbOLgbMITqDeBq5396+ijUpSmbs3jzqGciBvObJewHPuPskKLVEmWzTOzGoDTxHUuloFjI00IhEpEXd/D3jPzA5y9zFRxyMSBdUYEhGRYjGz5wgKTn/q7rlRxyNiZqcUsftPYIq7L052PHEU/l3vAjQnmAaVDnyumholZ2bNgJruPjnqWESk5MzsXuAOgiXqPyZ4T7zK3V+ONDCRJFBiSERESiy8ID+UYNrOl+7+TsQhSQoysw8ICqCPDHd1Bb4BWgED3f2liEKLDTNLA9oDs919uZnVA3ZRcqN4zOwzd++xtX0iUvaZ2UR3b29mJwMnAf2Bke7eLtrIRHY8TSUTEZESMbPHgN0JRg8B/NXMjnD3yyMMS1JTLrCnuy+CjfWvHgcOAL4AlBjairA+zhyglZmpyGoxhW1VFahvZnXIn5JXE2gcWWAiUhoVw397Eay2mqmZtZIqlBgSEZGSOhzYx8Mhp2b2AjAl2pAkRTXLSwqFFgOtwpP57KiCihMzuwjoBzQBJgIHAmOA7hGGFQd/Ba4iSAJNSNi/Ang0ioBEpNSGmNlPBFPJLjOzBsDaiGMSSQolhkREpKR+BnYD5oXbuwKadiJRGG1mQwlWxgPoDXxhZtWA5ZFFFS/9gP2Ab9y9m5m1Af4ZcUxlnrs/DDxsZle6+yNRxyMipefuN5rZPcAKd88xs9XAiVHHJZIMqjEkIiLFYmZDCGoK1SK4kBwbbh8AfO3uR0QYnqSgcPWs3sAhBFN5vgTecp3cFJuZfefu+5nZROAAd1+XV2cj4tBiwcx2Ai4FDgt3fQ486e4asSYSM2Z2XlH73f3FZMcikmwaMSQiIsX176gDEEkUJoDeDG+ybX4Ll1t/FxhuZsuA+ZFGFC+PEdQleSzc7kNQ5+qiyCISkW21X8LPlYEeBFNFlRiSck8jhkREpMTMrCmwh7t/amZVgAruvjLquCQ1mNmX7n6oma0kGLW28S6CfFHNiEKLNTM7nGBE4Mfuvj7qeMoyM6vg7hvMbFLhFYuK2ici8WNmtYCX3P2EqGMR2dHSog5ARETixcwuJhih8WS4qwnBaAORpHD3Q8N/a7h7zYRbDSWFSs7M0s2sMTCHoAB1RrQRxcLY8N8cM2uZt9PMWgA50YQkIttZFrBH1EGIJIOmkomISEldDuwPfAvg7jPMbOdoQ5JUFva/jUutu/svEYYTK2Z2JXAbsAjIDXc70DayoOIhbw3ra4GRZjY73G4GXBBJRCJSKgm1FCEYQLEX8Hp0EYkkjxJDIiJSUuvcfX1Q9zeYUkHB6TwiSWFmJwD3EywZvhhoCvwI7B1lXDHTD2jt7kujDiRmGpjZ1eHPTwLpwGqCBGUHYGRUgYlIyZjZ7kBDCtZS3EDwd/17JEGJJJmmkomISEmNMrObgSpmdiTBUuFDIo5JUtPtwIHAdHdvTlAo9KtoQ4qdX4E/ow4ihtKB6kANgi9aLdyuEO4Tkfh4CFjp7qMSbl8RTCV7KNLIRJJExadFRKREzCwNuBDoSXAxNAx4WkuES7KZ2Th372xmk4AO7p5rZmPdff+oYyvrEka77A20Bj4A1uXd7+4PRBFXXJjZBHfvGHUcIlJ6ZjbV3ffZzH1T3H3fZMckkmyaSiYiIsViZkuBb4CvCUZlvOLuWdFGJSluuZlVB0YDr5jZYoLh/7J1eaNafglvO4U3KR7b+iEiEhOVt3BflaRFIRIhjRgSEZFiMbOaBNN2Dg5vnYDZhIkid1eBRkkqM6sGrCW4SD+HYKn1V1QvR3Y0M6vr7plRxyEipWdmrwIj3P2pQvsvBHq6+xnRRCaSPEoMiYjINgkvyi8ArgKau3t6tBFJKjKzDIJV8hz4zt0XRhxSrJjZcOA0d18ebtcBXnP3oyINTEQkScysIfAOsB4YH+7uTDCK8mR9rkgqUGJIRESKxcwakz9aaL9w93iC6WVj3H1eVLFJajKzi4B/ACMIRg0dDgx092cjDSxGzGyiu7cvtO97d+8QUUgiIpEws25AXq2hae4+Isp4RJJJiSERESkWM8sFJgAPAm+4+/qIQ5IUZ2Y/AwfnTR0zs3rA1+7eOtrI4sPMxhN8I/5LuN0UeEeFlUVERFKHik+LiEhxHQIcBJwMXG1mc4Ex4W2cu6/bwmNFdoTfgJUJ2ysJll+X4rsZ+NLMRoXbhwGXRBiPiIiIJJlGDImIyDYxs2bA8UA/oIm7b2lVD5HtzsxeBPYF3iOoMXQiMBaYDlpyfWvMLA04lWAq3oEE0/HGuPuSSAMTERGRpNKIIRERKTYza0N+naFDgDoEI4aeiDIuSVmzwlue98J/axRxrBTi7rlmdkW4ouDQqOMRERGRaGjEkIiIFIuZLQEWECxPn7dE/cxooxKR0jCzvwNrgMHA6rz9WopdREQkdSgxJCIixWJmtdz9z6jjEMljZp2BW4CmJIyCdve2kQUVM2Y2p4jd7u4tkh6MiIiIREKJIRERKREzaw5cCTSj4MX4CVHFJKkpXJXsOmAKkJu3393nRRaUiIiISMyoxpCIiJTUu8AzwBASLsZFIvCHu78fdRBxZmbnFbXf3V9MdiwiIiISDY0YEhGREjGzb939gKjjEDGzHsBZwGfAurz97v52ZEHFjJk9krBZGegBTHD3UyMKSURERJJMiSERESkRMzsb2AP4hIIX4xMiC0pSkpm9DLQBppE/es3d/S/RRRVvZlYLeElTQ0VERFKHppKJiEhJ7Qv0AbqTcDEeboskUzt33zfqIMqZLILEr4iIiKQIJYZERKSkTgZauPv6qAORlPeNme3l7j9EHUhcmdkQgsQuQBqwF/B6dBGJiIhIsikxJCIiJTUJqA0sjjgOkUOBvuGS6+sAI5hKpuXqi+/fCT9vAOa5+29RBSMiIiLJp8SQiIiUVEPgJzP7joI1hlSTRJLt6KgDiCszqwxcCuwOTAGecfcN0UYlIiIiUVDxaRERKREzO7yo/e4+KtmxiACY2c4EK2oB4O6/RBhOLJjZYCAbGA0cQzBSqF+0UYmIiEgUlBgSERGRWDKzE4D7gcYEUxubAj+6+96RBhYDZjYlr3C3mVUAxrp7x4jDEhERkQikRR2AiIjEi5mtNLMV4W2tmeWY2Yqo45KUdDtwIDDd3ZsDPYCvog0pNrLzftAUMhERkdSmGkMiIlIi7l4jcdvMTgL2jyYaSXHZ7r7UzNLMLM3dR5rZPVEHFRPtEhK6BlQJt/MKeNeMLjQRERFJJiWGRESkVNz9XTO7Meo4JCUtN7PqwBfAK2a2mGBlLdkKd0+POgYREREpG5QYEhGREjGzUxI204DOgArWSdKY2e4Eq+OdCKwB+gPnENQYujLC0ERERERiR8WnRUSkRMzsuYTNDcBc4Cl3XxxNRJJqzGwocLO7Ty60vzNwm7sfH01kIiIiIvGjxJCIiIjEiplNdfd9NnPfxtW2RERERGTrNJVMRESKxcz+sYW73d1vT1owkuoqb+G+KkmLQkRERKQc0HL1IiJSXKuLuAFcCNwQVVCSkr4zs4sL7zSzC4HxEcQjIiIiEluaSiYiIiVmZjWAfgRJodeB+1VjSJLFzBoC7wDryU8EdQZ2Ak5294VRxSYiIiISN0oMiYhIsZlZXeBqghWgXgAedvdl0UYlqcrMugF5tYamufuIKOMRERERiSMlhkREpFjM7D7gFGAQ8Ki7r4o4JBERERERKSUlhkREpFjMLBdYR7BEfeKHhxEUn64ZSWAiIiIiIrLNlBgSEREREREREUlRWpVMRERERERERCRFKTEkIiIiIiIiIpKilBgSEREREREREUlRSgyJiIiIiIiIiKSo/weolN+on8SgTAAAAABJRU5ErkJggg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29" descr="data:image/png;base64,iVBORw0KGgoAAAANSUhEUgAABIYAAAS/CAYAAAB/mvNlAAAAOXRFWHRTb2Z0d2FyZQBNYXRwbG90bGliIHZlcnNpb24zLjMuNCwgaHR0cHM6Ly9tYXRwbG90bGliLm9yZy8QVMy6AAAACXBIWXMAAAsTAAALEwEAmpwYAAEAAElEQVR4nOzdd3hURdvH8d8kdBJIgkBAegARkNBEQIGAdAVUVPBRir0XBEXBgoqiYnvsoiAoKir48oAiRakqVXqRKh0SIIQkJEDIzvvHLmGTLEVDspuc7+e6cpHdnbNnZphz5uydOfcaa60AAAAAAADgPEH+rgAAAAAAAAD8g8AQAAAAAACAQxEYAgAAAAAAcCgCQwAAAAAAAA5FYAgAAAAAAMChCAwBAAAAAAA4FIEhAAAAAAAAPzPGjDHGxBlj1p7hdWOMedcYs8UYs9oY0/hC7JfAEAAAAAAAgP+NldT5LK93kVTL83OPpI8uxE4JDAEAAAAAAPiZtXa+pPizFOkh6QvrtkhSmDGmQk73Wyinb4DAk3Zwm/V3HfK7Dxs/5+8q5HtHDMMwp0pY4+8q5HshDMML4kAQHZlThcXxnFOMwpwrQiciALAy4cIYsHN8gZ5YCupn2iJlo+6Ve6XPKaOstaP+wVtcLGmX1+Pdnuf25aReBIYAAAAAAABymScI9E8CQVn5CgjmOIhGwBYAAAAAACDw7ZZU2etxJUl7c/qmBIYAAAAAAAAC3xRJfT3fTtZc0hFrbY5uI5O4lQwAAAAAAMDvjDHfSIqRdJExZrek5yUVliRr7ceSpknqKmmLpBRJt1+I/RIYAgAAAAAAgcOV7u8a+IW19pZzvG4lPXih98utZAAAAAAAAA5FYAgAAAAAAMChCAwBAAAAAAA4FDmGAAAAAABA4LAuf9fAUVgxBAAAAAAA4FAEhgAAAAAAAByKwBAAAAAAAIBDERgCAAAAAABwKJJPAwAAAACAwOEi+XReYsUQAAAAAACAQxEYAgAAAAAAcCgCQwAAAAAAAA5FjiEAAAAAABAwrCXHUF5ixRAAAAAAAIBDERgCAAAAAABwKAJDAAAAAAAADkWOIQAAAAAAEDhc5BjKS6wYAgAAAAAAcCgCQwAAAAAAAA5FYAgAAAAAAMChyDEEAAAAAAAChyXHUF5ixRAAAAAAAIBDERgCAAAAAABwKAJDAAAAAAAADkVgCAAAAAAAwKFIPg0AAAAAAAKHK93fNXAUVgwBAAAAAAA4FIEhAAAAAAAAhyIwBAAAAAAA4FDkGAIAAAAAAIHDuvxdA0dhxRAAAAAAAIBDERgCAAAAAABwKAJDAAAAAAAADkWOIQAAAAAAEDhc5BjKS6wYAgAAAAAAcCgCQwAAAAAAAA5FYAgAAAAAAMChyDEEAAAAAAAChrXkGMpLrBgCAAAAAABwKAJDAAAAAAAADsWtZMhTz7zylub/vkQR4WGaPP5jf1cnYFRt00BthvWRCQ7SuglztezDqdnKtHmhj6q1baiTqcc1c+AoHVi7XZLUfuTdqn51Q6UcStRXHZ7OKN984I2K6thY1mWVcihRswZ+oqOxCXnUIv/pNKyvarWNVlrqCf1v0Cfa7+knb2GVy6rnew+pWFiI9q/drv8b8KFcaekZr1dsUEN3TH5Bkx56TxumLVGZGhXU8/2HM14Pr1JOc9+aqMVjpudFk/JEuxf6qLpnfP08cJTifPRb6cplde37D6pYWIhi127XtMc+yug3X9uH16igbh88dHr7KuX0+1sTtXz0jIznmt7TVTHP/EcfRN+n1MPJud7OvFA5poGu9BzPG76Zq5U+jucrX+ijKu3c/TXn8VE6uHa7gosWVo+JzyioSCEFBQdr27QlWvbWD5m2i763q1o88x+NbXCfjhWQ/jqTTsP6qqbnWJ5ylmP5Bq9jebLnWK7doYliBt4o67Jypadr5gtfateyTSpTo4Ju8HEsLylAx7K39sP6KKptQ6WlHtdPg0Yp9gzHdY/3Th/XUwe4j+uIqAq65o17VL5eNc1/43stGTUtY5vL7+ysBr1jJGt14K/d+umJUUo/npZ3DctDHbz68Mez9OF1nj7c79WH9a5rqeb3XStJOpFyTDOGjlXchp0Z25kgo/4/vqTk/Yf1/R1v5lWTclWd61qq2f3uNqcdPaZfho7VAa82n1LlynpqPeQWmSCjtJRjmv74KCXsiD3v/RQrXVLXfviQSlUqq8TdBzT1gfd0/EiKSlW6SP1nv67DW/dJkvat2KJfhnx+YRqXB9p6zaXTzzAXl/Kai+OyzMVn2r5amwZq65mX1k6YqyWeean2Nc3UYsANKlOzor7q/rxiV//t3kc+78dTqrZpoJhhfRTkafdSH/NxjKfP0jzX16f67GzbNuzfQdH9Osqmp+vv2Su14JUJGa+FViyjvr++pkVv/6A/vc6bQKBjxVAAMsYke/6tZoxJNcasMMZsMMYsMcb083f9cuK6rh308VvD/V2NgGKCjGKG99Pkfq/ry6ufVO3uzRVRq2KmMtXaRiusWqTGtR6oX58arXYv9894bf338zW578hs77v8k5/0Vach+rrLUP396wpd8ej1ud0Uv6vZNlplqkfq/TYD9ePTo3XN8Nt9lrv6qd5aNPpnfRAzUKlHjqpRr5iM10yQ0dVP99bW+asznju0bZ9GdR2iUV2H6NNrhyot9bj+mrEst5uTZ6q3jVZ4tUiNbj1QM58arQ5e48tb66d7a9ln0zW6zSAdO3JUl3n67UzbH962T190GaovugzVl9c8o5Opx7Vl+ul+C60Qoaqt6itx98FcbmHeMUFGVw3vp5/6vq5v2z2pmj2aKzzL8VylbbRKV4/UN60Gat7g0Wr1Sn9JUvrxNE3p9YomdhqqiZ2HqnJMA5VrFJWxXckKEarUqr6SClB/nUnNttGKqB6pD9oM1E9Pj1bXsxzLi0f/rA9jBuqY17H89+9rNarz0/q06xBNfWKUrn3tbknuY/nTrkP0adch+sxzLG8sQMeytxptoxVePVKftBmo6U+PVqfh/X2Wi3mqt5aOnq5RMe7jOtrTh8cSjmrW819qyaeZP9iElA9Xk9s7aty1z2p0x6dlgoNUt1vzXG6Nf0R5+vDjNgP189Oj1fkMfdj2qd5aMnq6PsnShwm7Duirm4drdOch+v3dyeoy4o5M2zW9o7MObdmby63IW4m7Dujbm4fri05DtPDdyerw6h0+y139cn9Ne/RDfdllqDZMXqgrHunxj/bT7MFu2vn7eo1pM0g7f1+vZg90y3jtyI5YfdllqL7sMjRfBTNOzaVjWg/UrKdGq/1Z5uI/P5uuMWeYi7Nub4KMrh7eTz/0e11jr35Sl3hdZx7cuFtT7vmvdi/emG0/+bUfTzFBRu0819fjsrT7lFPX15+3HqhfvK6vz7ZtpRaXKqpjE43v9LS+aP+Uln2S+RzZ5rlbtX3uqjxpI3AhERgKfFuttY2stZdK6i1pgDHG9xVyPtC04WUqXSrU39UIKOUbRunI9lgl7jwgV1q6Nk1dpBodm2QqU6NjE22Y9Jskaf+KrSpaqqRKlAuTJO1dslHHErKvHDiRnJrxe+ESRWWtzb1GBIhLOjTRqkkLJEl7VmxR0VIlFOLpJ2/VW9bT+mlLJEmrJ81XnY5NM15r1r+TNvy8VEcPJvrcR/Ur6+vwzjgd2VNwPpzX7NhE6zzja59nfJX00W+VW9bVJk+/rZu4QDU7NTnv7atcWU8JO+OUuOdQxnNtn79N81+ZUKDGZrmGUUrcHqskz/G8dcoiVctyPFfr2ESbPP0Vl+V4PplyXJIUVChYQYUKSV5d0/L527To5QlSAeqvM6ndoYlWex3Lxc5wLFfzOpZXTZqvSzzHcpqnHyX3+S9TR3oUxGPZW60OTbTWM872nuW4rtqyrv7y9OGaSQtUyzNeUw4lav/qbZlWU54SFBysQsWKyAQHqXDxIkqKPZx7DfGjf9OHayctUG1PH+75c7OOJaa4t1++RaEVIjK2CY2MUM12DbVqwtzcbUQe2/vnZh0/4m7zvhVbFOLV5kysVCSkuCSpaKniGSuaCxUvqk4j79atU19Un2nDFdWhsc/Nozo00bqJ7nPEuokLVNNrHs+vojo20frzmIurnGEuPtP2kQ2jlLA9Vkc889LGqYtU0zNG47fs1eFt+/KgdXnPV7ujsszHUT6ur8/UZ6e2je7TXks/nKr0EyclSamHEjO935GdB3Ro0548amUB53IVzJ8ARWAoH7HWbpP0uKRH/F0XXDghkeFK2huf8Th5X7xCyodnK5O87/QH6uT98QqJzFzGlxZP3KQ7Fv1Xl1zXUovenHThKh2gQiMjlLj3dD8l7Y9XaJa+LB4eomOJR2XT3SfmxH3xCvX0ZWj5cNXp1FR/jv/ljPuo17251k75Ixdq7z8hkeFK2pe537KOr+LhITqemJLRb8le/XY+29fp3kJ//W9hxuOoDo2VtP+wz1sM8rOSkeFKznI8l8zSF+4yh3yWMUFGN05/Wf1WfqjdC9YobuVWSVLVDo2Vsv+wDhWw/jqTrMdy4nkcy0leY1KSLunUVPf/OlK3fP6EpjwxKts+CuKx7C00MlxJ53E+9D6us/ahL8mxh7Vk1DQ9sPC/enjp+zqelKLtC9Ze+AYEgNDI8POaU7z7MPEMfdigd4y2zj29ErX987dpzivfyLoKbqD3sl4x2j5ntc/XZg7+TDeMG6R7Fr+rujdclXFrU/OHe2jnH+v1Vbfn9F3vV9R66C0qVLxotu1LXFRKR+MSJElH4xJU4qJSGa+VrlxWfaYN183fDdXFzS658A3LJec7Fx/LMheHnGMuznqdmeTjOtOX/NqPp5zv9XWSj+vrs20bVj1SFze7RL3/N0w3fTdU5RvUkOQOaja9/1oteifzLeBAfkFgKP9ZLqlO1ieNMfcYY5YZY5Z99sU3fqgW/jVjsj2VfUFA9jLns2pg4cjvNab5o9o4+Q9F9+/w7+qXj/joymz9ZM7S352e76NfXp1wxgv1oMLBuqR9E63/aXFOqxpQzPmMr7P027m2DyocrKgOjbXR02+FihVR84e66/c3J/7rOges8zmefZZxF7Iuq4mdh+rLZo+oXMMohV9SSYWKFVHjh7traUHsrzPwdSxnXVnm61j2Xhi0ccYyfXT1E/ru7rcVM/CmTMWCCgerdvsm2lDAjuVMzjLOzl7m7G9btFQJ1erYWB9dNUDvN3tYhYsXVb3rr8xJTQOX74F4zjJZi1Rpcamie7XR3BHuPCQ127nzAvrKm1VQVG5xqer3aqP5Iyb4fL3JnZ31Q783NOqKR7T2u/mKefZWSVLV1vXV7IFr1efnl3Xzt0NVqGhhlbq4zHnv92hcgkY1f0xfdn1Gc1/6Ste8+0DGyqRA52su/SfH7Jm2P9e50pf83I8Z/uX1tbX2rNsGFQpS0dIlNaHHMM1/+Rtd86E7l2KLx2/QitHTM61YBfITkk/nP74++spaO0rSKElKO7it4P75qQBK3hev0Iqnl1qHVIjQ0bjMy/KT98crpMLpC6OQyAgl/4NE0hsn/6HuYwdp0VsF768YTft2UOPebSVJe1dvU6mKp/spNDJCSZ6/KJ6SEp+kYqVKygQHyaa7VKpChJI9t0FUaFBdPd9zT/AlIkJVq220XCfTtXHmn5KkmjENtW/t9jPeZpafNOzbXg1ucffb/tXbFFohc79lHV+p8UkqWqpERr+FePVb0v74s25fPSZacWu3K8XTb2FVy6l05bLqN/0Vd/kKEeozbbjGd39eKQeO5EZz88zRffEKyXI8p2S5zcZdpkyWMgmZypxITNHehRtUJaaBds1brVKVy+qmGe7+KlkhQj1/Hq4fuj2v1HzeX96a9u2gRmc4lktFRij5HMdyaIUIn7c07Vzyl8KrllPx8JCMBOcF6Vj21rhve0V7+nDf6m0KzXI+zNqHWY/rUK/j+kyqXVVfCbsOKDU+SZK0afoyXdykltb93+8XtjF+0rhvezX06sNzzSlZ+7BUlj4sW6eyur52l77rN1Kpntu+L25aWzXbN1aNmGgVKlpYRUOLq9s792vqYx/lfgNzQcO+7XWZZz75of9IFQ8PVcfX79IPfUf6vNW9eESoytatov2eFZEbpy5Szy+flOQO+E65991stzd1euMelatXVcmxh/V//d9QysFElSwXpqNxCSpZLixjfkk/cVLpJ9z7jFuzXQk74hReIzIjqXKg8e47X3Nx1i8NSY1PUrEsc/HRs8zFR2MTFFy4UKbrzNAKEUqOO/txnt/60Zfzvb4OzXJ97avPvLdN3ndYW35256aLXbVN1loVjwhVhUY1VatrM131dG8VLVVCslYnj6dp1bhZudlM4IIhMJT/NJK0wd+VwIUTu2qbwqpHqlTlskreH6/a3Zpr+iMfZiqzbdZyRffroE1TFiqyUZSOJ6UoJcvFaVZh1corYbv7Gz5qdGic8c0SBc2yL2Zp2RfuSbdWu4a6vF9HrZuyUBc3qqnjSanZPghJ0vaF61W3azOtm7pIDXq21sZZ7sDPe1cNyCjT/Y17tXn2ioygkCTV796iwNx6svKLX7TyC/ctczXaNVSjfh3015SFquAZX0d99NuuhetVu2szbZy6SPVubKWtM5dLkrbOWn7W7S/tkfk2soMbd+vDxg9mPL7797c1/tpnC8S3ksWt2qbS1SIVWrmsju6PV1T35vr14czH8/ZZy1W/fwdt+d9ClWsUpROe47lYRKhcJ9N1IjFFwcUKq1Kr+lrx4VTF/7Vb4xqd7q9b/3hbk655tsB9K5n3sVwzy7F87DyO5WivYzm8ankd9nzDUWT9agouXCjT+KrfvYXWFZBj2dvyL37Rcs9xHdWuoRr366ANUxaq4lmO650L16tO12baMHWRLuvZSptnLT/rPhL3HlLFRjVVqFgRnTx2QlWvrKf9a7blRnP8ImsfNunXQevP0Yc7vPqwvlcflqpYRj0/eUxTB3ys+L/3Z5Sf9/p3mvf6d5KkKs0v1RX3dM23QSEp83wSWrGMuo96TD8/9rEOe7XZ27EjR1U0tITCq0fq8N/7VbVVfR3a7M7Jsn3eGjXq30Gzn/tCklSuXlXFrduhGYMy3w66ddZy1buxlZZ8ONU9H3mO/eIRoTqWkCzrsipdpazCqpfXkR1xudX0HPPuu+rnORfvzDIXbznHXJxyKDHTdeYl3ZprWpbrzKzyWz/6sn/VNoVnaffPZ7i+3ui5vj7h1Wdn2nbrzGWq3LKudi/aoLDqke75JT5J3934Usb7Nh9wg9KOHiMolFM2cPPxFEQEhvIRY0w1SW9Ies/PVfnXnnj+VS1dsVoJCYm6+rrb9MCdfdSzWyd/V8uvbLpLc58dp+u+fFImOEjrv52n+E17dNlt7SRJa8bP1vbZK1WtbbT6LXhTJ1NPaJbXBVLn9x5UpRaXqlh4iO5Y/K4WvzVJ676dpyuf6qWwqAqSyypxz0HNfjr/faPEP7V59krVbNtQD81/K+Mrrk+5ZewTmvrkp0qOS9AvI75Rz/cfVttBN2n/uh1a8e3cc753oWJFVKNVff00ZHQutsA/ts1eqepto3XXgjeVlnpC073G1w1jB2nG4M90NDZB80dM0LXvP6SrnrhJceu2a42n3862faFiRVS1VX3NfHpMXjfLL2y6S789O07XjHcfzxu/nafDm/aorud4Xj9+tnbOXqkq7aJ1y2/u43nuQHd/lSgXpnZv3ysTHCQTZLR16mLt/HWlH1vjP1s8x/KD89/SySzHcu+xT+hHz7H864hvdMP7DyvGcyyv9IzJS7tcrgY9Wyk9LV0nj5/QDw+enjYLFSui6gX0WPa2dfZK1WgbrXvnu4/LaV7H5U1jB+nnJz9TclyC5oyYoB7vP6TWg25S7LrtWu3pw5JlS6vf1JdUNKS4rMulpnd01mftB2vfyq3aOG2Jbv9puFzp6Ypdt0Mrv57jp1bmrq2zVyqqbbTu8/ThT159ePPYQZrm6cO5nj5sM+gm7V+3Xas8fXjlo9erWHiIOr3UX5LkSk/X2G7P+aEleafFo9ereHiIrvZ8g5srPV1fXetu8/VjB2mmZz6ZOXi0un3yqKzLpeNHUjTDkwds0X//TzHD+qjvzBEyRjqy+6Am3/5mtv0s+XCqrv3oYdXv1UaJew/px/velSRVuqKOWg7sKdfJdNl0q1+GfK5jR47mTeNz6G/PMXunZy71DoZ5992CERN0zfsP6UrPXLzWM97OtL1Nd2n2s+PU88sn3V+9/u28jOTINTs1VbsX+6p4RKiu/3yQDqzfoUl9Xs/X/XjKqXbf4Lm+XudpdwPPfLx6/Gz97bm+vt1zfT0zS59l3VaS1n47Tx1H3qM+s0Yo/US6Zjz+yRnrAOQnpiB9G0xBYYxJttaGeAJBGyT9JamYpCRJH1lrz/oJn1vJcu7DxgX7wi0vHDEMw5wqYX3eOYp/IIRheEEcCKIjc6qw7zvB8Q8wCnOuCJ2IAECS2wtjwM7xBXpiOb7ptwJ5xipa+6qA/H9jxVAAstaGeP7dLimfZXoDAAAAAAD5BYEhAAAAAAAQOFzp/q6Bo7CSDwAAAAAAwKEIDAEAAAAAADgUgSEAAAAAAACHIscQAAAAAAAIHNbl7xo4CiuGAAAAAAAAHIrAEAAAAAAAgEMRGAIAAAAAAHAoAkMAAAAAAAAORfJpAAAAAAAQOFwkn85LrBgCAAAAAABwKAJDAAAAAAAADkVgCAAAAAAAwKHIMQQAAAAAAAKHJcdQXmLFEAAAAAAAgEMRGAIAAAAAAHAoAkMAAAAAAAAORY4hAAAAAAAQOFzkGMpLrBgCAAAAAABwKAJDAAAAAAAADkVgCAAAAAAAwKHIMQQAAAAAAAKGten+roKjsGIIAAAAAADAoQgMAQAAAAAAOBSBIQAAAAAAAIciMAQAAAAAAOBQJJ8GAAAAAACBw7r8XQNHYcUQAAAAAACAQxEYAgAAAAAAcCgCQwAAAAAAAA5FjiEAAAAAABA4XOQYykusGAIAAAAAAHAoAkMAAAAAAAAORWAIAAAAAADAocgxBAAAAAAAAoclx1BeYsUQAAAAAACAQxEYAgAAAAAAcCgCQwAAAAAAAA5FjiEAAAAAABA4XOn+roGjsGIIAAAAAADAoQgMAQAAAAAAOBSBIQAAAAAAAIciMAQAAAAAAOBQJJ8ugD5s/Jy/q5DvPbD8RX9XId97l3GYY4P3z/F3FfK9lyq09XcVCoSbi8f7uwr5XuVHa/q7Cvmea+def1ch31s4hkv/nHq58CF/VyHf6xwc6e8qID+wLn/XwFFYMQQAAAAAAOBQBIYAAAAAAAAcisAQAAAAAACAQ3GjMQAAAAAACBwucgzlJVYMAQAAAAAAOBSBIQAAAAAAAIciMAQAAAAAAOBQ5BgCAAAAAACBw5JjKC+xYggAAAAAAMChCAwBAAAAAAA4FIEhAAAAAAAAhyLHEAAAAAAACBwucgzlJVYMAQAAAAAAOBSBIQAAAAAAAIciMAQAAAAAAOBQBIYAAAAAAAAciuTTAAAAAAAgcJB8Ok+xYggAAAAAAMChCAwBAAAAAAA4FIEhAAAAAAAAhyLHEAAAAAAACBjWpvu7Co7CiiEAAAAAAACHIjAEAAAAAADgUASGAAAAAAAAHIocQwAAAAAAIHC4XP6ugaOwYggAAAAAAMChCAwBAAAAAAA4FIEhAAAAAAAAhyLHEAAAAAAACByWHEN5iRVDAAAAAAAADkVgCAAAAAAAwKEIDAEAAAAAADgUgSEAAAAAAACHIvk0AAAAAAAIHC6ST+clVgwBAAAAAAA4FIEhAAAAAAAAhyIwBAAAAAAA4FDkGAIAAAAAAIHDkmMoL7FiCAAAAAAAIAAYYzobYzYaY7YYY57y8XppY8xUY8wqY8w6Y8ztOd0ngSEAAAAAAAA/M8YES/pAUhdJdSXdYoypm6XYg5LWW2ujJcVIetMYUyQn+yUwBAAAAAAA4H/NJG2x1m6z1p6QNEFSjyxlrKRQY4yRFCIpXtLJnOyUHEMAAAAAACBwuApmjiFjzD2S7vF6apS1dpTX44sl7fJ6vFvSFVne5n1JUyTtlRQqqZe1OUvKRGAIAAAAAAAgl3mCQKPOUsT42izL406SVkpqJylK0ixjzAJrbeK/rRe3kgEAAAAAAPjfbkmVvR5XkntlkLfbJf1g3bZI+ltSnZzslBVDyLGqbRqozbA+MsFBWjdhrpZ9ODVbmTYv9FG1tg11MvW4Zg4cpQNrt0uS2o+8W9WvbqiUQ4n6qsPTGeWbD7xRUR0by7qsUg4latbAT3Q0NiGPWhTYnnnlLc3/fYkiwsM0efzH/q6O37V9oY+qe8bW9IGjFOcZW95KVS6ra99/UMXCQhS3drumPfaRXGnp59zeBBnd9uNLSoo9rMm3vylJqn1NM7UYcIPK1Kyor7o/r9jVf+dFM/3m7bdeVJfO7ZSSmqo77xygFSvXZisz+rO31bpVcx1JTJIk3XnXAK1atU5tWrfQD5PG6O/t7tWwkydP0/CX38nL6vtNh2F9FNW2odJSj+vHQaMU62Nclq5cVte95x6X+9du19QB7nFZ77qWan7ftZKkEynHNGPoWMVt2KmIGhV03fsPZWwfVqWcFrw1UUvHzMirZvlFiauaqPzQ+6SgIB2ZOF3xn36f6fXQa9uqzN03SZJcKamKHfa+jm90H5dhfXoo7KbOkjE68v10Hf5icl5XPyD8vv2gRs77Sy6X1XX1K+mOy6tnK7NsV7xGztuoky6XwooX0eibLpckJR1L0wu/rNPWQ8kyMnq+Qz1FVwzL4xb4X3Dthip67R1SUJDSlv6qtHn/l/n16vVUrO9gueLjJEkn1y1W2mzPWC1WQsVueEBB5atIsjo26QO5dm7K4xYEhjJto3XJ8P4ywUHa89VsbX/vf5leL1Gzour9936Vuqy6toyYoB0f/ZjxWqFSJVT3rXsVUqeyrJXWD/hIR5ZtzusmBISHX3xQzds107HU43p1wOvavHZLtjJD33talzSorfS0k9qwcqPefOptpZ9MV0jpEA1+c5AqVq2oE8dP6PWBb+jvjdvzvhF+0N5rbv7pLHNzD8/cHOs1N9fNMjfP9MzNoRUidO3b96lk2dKyLqtVX8/Rss8L9ryMXLdUUi1jTHVJeyT1lvSfLGV2Srpa0gJjTHlJl0jalpOdEhj6B4wxydbaEH/XI5CYIKOY4f30f7e+quR98eo99UVtm/Wn4jefDmpWaxutsGqRGtd6oCIbRandy/31bY9hkqT138/XqnGz1PHtezO97/JPftKiNydKkqJv76grHr1es4d8nmftCmTXde2g//TsriEvveHvqvhd9bbRCq8WqTGtB6pCoyi1f7m/vvaMLW+tn+6tPz+bro1TF6n9K7frsl4xWjX+13Nu3/iOzjq0Za+KhBbPeO7gxt2acs9/1WHEHXnQQv/q0rmdatWsrjp1r9IVzRrrg/dHqOVV3XyWHfz0cP3ww0/Znv/ttyXqcX2/3K5qQIlqG63w6pH6uM1AVWwUpc7D+2vcdcOylWv7VG8tGT1dG6YuUqeXb1d0rxitGP+rEnYd0Fc3D9exxBTViGmgLiPu0Ljrhil+2z6N6TpUkvvc+9Di97RxxrI8bl0eCwpS+ece1O47higt9qCqfv9fJc9erBNbd2YUSduzXzv7PClXYrJKtmqq8i8+op29BqhIraoKu6mzdtz8mGxamip9OlzJ85YobUfWP7oVbOkuq1fnbNBHNzRR+ZBiuvWbRWpTo6yiypy+nEk6lqZX5mzQB9c1VoVSxRWfcjzjtdfn/aWW1S7SG9c2VFq6S8c8QXVHMUEq2v1upY5+UTbxkIo/+JpOblgqG7c7U7H07Rt0bNyIbJsX7XaHTm5aoZNfvyEFF5IK5+iLY/KvIKM6r96h5Te/rGN7D+mKGSN0YMYyHd20J6NIWkKyNg4dq7Jdmmbb/JLh/XVoziqtvuttmcLBCi5eNC9rHzCuaNdMlapfrFuv6qe6jS/VgBGP6oFuD2cr98v//aqXH3aPx2ffH6JrbumqKV9O1W0P/0db1m3Vs3cNU5Woynr05Yc1sPeTed2MPFfDMzd/4pmbOw3vry98zM0xT/XWUh9z8xHP3HzcMzd3HnGHvrhumFzpLs0e/rVi125XkZLF1P/Hl/T3b2t0aLOz5ppckbOUOfmWtfakMeYhSTMkBUsaY61dZ4y5z/P6x5JekjTWGLNG7lvPBltrD+Zkv9xKhhwp3zBKR7bHKnHnAbnS0rVp6iLV6NgkU5kaHZtow6TfJEn7V2xV0VIlVaJcmCRp75KNOpaQnO19TySnZvxeuERRWZv1tkrnatrwMpUuFervagSEqI5NtN4ztvZ5xlZJz9jyVqVlXW2atkSStG7iAtXs1OSc24dERqj61Q21ZsLcTO8Vv2WvDm/blzsNCjDdunXSl1+5A7SLlyxX6bDSiows5+daBb5aHZporWdc7T3LuKzasq7+8ozLtZMWqLbn3Lnnz806lpji3n75FoVWiMi2bbUr6ylhZ5wS9xzKpVYEhmINaitt516l7d4vpZ1U0rR5Crm6eaYyx1ZskCvRPY+krvpLhSIvkiQVqVFZqav+kj12XEp3KXXpGoW2b5nnbfC3tfuPqHLpEqpUuoQKBwepU+1Izd0al6nMzxv36eqa5VShlDsIHlHC/YE7+fhJLd9zWNfXu1iSVDg4SKHFCudtAwJAUOWach3aL3s4Vko/qZOrflOhSy8/v42LFldwtbo6uexX9+P0k9KxlNyrbAAr3bimUv6OVeqOONm0dO2f/IfKds7cj2kHE5W4cqtslgBkcEhxhbe4VHu+mi1JsmnpOpnozH68smNLzZg4S5K0fvkGhZQKUUS57PPE4tlLMn7fsHKjylZwnxur1qqq5b+tkCTt3LpLkZUiFX5RWO5X3M/+zdy8ZtIC1fKam497xtwer7n5aFxCxsqjE0eP6dCWvQotn/3/A/gnrLXTrLW1rbVR1tqXPc997AkKyVq711rb0Vp7mbW2vrV2fE73SWDoXzDGxBhj5hpjJhpj/jLGfOX5qjgZYy43xvxhjFlljFlijAk1xhQzxnxujFljjFlhjGnrKdvfGDPZGDPVGPO3MeYhY8zjnjKLjDERnnJRxpjpxpg/jTELjDE5un/wQgqJDFfS3viMx8n74hVSPjxbmeR9pz+8JO+PV0hk5jK+tHjiJt2x6L+65LqWWvTmpAtXaRQYIZHhSvIaW0k+xlbx8BAdS0yRTXf/1SF53+kyZ9u+7bDbNP+Vb2Rdzg1KXlwxUrt3nf6L157d+3RxxUifZV96cbCW/zlLb44cpiJFTv81vHnzJvpz2Sz9OOVL1a1bO9frHAhCI8OVuDfzuAotn31cHvcal4n74hXq47zYoHeMts5dne35S7u30PopCy9wzQNPofIXKW3fgYzHJ/cfVKHyZc5YvvSNnXR0vnsV1YnNO1Ti8voKCguVKVZUJdtcrkIVyuZ6nQNN3NFjKh9aLONx+dBiOnD0eKYyOw6nKPHYSd31/VL95+uFmrrefdzvOZKi8OJF9PzMder91UK9MGudUtNy9G24+ZIpFSF75PQfYm1ivEzp7OMwuMolKv7ImyrWf6iCyrnTQwRFlJc9mqiiNz6k4g+PVNEb7pcKO3OlS9HICB33Ojce33tIRc/jelCSilctpxOHElXvv/fril9eVd237lVQCWf2Y9nIi3Rg7+nz4oF9B1TWExD3JbhQsDr2bK8lc5dKkrau36pWXa6SJNVpeIkiK5VXWQecG0Mjw5X0D+fmpDPMzdG9Y7TNx9xcutJFKlevqvau3HqBaw/kPgJD/14jSY9JqiuphqQrjTFFJH0r6VFrbbSk9pJSJT0oSdbayyTdImmcMebUVVp9ue8ZbCbpZUkp1tpGkhZK6uspM0rSw9baJpIGSfow11t3vkz2pOnZF/f4SKx+HiuAFo78XmOaP6qNk/9QdP8O/65+KNCMj7GVbXXZWcbombavcXVDpRxMVNya7ReimvmW8dl32Y/doc+MUL36rdW8xTUKjwjTk088IElavmKNatRspiZNO+iDDz/XpO/H5HqdA4KPfst2zjuPc2eVFpcqulcbzR0xIdPzQYWDVat9Y234aXFOa5o/nWH6KH5FA5Xu2VEH3nSPsxPbdin+0+9VefQrqvTpSzr+1zbZkw68Deo8Ytvp1mpDXKLeu66RPri+iT5dsk07Dh/VSWv1V1ySbmpQSRNubaHihYM1Zun2XK9y4Dn3MZ2+d5uOvnafUt8dqLSFP6tYn8HuF4KCFVSxhtIWz1Dqe0/InjiuIjHX50GdA5Cvc+N5CioUrNDLqmvXuFla3P4ppaccU/WHe1zAyuUj5zk3nzLglUe1evFqrVnizhH49QcTFFo6RJ/N+Fg33H6dNq/donQnnBvPp9/Oc25u0KuN5mSZmwuXKKrrP35Uv744PtOdD0B+QY6hf2+JtXa3JBljVkqqJumIpH3W2qWSdOrr4owxV0l6z/PcX8aYHZJO/el8jrU2SVKSMeaIpFOZm9dIamCMCZHUUtL3Xh/Ssv2JxBhzj6R7JOnm8GZqGVLrgjb2TJL3xSu04unlkiEVInQ07nDmMvvjFVLh9F/WQiIjlPwPEklvnPyHuo8dpEVv/ZDj+iL/a9i3vS67pa0kaf/qbQr1GluhkRHZkpSnxiepWKkSMsFBsuku9xiNdY/RpP3xPrev3bWZojo0VvW20SpUtLCKhBZXl3fu18+PfZT7DfSz++/rpzvvvFWStGzZSlWqXDHjtYsrVdDefbHZttm/331byokTJzRu3Ld6fMB9kqSkpNO3if48fbbee/cVlSkTrkOHDmd7j/yucd/2atjbPS73rd6mUhUzj6ukuIRM5VPjk1TUa1yWqhCh5NjT/VK2TmV1fe0ufddvpFKz3G4bFROt2LXblXLwX38jab5xMvagCnv9JbtQ5EU6GZf99rmitasp8qXHtPueZ+VKSMp4/sikmToyaaYk6aIB/XRyf45uv8+XyoUUU2zSsYzHsUnHVLZk0WxlwooVVvHChVS8sNT44nBtOpCkRheHq1xIUV1WIUyS1L5WeX2+tGAn3PfFJh6SKX16RYYpFSGbGJ+50PHTHwTTNy6XetwtlQiVPXJINvGQXLvcSZJPrl2oIm2cGRg6vu+QinqdG4tWLKPj+89vPji295CO7z2kxOXuJMuxUxermoMCQ9f1665r/9NVkvTXqk0qW/H0ebFshbI6GOv7tuJ+A/ooLKK0nh38dsZzKckpem3g6TyVExaO175d+3Op5v7VuG97RXvNzaFZ5ubkc8zNoT7m5i6eudk7FUZQoWBd//GjWjf5D22aXsBz/6HAYsXQv+e9Djtd7iCbke+/zZ3tTyTe7+PyeuzyvGeQpARrbUOvn0uzvom1dpS1tqm1tmleBYUkKXbVNoVVj1SpymUVVDhYtbs117ZZyzOV2TZruS7t6V6yGtkoSseTUpSS5UScVVi18hm/1+jQWIe3OiOnC85t5Re/6MsuQ/Vll6HaMuNP1fWMrQqesXXUx9jauXC9andtJkmqd2MrbZnpHqNbZy33uf1vr32nUVc8os+uHKAfH/pAO/9Y74igkCR99PE4Nb28o5pe3lFTpsxQn1tvlCRd0ayxEo8kZgSBvHnnHerevbPWrf9LklS+/OkL18ubNlRQUFCBDApJ0vIvftGYrkM1putQbZr5p+p7xlXFs4zLHQvXq45nXNbv2UqbPefOUhXLqOcnj2nqgI8V/3f2i/W63VtonQNuI5OkY2s2qXDViip8cXmpcCGFdm2j5NmLMpUpVKGsKr73rPYNHqm07XsyvRYcUTqjTEiHK5X407w8q3ugqBdZSjsTUrTnSIrS0l2asWm/YqIy5wqLiSqrFXsTdNLlUmpautbuT1D1iJK6qGRRRYYW0/b4o5KkJTsPqUaZkv5ohl+5dm9R0EUVZMLLScGFVCj6KqVvyPzhz4SEZfweVKmme+VBSpJscoJswkGZi9xB9kJRl8mVJWm1UySu2KoSNSJVrEpZmcLBiryupQ6cZwL9EweO6NjeQyoRVUGSFNGqvo5uck4/Th43RXd1uk93dbpPv03/XZ1udK+kr9v4Uh1NOqr4uPhs21xzSxdd3qapXnzo5UwrY0JKlVShwu61Adf8p6tWLV6jlOSCma9p+Re/6POuQ/V516HafJ5z806vufmyLHPzDZ88ph8HfKzDWebmrq/fpUNb9mrpZz/nboOcxuUqmD8BihVDF9ZfkioaYy631i41xoTKfSvZfEm3SpptjKktqYqkjZIan+sNrbWJnvxDN1lrv/fkMmpgrV2Vi+04bzbdpbnPjtN1Xz4pExyk9d/OU/ymPbrstnaSpDXjZ2v77JWq1jZa/Ra8qZOpJzRr0KiM7Tu/96AqtbhUxcJDdMfid7X4rUla9+08XflUL4VFVZBcVol7Dmr203wj2SlPPP+qlq5YrYSERF193W164M4+6tmtk7+r5Rd/z16pGm2jdeeCN5WWekIzvMbW9WMHaebgz3Q0NkELRkzQNe8/pCufuElx67Zr7bdzz7n9mdTs1FTtXuyr4hGhuv7zQTqwfocm9Xk9t5roV9N+/lWdO7fTxg2/KyU1VXfd9XjGa1P/94Xuue8J7dsXqy/Hva+LykbIGKNVq9bpgQefkiT1vOEa3XtvX508ma5jqcd0620P+KspeWrr7JWKahut++a7x9VPXuPq5rGDNO3Jz5Qcl6C5Iyaox/sPqc2gm7R/3Xat8ozLKx+9XsXCQ9Tppf6SJFd6usZ2e06SVKhYEVVvVV/Thzjktrx0l+Je+kiVRg+XgoJ1ZNJMndiyU6V7uf9yfuTbaSrzwH8UHBaq8s896NkmXTtufFSSVPHdZxQcVkr25EnFvfhhRpJqJykUFKTBbevogf9bLpe16lHvYkWVCdH3q3dJkm5qUFk1IkLUsmoZ3Tx+oYKMdH29Sqp5kftLDgbH1NGQ6Wt00uXSxaWK64WO9f3ZHP9wuXR8ymcqfsezkglS2rLZcsXtUqFmHSVJJ5fMVKHLWqjQFZ0kV7qUdkLHvjm9QuP41NEq1utRKbiwbHysjk18318t8Sub7tLGp8eo8YQhMsFB2vvNXB3duFuV+raXJO3+4hcVKVtaV8wcoUKhxWVdVlXu6ao/Wg1UenKq/hryuS778GGZIoWUuiNO6x51xh9sslo0e7GuaNdMX/32hY4fO67XHh+Z8dqrX7yskU+8pUOxh/T4iMe0f3esPvzfu5Kk+T//pi/eGa8qNatoyH8Hy5Xu0vbNO/T6oDf91ZQ8tdVzzXevZ26e5jU33zR2kH72zM1zPHNz60E3KXbddq32mpuLh4eoo9fcPK7bc6rUtLbq92yluA07dfu0lyVJ80Z+p21zAuKjGnDeDN/2dP5OfV29MSZG0iBr7bWe59+XtMxaO9YYc7nct40Vlzso1F7SSUkfS2ri+f1xa+0cY0x/SU2ttQ953me75/FB79eMMdUlfSSpgqTCkiZYa188Uz3/W+U2/lNz6IHlZ+xenKd3Gz/n7yrke4P3z/F3FfK9lyq09XcVCoQbihfsbz/LC5UfrenvKuR7rp18/XNOLRzD34Rz6uXCnA9zqnOw7y+ywD/z1I7x/z5xVz6Q+vO7BfIzbfEujwTk/xuzwz9grQ3x/DtX0lyv5x/y+n2ppOZZt5XU38f7jZU01utxNV+vWWv/ltT539ccAAAAAAAgOwJDAAAAAAAgcARwPp6CiOTTAAAAAAAADkVgCAAAAAAAwKEIDAEAAAAAADgUOYYAAAAAAEDgsOQYykusGAIAAAAAAHAoAkMAAAAAAAAORWAIAAAAAADAocgxBAAAAAAAAoeLHEN5iRVDAAAAAAAADkVgCAAAAAAAwKEIDAEAAAAAADgUgSEAAAAAAACHIvk0AAAAAAAIHJbk03mJFUMAAAAAAAAORWAIAAAAAADAoQgMAQAAAAAAOBQ5hgAAAAAAQOBwkWMoL7FiCAAAAAAAwKEIDAEAAAAAADgUgSEAAAAAAACHIscQAAAAAAAIHJYcQ3mJFUMAAAAAAAAORWAIAAAAAADAoQgMAQAAAAAAOBQ5hgAAAAAAQOBwkWMoL7FiCAAAAAAAwKEIDAEAAAAAADgUgSEAAAAAAACHIjAEAAAAAADgUCSfBgAAAAAAgYPk03mKFUMAAAAAAAAORWAIAAAAAADAoQgMAQAAAAAAOBQ5hgAAAAAAQOCw1t81cBRWDAEAAAAAADgUgSEAAAAAAACHIjAEAAAAAADgUOQYAgAAAAAAgcPl8ncNHIUVQwAAAAAAAA5FYAgAAAAAAMChCAwBAAAAAAA4FDmGAAAAAABA4CDHUJ5ixRAAAAAAAIBDsWKoADpirL+rkO+92/g5f1ch33tk+Yv+rkK+l9aEcZhTJflj0wUx+liYv6uQ71V55bC/q5DvpZni/q5Cvle4iL9rkP/1VKS/q5DvBTM3AwGHFUMAAAAAAAAORWAIAAAAAADAobiVDAAAAAAABA7LPYd5iRVDAAAAAAAADkVgCAAAAAAAwKEIDAEAAAAAADgUOYYAAAAAAEDgcJFjKC+xYggAAAAAAMChCAwBAAAAAAA4FIEhAAAAAAAAhyLHEAAAAAAACBzW+rsGjsKKIQAAAAAAAIciMAQAAAAAAOBQBIYAAAAAAAAcihxDAAAAAAAgcLhc/q6Bo7BiCAAAAAAAwKEIDAEAAAAAADgUgSEAAAAAAACHIjAEAAAAAADgUCSfBgAAAAAAgYPk03mKFUMAAAAAAAAORWAIAAAAAADAoQgMAQAAAAAAOBQ5hgAAAAAAQOCw5BjKS6wYAgAAAAAAcCgCQwAAAAAAAA5FYAgAAAAAAMChyDEEAAAAAAAChnVZf1fBUVgxBAAAAAAA4FAEhgAAAAAAAByKwBAAAAAAAIBDkWMIAAAAAAAEDpfL3zVwFFYMAQAAAAAAOBSBIQAAAAAAAIciMAQAAAAAAOBQBIYAAAAAAAAciuTTAAAAAAAgcFiST+clVgwBAAAAAAA4FIEhAAAAAAAAhyIwBAAAAAAA4FDkGAIAAAAAAIHDZf1dA0dhxRAAAAAAAIBDERgCAAAAAABwKAJDAAAAAAAADkWOIVwQnYb1Va220UpLPaH/DfpE+9duz1YmrHJZ9XzvIRULC9H+tdv1fwM+lCstPeP1ig1q6I7JL2jSQ+9pw7QlKlOjgnq+/3DG6+FVymnuWxO1eMz0vGhSnmj7Qh9Vb9tQJ1OPa/rAUYrz0W+lKpfVte8/qGJhIYpbu13THvsoo9/Otr0JMrrtx5eUFHtYk29/U5JU+5pmajHgBpWpWVFfdX9esav/zotmBpxnXnlL839foojwME0e/7G/qxNw2g/ro6i2DZWWelw/DRqlWB/jsnTlsurxnntcxq7drqkD3OOy7nUt1fy+ayVJJ1KOaebQsYrbsFOS1HXk3Ypq11AphxI1uuPTedmkPFUlpoFaD+sjExyk9d/M1Z8fTs1WpvULfVS1nfvY/eXxUTrg6eOr37hb1a5uqNRDifq6/ek+umLQjarRsbGsyyr1UKJ+efwTHY1NyKMW+Uf35/upTtuGSks9oe8GfaQ967ZnKxNeqaxuff8RlShdUnvWbdeEAR8oPS1dxUKLq/fbDyrs4osUFBys+Z/+qGXfz5MkXXl7Z13Ru51kjJZMmK3fxvycxy3Le1ViGqiV15hc7mNMtvIak796xmRIhQi1f+c+lShbWtZlte7rOVo9ZoYfWpB3qrZpoJhhfRQUHKS1E+ZqqY++ivHMvWmpxzXTa+4907bNB9ygy26JUcqhJEnS769/p+1zVqnOdS3V5N5rMt637KWV9VXXZ3Rg/c7cb6ifMBb/ndyYVy6qW0VtR9yh4KKF5UpP17yhYxW7clteNSnPVY5poKs8x+f6b+ZqhY8+vCrL2DvoGXtXe4299VnG3mX9O6h+/46yJ9O1Y/ZKLXxlQl42q2BzufxdA0dhxZAPxph0Y8xKY8xaY8xUY0yYv+sUyGq2jVaZ6pF6v81A/fj0aF0z/Haf5a5+qrcWjf5ZH8QMVOqRo2rUKybjNRNkdPXTvbV1/uqM5w5t26dRXYdoVNch+vTaoUpLPa6/ZizL7ebkmeptoxVeLVJjWg/UrKdGq/3L/X2Wa/10b/352XSNaTNIx44c1WWefjvX9o3v6KxDW/Zmeu7gxt2acs9/tXvxxlxoUf5xXdcO+vit4f6uRkCq0TZa4dUj9UmbgZr+9Gh1Gt7fZ7mYp3pr6ejpGhXjHpfRnnF5ZNcBfXXzcI3pPER/vDtZnUfckbHNmu/n67t+I/OgFf5jgoxihvfTlL6v66t2T6p2j+YKr1UxU5mqbaMVVj1SX7YaqNmDRyvmlf4Zr234fr6m9MneR8s//knfdByiCZ2H6u9fVujyR6/P7ab4VZ2YhrqoeqRejxmgSUM+1fUv3+mzXNen/qMFo6fp9baPK/XIUV3eq60kqUWfjordskfvdHlKn/R+UdcOvU3BhYNVvnYlXdG7nd7r8Yze6TJYl7ZrpIuqReZl0/KcCTJqM7yfpvZ9XV+fY0yObzVQcwaPVhvPmHSlu/T7S1/r63aDNbHHMDXo1z7btgWJCTJqN7yfJvd7XeOuflKXdG+uiCztrdY2WmHVIvV564H65anRaueZe8+17fLPpuurLkP1VZeh2j5nlSTpr8l/ZDw3/bGPlLj7YIEOCjEW/53cmleuHHqLlrz9gyZ0HqrFb0xSyyG35HZT/MYEGbUe3k8/9X1d37R7UrV89GGVttEqXT1SX7UaqLk+xt437QZrUo9hqu819iq2uFTVOjbRtx2f1oT2T2nlJ9PyumnABUNgyLdUa21Da219SfGSHvR3hQLZJR2aaNWkBZKkPSu2qGipEgopF5atXPWW9bR+2hJJ0upJ81WnY9OM15r176QNPy/V0YOJPvdR/cr6OrwzTkf2HLzwDfCTqI5NtH7Sb5KkfSu2qmipkirpo9+qtKyrTZ5+WzdxgWp2anLO7UMiI1T96oZaM2FupveK37JXh7fty50G5SNNG16m0qVC/V2NgFSrQxOt9YyrvWcZl1Vb1tVfnnG5ZtIC1eroHpd7/tys44kp7t+Xb1FohYiMbXYt2ahjCcm53AL/Kt8wSgnbY5W484BcaenaNGWRanj65pQaHZtog6ePYz19XMLTx3sX++6jtOTUjN8LlygqqWB/U0fdjk20/Af3vLJzxRYVDy2h0LJh2crVbFlPa6YtliQtmzRf9bzmlaIli0uSipQoppSEZLlOulSu5sXauWKz0o6dkCvdpW2LN6hep8tzv0F+VL5hlI54jcnNPsZk9Y5N9JePMZkSl5Cx6iDt6DHFb9mrkMiIrLsoMCI9x+8RT19tnLpIUVn6Ksrr+N3vdY48n23Ppk6PlvrrfwsvaHsCDWPx38mtecVaqyKhnvNkqRI6Gns4dxviR+WyjL0tUxapuo+xt9GrD4t4jb2DXmPv8Ja9KukZe/X7tNeKD6fKdeKkJCn1kO/PMUB+QGDo3BZKuliSjDFRxpjpxpg/jTELjDF1PM+XN8b8nzFmleenpef524wxSzyrjz4xxgR7nk82xrzsKbvIGFP+TO9jjHnJGPPoqcp4tnskz3vhLEIjI5S491DG46T98QotH56pTPHwEB1LPCqb7l4SmLgvXqGR7jKh5cNVp1NT/Tn+lzPuo1735lo75Y9cqL3/hESGK2lf5n4LifTVbykZ/Za873SZs23fdthtmv/KN7J8zSP+odDIcCWdx/F83GtcJnkdz96ie8do29zV2Z4vyEpGhit5b3zGY+9jNnOZQ2ct40vzJ29S/8X/1SXXt9SiNyZduEoHoNLlI5Tg1UcJ++NVOsuHwBLhoUpNPCqXZxwe2XdIpcu7y/wxbobK16yoZ5Z8qMdnvK4pL3wha61iN+5S9WaXqkRYiAoXK6I6bRsqrEKZvGuYH5SMDFdSljFZMst4CzmPMRla6SKVrVdV+1dszd0K+1GIj74KKZ+9r7zn3mTP3HuubaP7ddBtM15Rh5F3q2jpEtn2XbvbFdpYwANDjMV/J7fmlQXDxuvKobeo/+L/6qpnbtHCV7+9sBUPIL76MOvYy9qHR32UCa10kS6qV1WxnrEXViNSFZpdop5ThqnH90NVLrpG7jUCyGUEhs7CE8i5WtIUz1OjJD1srW0iaZCkDz3PvytpnrU2WlJjSeuMMZdK6iXpSmttQ0npkm71lC8paZGn/HxJd5/pfSSNltTPU58gSb0lfZUrDf6XjPHxpLVZymQvdKpIp+f76JdXJ5wxiBFUOFiXtG+i9T8tzmlVA4qRrz7J0gdn6bczbV/j6oZKOZiouDXbL0Q14TQ+x9z5j8tTqrS4VA16tdGcEc661/5s57qzlzl3EHfR699r7BWPauP//aHo/h3+dR3zhfPoI19zz6kytVs30N71OzS82QN6p+tTuu7F/ioaUlxxW/dq7sdTdPf4Ibpz3FPat2GnXOnp2d+oIPHZUecu493fhUsUVZdPHtWCYeMzrV4rcM7j+NWZ5u6zbLv6y1/0eavHNb7zUB2NS1DrZ27NVC6yYZROpp7QoU27/23N8wfG4r+SW/PKZX2u1oIXvtLYKx7Vghe+0tUj7z5r+fzs3/ahd6FCJYqq0yeP6nevsWcKBalo6ZKa1H2YFr78jTp++NAFrbfjuVwF8ydAkXzat+LGmJWSqkn6U9IsY0yIpJaSvvc6cRT1/NtOUl9JstamSzpijOkjqYmkpZ7yxSXFecqfkPSj5/c/JXU40/t43uuQMaaRpPKSVlhrT4ezPYwx90i6R5K6RTRT05CaOeuBc2jat4Ma93bncti7eptKVTz9F9fQyAglxSVkKp8Sn6RipUrKBAfJprtUqkKEkj1LVis0qK6e77lPpCUiQlWrbbRcJ9O1ceafkqSaMQ21b+32M95mlp807Ntel93i7rf9q7cptELmfsuaTDY1PknFSpXI6LeQChEZS32T9sf73L5212aK6tBY1dtGq1DRwioSWlxd3rlfPz/2Ue43EPlS477tFe05nvet3qbQLMdzcpbjOTU+SUW9xmWo1/EsSWXrVFaX1+7Sd/1GFvhbx7JK3hevkIqnV7Z4H7OZy5TJUibhvPexafIf6jZukBa/9UOO6xtIWvTpoCtuaSdJ2rVqm8K8+igsMkKJWfrxaHySipcqqaDgILnSXSpdoYwS49xlmt4Uozkf/U+SdGhHrOJ3HVC5qIratWqrln43V0u/mytJ6vxELx3ZF6+C7Oi+eIXmYEwGFQpWl1GPatPkP7RtesHJ8+dLsq++isvSV1nm3hDP3BtcuNAZt03xun5Z+80c9fh8YKb3vKR78wJ/G5nEWPy3cmteqXNjK81//ktJ0pYfF+vq1++6cJUOML76MOUcfVgyy9jrPOpRbc4y9o7uO6xtP7sfx63cJmutikWE6lh8Ui62BsgdrBjyLdWzyqeqpCJy5xgKkpTgyT106ufSs7yHkTTOq+wl1tphntfS7OkwfrrOHaD7TFJ/SbdLGuOrgLV2lLW2qbW2aW4HhSRp2RezMhJDb5y5TNE9W0mSLm5UU8eTUrN9kJSk7QvXq27XZpKkBj1ba+Msd+DnvasG6N2rHtO7Vz2m9dOWaNqzYzOCQpJUv3uLAnMb2covftGXXYbqyy5DtWXGn6rb8ypJUoVGUTqelKKjPvpt58L1qu3pt3o3ttKWmcslSVtnLfe5/W+vfadRVzyiz64coB8f+kA7/1hPUAhntfyLX/R516H6vOtQbZ75p+p7xlXFc4zLOp5xeVnPVto8yz0uS1Usoxs+eUw/DvhYh//en2dtCBSxq7YprFqkSlUuq6DCwardvbn+9vTNKX/PWq5LPX1cvlGUTiSlKMVHH3srXa18xu/VOzTW4S0FL1fYwi9n6Z2uT+udrk9r3cxlanyDe16p0qimUpNSlHQgIds2Wxeu02Vdr5AkNe3ZWus9c0fC3oOqdWV9SVLIRaVVtkYFHdrp/ttMyTKlJElhFcuofufLtbKAzC9nErtqm0pXi1SoZ0zWOsOYrHOGMdlu5F2K37xXKz8t+N/etn/VNoVXP338XtKtubZl6attXsdvpKevjsYlnHVb7zxtUZ2a6tBGr5VBxqjWNVdo09SCHxhiLP47uTWvHI09rIubuz/KVLqynhIK8Jwdl2Xs1fTRh9tnLdclZ+jDtiPv0uHNe7Uqy9j7e8YyXXxlXUlS6eqRCi5ciKAQ8i1zPsvXncYYk2ytDfH83kjS/yRFSZon6W1r7ffGvQyogbV2lTFmgty3hr3juf2spKRKnu2utNbGGWMiJIVaa3dkef8bJV1rre3v632stYnGmCKS1kgqLKmWZzXRGb1Y9dY8/0/t8lJ/RbVpoLTUE5oy6BPtW+P+GvRbxj6hqU9+quS4BPfX1b//sIqHldT+dTv0f499qHRPsrZTur9xrzbPXqENnqS2hYoV0WOL3tV7rQboeFLeLRkuaX3dH3fhXf1SP1WLcffbjEGjMr4+/vqxgzRz8Gc6Gpug0lXK6pr3H3J/Xf267fr50Y8y+u1M259Sqfmlanpv14yvq6/ZqanavdhXxSNCdTwxRQfW79CkPq/nStseWf5irrzvhfDE869q6YrVSkhIVJmIMD1wZx/17NbJ39XK5s0mz/llvx1e6qcanuN52qBR2u85nm8aO0g/P/mZkuMS3F9X//5DKh4Woth12zX1Mfe47PLaXbqky+U6studKN6Vnq5x3dzt6P7ug6rS4lIVDw/R0YOJ+u3tSVr97bxcbUtJP6zYrdo2Wq2G3eb+Stxv52nZe1NU/zb3Spi142dLktoM76eqnmP314GjFOc5dju9/6Aubn6pikWEKPVgoha/OUnrv52nLp88ovCoCrIuq6TdBzVnyOc6uj/vEoXuCs77262ue/F2XdImWidSj+v7Jz7R7jXur1G+4/MnNXHwp0qMO6yIyuX0n/ceVomwEO1dt13fDPhA6SdOqlS5cN38xn0KLRcmY4zmfDRFKya7k4re/93zKhEeovST6frxpS+15Y91edKeKunBebIfX06NSeMZk3++N0X1PGNynWdMtvaMyZNeY7LC5bXV84fndHDDzozbvRe99p12eL5VK6+l5cHUXK1ttGKed/fVum/nacn7U9TA01erPX3V1jP3nkw9oZlec6+vbSWp8zv3qWzdqrLWKnH3Qf369JiMgHul5pfqqqd6acJ1w3K/cZIK+/myvyCMRX90YW7MKxUur63Ww/ooqFCQTh5P09yhY3Ugj9IQ+ONsWKVttK7yjL2/zjD2Wg3vpyqesTd74CgdWP23Ii+vrRt+eE6Hsoy9nXNWKahwsNq9cY/K1Ksi14l0/TH8a+35Y32etemBXePz5gOLn6T8974CGago8ejHAfn/RmDIB+/AjefxVEnfSfpN0keSKsgdpJlgrX3Rkzx6lKQacq8Aut9au9AY00vS03KvNkqT9KC1dtFZAkM+38dT7mO5Vyw9da76+yMwVNDkVWCoIAvkwFB+4a/AUEHij8BQQeSPwFBB48/AUEGRF4Ghgs7fgaGCgC7MOc6GFwaBofwpUAND5BjywTso5HnczethZx/lYyX18PH8t5Kypfj3fn9r7URJE8/2Pp6k080l3XTejQAAAAAAID9iAUueIsdQgDPG1JW0RdKv1trN/q4PAAAAAAAoOFgxFOCstevlvrUMAAAAAADggmLFEAAAAAAAgEOxYggAAAAAAAQOF98gkpdYMQQAAAAAAOBQBIYAAAAAAAAcisAQAAAAAACAQ5FjCAAAAAAABA6X9XcNHIUVQwAAAAAAAA5FYAgAAAAAAMChCAwBAAAAAAA4FDmGAAAAAABA4LAuf9fAUVgxBAAAAAAA4FAEhgAAAAAAAByKwBAAAAAAAIBDERgCAAAAAABwKJJPAwAAAACAwOGy/q6Bo7BiCAAAAAAAwKEIDAEAAAAAADgUgSEAAAAAAACHIscQAAAAAAAIGNbl8ncVHIUVQwAAAAAAAA5FYAgAAAAAAMChCAwBAAAAAAA4FDmGAAAAAABA4HBZf9fAUVgxBAAAAAAAEACMMZ2NMRuNMVuMMU+doUyMMWalMWadMWZeTvfJiiEAAAAAAAA/M8YES/pAUgdJuyUtNcZMsdau9yoTJulDSZ2ttTuNMeVyul9WDAEAAAAAAPhfM0lbrLXbrLUnJE2Q1CNLmf9I+sFau1OSrLVxOd0pK4YAAAAAAEDgsC5/1yBXGGPukXSP11OjrLWjvB5fLGmX1+Pdkq7I8ja1JRU2xsyVFCrpv9baL3JSLwJDAAAAAAAAucwTBBp1liLG12ZZHheS1ETS1ZKKS1pojFlkrd30b+tFYAgAAAAAAMD/dkuq7PW4kqS9PsoctNYelXTUGDNfUrSkfx0YIscQAAAAAACA/y2VVMsYU90YU0RSb0lTspT5n6RWxphCxpgSct9qtiEnO2XFEAAAAAAAgJ9Za08aYx6SNENSsKQx1tp1xpj7PK9/bK3dYIyZLmm1JJekz6y1a3OyXwJDAAAAAAAgcLiyptVxDmvtNEnTsjz3cZbHIyWNvFD75FYyAAAAAAAAhyIwBAAAAAAA4FAEhgAAAAAAAByKHEMAAAAAACBwuFz+roGjsGIIAAAAAADAoQgMAQAAAAAAOBSBIQAAAAAAAIcixxAAAAAAAAgcLuvvGjgKK4YAAAAAAAAcihVDBVAJa/xdhXxv8P45/q5CvpfW5Dl/V6FAGPjni/6uQr73SSPGYk4lK93fVcj3hsQv9ncV8r3Lwqr5uwr5XqPCZf1dhQLhhXr7/V2FfG/PulL+rgIAL6wYAoAARVAo5wgKAQAuJIJCOUdQCAg8rBgCAAAAAACBw7r8XQNHYcUQAAAAAACAQxEYAgAAAAAAcCgCQwAAAAAAAA5FYAgAAAAAAMChSD4NAAAAAAACh8v6uwaOwoohAAAAAAAAhyIwBAAAAAAA4FAEhgAAAAAAAByKHEMAAAAAACBgWJfL31VwFFYMAQAAAAAAOBSBIQAAAAAAAIciMAQAAAAAAOBQ5BgCAAAAAACBw2X9XQNHYcUQAAAAAACAQxEYAgAAAAAAcCgCQwAAAAAAAA5FjiEAAAAAABA4yDGUp1gxBAAAAAAA4FAEhgAAAAAAAByKwBAAAAAAAIBDkWMIAAAAAAAEDuvydw0chRVDAAAAAAAADkVgCAAAAAAAwKEIDAEAAAAAADgUgSEAAAAAAACHIvk0AAAAAAAIHC7r7xo4CiuGAAAAAAAAHIrAEAAAAAAAgEMRGAIAAAAAAHAocgwBAAAAAICAYckxlKdYMQQAAAAAAOBQBIYAAAAAAAAcisAQAAAAAACAQ5FjCAAAAAAABA5yDOUpVgwBAAAAAAA4FIEhAAAAAAAAhyIwBAAAAAAA4FDkGAIAAAAAAIHD5fJ3DRyFFUMAAAAAAAAORWAIAAAAAADAoQgMAQAAAAAAOBSBIQAAAAAAAIci+TQAAAAAAAgcLuvvGjgKgSH8a+1e6KPqbRvqZOpx/TxwlOLWbs9WpnTlsrr2/QdVLCxEsWu3a9pjH8mVln7G7cNrVFC3Dx46vX2Vcvr9rYlaPnpGxnNN7+mqmGf+ow+i71Pq4eRcb6e/vP3Wi+rSuZ1SUlN1550DtGLl2mxlRn/2tlq3aq4jiUmSpDvvGqBVq9apTesW+mHSGP29fZckafLkaRr+8jt5WX2/aT+sj6LaNlRa6nH9NGiUYs8wLnu8d3pcTh3gHpd1r2up5vddK0k6kXJMM4eOVdyGnZKkriPvVlS7hko5lKjRHZ/OyyYFpGdeeUvzf1+iiPAwTR7/sb+rE7CqxDRQq2F9ZIKDtP6buVr+4dRsZVq90EdV27nPhb8+PkoH1m5XSIUItX/nPpUoW1rWZbXu6zlaPWaGjz04w03P3656bRspLfW4vhj0oXat+ztbmTZ9O6ntHdeoXLVIPdHoTh097D4vNujQVN0e7yWXtXKdTNfEF8dq67KNed2EgPP6yOfUsVOMUlKP6f57n9Cqleuylfnok9d15VVXKNEzx9x/7xNas3pDXlc1oDz24kNq0e4KHUs9ppcHvK5NazdnK/PUG4NUJ/oSGUm7/t6tlx97Takpx1QlqrKGvv2katevpVGvjdE3n3yX9w0IADc+31/12jbSidTj+nLQR9rt43hu3beT2t7RVWWrRWpwo7syjuemPa5Sh/u6S5KOpxzTt8+M1p4NO/K0/v5WuEkzlbznYSkoSMdm/qRj33/ts1xwrToq/eaHSn7tBZ34fZ6CLiqrkIFDZcIjJJdLx6dP1bEpk/K49oEhpE1jXfzc3VJwkOK/naUDH03M9HpYjzYqe19PSZIr5Zj2PPOhjm3YLkmq89tnSk9OlVwu2ZPp2tL98byuPpArznkrmTHGGmPe9Ho8yBgzLKc7NsaEGWMOGWOM53ELz74qeR6XNsbEG2N81tEYE2OM+dHH82ONMfdmee46Y8w0Y0xTY8y7Z6lTRWPMRM/vDY0xXc/RhmqeOr/k9dxFxpg0Y8z7Z9v2HO/5H6/H/f/te+Wm6m2jFV4tUqNbD9TMp0arw8v9fZZr/XRvLftsuka3GaRjR47qsl4xZ93+8LZ9+qLLUH3RZai+vOYZnUw9ri3Tl2W8X2iFCFVtVV+Juw/mcgv9q0vndqpVs7rq1L1K998/WB+8P+KMZQc/PVxNL++oppd31KpVpy/sf/ttScbzTgkK1WgbrfDqkfqkzUBNf3q0Og3v77NczFO9tXT0dI2KcY/LaM+4PLLrgL66ebjGdB6iP96drM4j7sjYZs338/Vdv5F50Ir84bquHfTxW8P9XY2AZoKM2gzvp6l9X9fX7Z5U7R7NFV6rYqYyVdtGK6x6pMa3Gqg5g0erzSv9JUmudJd+f+lrfd1usCb2GKYG/dpn29Yp6sU0UrnqkRoW84i+GjJKvV++y2e5rX9u1Lu3vaRDu+MyPb/x9zV6ucsTGtH1SY1/8iPd+tp9eVHtgNaxU4yialZTwwbt9OhDQ/T2Oy+dseyzQ1/VVS2u1VUtrnV8UKhFuytUqfrF6nVVH70++C0NGvGYz3LvDvtQ/TvcrX4d7lbsnjj1vP16SVJiQpLefvZ9xwaEJKluTEOVrR6pF2Ie1TdDPlXvl+/0WW7bnxv13m3Dsx3Ph3bF6Z1eL2hElyc1/b0fdMuIu/Oi2oEjKEgl739Mic8/qYT7+6lo66sVXLmq73K336u05UsznrLp6Tr62Qc6cl9fHRl4v4pde73vbQu6oCBd/OJ9+rv/MG3q8KDCurdW0ZqVMxU5sStW23o9rc1dHlHce9+q0oiHMr2+7Zah2tz1UYJCKFDOJ8fQcUk3GGMuupA7ttYmSNov6VLPUy0lrfD8K0nNJS221rr+4Vt/I6l3lud6S/rGWrvMWvvIWeq011p7o+dhQ0lnDQx5bJN0rdfjmyRl/7Pb+asm6T/nKuRvNTs20bpJv0mS9q3YqqKlSqpkubBs5Sq3rKtN05ZIktZNXKCanZqc9/ZVrqynhJ1xStxzKOO5ts/fpvmvTJC1BXtpYbdunfTlV+6/Xixeslylw0orMrKcn2sV+Gp1aKK1nnG19yzjsmrLuvrLMy7XTFqgWh3d43LPn5t1PDHF/fvyLQqtEJGxza4lG3UsoeCuUPunmja8TKVLhfq7GgGtfMMoHdkeq8SdB+RKS9fmKYtUwzPWTqnesYn+8ozZWM+YLVEuTClxCTrgWe2WdvSY4rfsVUhkRNZdOEKDjk21+If5kqTtKzarRGhJlSoblq3c7nXbFb/7QLbnj6ccz/i9SImiUgGfP85H12va65uv/0+StHTpSpUuXUrlI8v6uVaB76pOLTV94ixJ0rrlGxRaOkRlymU/LlOSUzJ+L1qsaMY1S8KhBP21aqNOelZOO1GDjpdridfxXPwfHs9/L9+k1MSjnt83KyyyTK7WN9AUqn2p0vfukWv/PunkSR2fP1uFm1+VrVyxbjfo+O/z5DpyOOM5ezhe6Vs9K9xSU5W+a4eCyjjvuC/RsJZO7NinE7tiZdNOKmHqfJXqeEWmMinL/1K6Z5ylLP9LhSMv6MdgICCdT2DopKRRkgZkfcGzOudGr8fJnn9jjDHzjDHfGWM2GWNeNcbcaoxZYoxZY4yJ8mzyu04HglpKejvL4z+MMcHGmJHGmKXGmNVZVgOVMsb8nzFmvTHmY8/qol8k1THGVPDUpYSk9pIme68yMsa0Mcas9PysMMaEelbrrDXGFJH0oqRentd7+SrvqUOqpA3GmKaex70kZfwpyBhT1Rjzq6fuvxpjqnj13bvGmD+MMdu8+vFVSa08+znV5xWNMdONMZuNMa+fx/9ZrguJDFfSvtMBm6T98QqJDM9Upnh4iI4npsimu2N7yfviFeopcz7b1+neQn/9b2HG46gOjZW0/7AOeG7tKcgurhip3bv2Zjzes3ufLq4Y6bPsSy8O1vI/Z+nNkcNUpEiRjOebN2+iP5fN0o9TvlTdurVzvc6BIDQyXEl7M4+r0PJnH5dJXuPSW3TvGG2buzp3K4wCrWRkuJL2xmc8Tt4Xr5JZxlpIZLiSvcZs8r7s58LQShepbL2q2r9ia+5WOECFlY/Q4b2nV4ke3n9IYf8wSBbd6XI99+vbemDM0/ryyY8udBXznYoVI7V7976Mx3v27lfFCr7nmOeeH6g/Fk/TiNeeyTTHOFHZyIsUt/f0Cpa4fQdU9gwfGIe89aSmrpyoqjUra+KY/8urKga8sPLhOux1zkv4F8fzKS17tdX6uSsvUM3yh6AyF8l18PQYdB08oOAyF2UrU6RFKx3/ecqZ36dcpIJr1NLJjetzra6BqnD5MkrzmlPS9h1S4fJnDjCG9+qopLl/nn7CSjW+fFE1p76tiFs65WZV4bIF8ydAne+3kn0g6VZjTOl/8N7Rkh6VdJmkPpJqW2ubSfpM0sOeMn/odCCohqTvJZ0KsLSUO3B0p6Qj1trLJV0u6W5jTHVPmWaSBnr2ESXpBmttuqQfJN3sKdNd0hxrbVKW+g2S9KC1tqGkVnIHeCRJ1toTkp6T9K21tqG19tuzlZc0QVJvz21w6ZL2er32vqQvrLUNJH0lyftWtgqSrpJ7xdGrnueekrTAs9+3Pc81lDvgdJncwarM6x0lGWPuMcYsM8YsW5Sc/X73C83IZH8y619hTfYyp4qca/ugwsGK6tBYG39aLEkqVKyImj/UXb+/OTH7dgWQ8dl32U8kQ58ZoXr1W6t5i2sUHhGmJ594QJK0fMUa1ajZTE2adtAHH36uSd+PyfU6B4Tz6bezjMtTqrS4VA16tdGcERMuZO3gND7GmrIexucYs4VLFFWXTx7VgmHjlZacmq2sE5zv+fBsVs1YqhevHqBP7hmpbo/3ulBVy7fOt0+HPT9STRq1V0yr6xQeXloDHr83Wxkn+Sdj8ZXHX1ePxjdr++adurp729yuWv5xAY5nSarVop5a9Gqn/7361YWoVf7hq/+yPC5xz8NK+fwTyXWGmy6KFVfo0BeV8ul7sqkpvssUZD7nZt9jsGSLyxTRq4P2vTo247ktPZ/U5msf09/9h6lM32tUslm9XKookLfOK/m0tTbRGPOFpEeUOSByNkuttfskyRizVdJMz/NrJJ2aIX+X9JQn0LPdWnvMuIVIaiJpiaQHJDXwWlFTWlItSSckLbHWbvPs4xu5gywT5b6dbKSk/8p9G9kXPur3u6S3jDFfSfrBWrvb14R/nuWnS3pJUqykb7Ns10LSDZ7fv5TkveJnsudWufXGmPJn2fev1tojnnaul1RV0i7vAtbaUXKv7NIbVW7LlVBkw77t1eAW93/d/tXbFFrhdHQ9NDJCybEJmcqnxiepaKkSMsFBsukuhVSIUHKse0lr0v74s25fPSZacWu3K+VgoiQprGo5la5cVv2mv+IuXyFCfaYN1/juzyvlwJHcaG6eu/++frrzzlslScuWrVSlyqfziVxcqYL27ovNts3+/e6/Gp04cULjxn2rxwe4c2ckJZ2+5enn6bP13ruvqEyZcB06dDjbe+R3jfu2V3Rv97jct3qbQitmGVdxCZnKZx2XoV7jUpLK1qmsLq/dpe/6jeTWMeTI0X3xCq14+i/hIRUidDQ28zGYvC9eIV5j1l0mQZIUVChYXUY9qk2T/9A2r1xrTtC6TyddecvVkqQdq7YqvOJFktwJo8Mjy+hI7L87l21ZskEXVY1UyfDQjGS2TnH3PX3U73Z3UGz5n6tVqVKFjNcurhipffuzzzGx+9238pw4cULjv5yoRx51WD4XSTf066Hut14jSdqwcqPKVTx9W3e5CmV1MPbQmTaVy+XSr1Pm6D/399K076bnel0DVes+HdUy0/F8+pwX9i+O54p1qug/r96jj/q/qqMOm6ddBw8o6KLTYzDoorJyHcqcd7NQzUsUMvg59+ulSqtI0+ay6elKW/SbFBys0CEv6vicX3TijwV5WvdAkbb/oApXPL3KqnCFMkqLi89Wrlidaqr06sP6u/8wpSecni9OesqmHzqixBkLVTy6to4uyUkWESAwnO+KIUl6R+7VOyW9njt56j08SaS91xgf9/rd5fXYJU9Aylq7WVK4pG6STt0z9Kek2yX9ba1NlmQkPexZQdPQWlvdWnsqyJQ1AHLq8e+SKhhjouVeeTQta2Osta9KuktScUmLjDF1ztb4s5X3rDD6U+7VS+dK7+9dZ+8+OltUyrtcuvz0bXIrv/glIzH0lhl/ql5P9z3NFRpF6XhSio5m+QAuSbsWrlftrs0kSfVubKWtM5dLkrbOWn7W7S/tkfk2soMbd+vDxg/q0ysH6NMrByhpX7y+7PpMgQkKSdJHH4/LSBY9ZcoM9bnVHQu9olljJR5JzAgCefPOO9S9e2etW/+XJKl8+dP3jF/etKGCgoIKZFBIkpZ/8Ys+7zpUn3cdqs0z/1R9z7iqeJZxuXPhetXxjMvLerbS5lnucVmqYhnd8Mlj+nHAxzr89/48awMKpthV21S6WqRCK5dVUOFg1ereXH97xtopf89arjqeMVu+UZROJKUoxTNm2428S/Gb92rlpz/nddX9bv6XMzSi65Ma0fVJrZ65RFfc0FqSVK1RLaUmpSjxQMJ5v1fZqqf/7lK5XnUVKlzIcUEhSfp01JcZSaR/mjpLt/zHnRD58ssbKjExKSMI5M0779C13Tpq/fpNeVbfQPHDuP+pf8d71L/jPZo/4zd1vrGDJKle40uVnHhUh3x8oLy42uk/7FzZoaV2bNmVrYyTzP9ypl7tOlivdh2s1TOXqlkOjufwimV098cD9cWADxT3975zb1DAnNz0l4IvrqSg8pFSoUIq2rqd0hb/nqlMwp29lXCH++f47/N09MO33UEhSSGPDlb6rh06Ntm5CdBTVm1WkWoVVbhSeZnChRTWrbUSZy3JVKZwxbKq+vHT2jXgLZ34+/SNIKZ4UQWVLJ7xe0irRjq2yVnfioeC67wDDNbaeGPMd3IHh07dl7Jd7pU930nqIanwv6jDQrlvOevv9Xi4TgdzZki63xgz21qbZoypLWmP57VmntVGO+S+1WqUp67WU9dxkqZZa49l3akxJspau0bSGmNMC0l1JK30KpIkKfQflH9T0jxr7aEsK4/+kHvV0peSbpX02zn6I9N+A9W22StVvW207lrwptJST2j6oFEZr90wdpBmDP5MR2MTNH/EBF37/kO66ombFLduu9Z8O/ec2xcqVkRVW9XXzKcdcvuTD9N+/lWdO7fTxg2/KyU1VXfddfpbD6b+7wvdc98T2rcvVl+Oe18XlY2QMUarVq3TAw8+JUnqecM1uvfevjp5Ml3HUo/p1tse8FdT8tTW2StVo2207p3vHlfTvMbVTWMH6ecnP1NyXILmjJigHu8/pNaDblLsuu1a7RmXVz56vYqHh6jjS/0lSa70dI3r5v6rW/d3H1SVFpeqeHiIHlj0rn57e5JWfzsvr5sYMJ54/lUtXbFaCQmJuvq62/TAnX3Usxv32nuz6S7Nf3aceox/0v119d/OU/ymPap3WztJ0rrxs7Vj9kpVbRetPr+9qZOpJ/TrQPeYrXB5bdW5sZUObtipXtNfliQteu077Zizym/t8Ze1c1aoXtvGemHeuzqRekJfPvFhxmsPfP6Uvhr8iY7EHVZM/y7qcG93lSobpqHTR2rdnBX66qlP1LBLc11xQ2uln0xX2rETGv3Q22fZmzPMmDFHHTvFaNWaOUpJPaYH7n0y47WJP4zRQw88pf374/TZmLd10UVlZIy0ZvUGPfbIM36stf8t/HWxWrS7Qt/9Pl7HUo/plcdPLwJ/44sRevWJN3QoLl7PvPOUSoaUkDFGW9Zv1cin35EkRZQN1+ifP1bJkBJyuaxuvrunbo25PVOy6oJu3ZwVqte2kZ6f91+lpZ7Q+CdO5/y6//On9LXneG7Tv7Pae47nIdNf17o5K/X1U5+oyyM3qmR4iHoNd3+bmetkul7vPsRfzcl7rnQd/egdlXrpDSkoSMdnTVP6zu0q2qW7JJ01r1Chupep6NWddPLvrSr93meSpJRxnypt2eI8qXrASHdp73Mfq8YXL0jBQTr83S86vnmnIm7tLEmK/2q6yj/SW8HhpXTx8PslKeNr6QtfFKaqo4ZKkkxwsBL+N0/J85afcVfImYL+ZUOBxpyrw40xydbaEM/v5SX9Lel1a+0wz+P/yb1q6Fe5V/aEGGNiJA2y1l7r2W6u5/EyH689IellSaWttanGmGqeffzHWvuNJ6H0cLlXFRlJByRdJ6mR3HmADside2e+pAdOfYuZMaaRpOWSulhrp3uey9i3MeY9uW9pS5e0Xu7AVAVJP1pr6xtjIuQOShWWNELu29TOWD5Ln/WX1NRa+5CnPWMkXeSp6+3W2p3GmLGebSd697MxprDct6ZdJGmspMOn3stT7kdJb1hr557p/yy3biVzkqf2z/F3FfK94RXIqZBTA/980d9VyPc+afScv6tQIKwPPuHvKuR74w8463bA3HBZWDV/VyHfa1TYed9CdaG9UI8VxTm1Z10pf1ehQGiwfepZ86Dkd4n3diqQn2lLfTIjIP/fzhkYQv5DYCjnCAzlHIGhnCMwlHMEhi4MAkM5R2Ao5wgM5RyBoZwjMJRzBIYuDAJD+VOgBob+SY4hAAAAAAAAFCB+SWIMAAAAAADgk6tALhgKWKwYAgAAAAAAcCgCQwAAAAAAAA5FYAgAAAAAAMChCAwBAAAAAAA4FMmnAQAAAABA4CD5dJ5ixRAAAAAAAIBDERgCAAAAAABwKAJDAAAAAAAADkWOIQAAAAAAEDAsOYbyFCuGAAAAAAAAHIrAEAAAAAAAgEMRGAIAAAAAAHAocgwBAAAAAIDAQY6hPMWKIQAAAAAAAIciMAQAAAAAAOBQBIYAAAAAAAAcihxDAAAAAAAgcLj8XQFnYcUQAAAAAACAQxEYAgAAAAAAcCgCQwAAAAAAAA5FYAgAAAAAAMChSD4NAAAAAAAChnVZf1fBUVgxBAAAAAAA4FAEhgAAAAAAAByKwBAAAAAAAIBDkWMIAAAAAAAEDnIM5SlWDAEAAAAAADgUgSEAAAAAAACHIjAEAAAAAADgUOQYAgAAAAAAgcPl7wo4CyuGAAAAAAAAHIrAEAAAAAAAgEMRGAIAAAAAAHAocgwBAAAAAICAYV3W31VwFFYMAQAAAAAAOBSBIQAAAAAAAIciMAQAAAAAAOBQBIYAAAAAAAAciuTTAAAAAAAgcLj8XQFnYcUQAAAAAACAQxEYAgAAAAAAcChjrfV3HXCBfVz5Nv5Tc+gwIdMcC2H5Z44Zf1eggLh3xYv+rkK+92aT5/xdhXwvTUzNOVWYs2KOlWJuRgBgGF4YD+0aX6BPiod7xhTIiTN80tyA/H8jxxAAoMAiKAQAAJD/WFeBjAsFLNZFAAAAAAAAOBSBIQAAAAAAAIciMAQAAAAAAOBQ5BgCAAAAAACBgyzleYoVQwAAAAAAAA5FYAgAAAAAAMChCAwBAAAAAAA4FDmGAAAAAABAwLDkGMpTrBgCAAAAAABwKAJDAAAAAAAADkVgCAAAAAAAwKEIDAEAAAAAADgUyacBAAAAAEDgIPl0nmLFEAAAAAAAgEMRGAIAAAAAAHAoAkMAAAAAAAAORY4hAAAAAAAQMCw5hvIUK4YAAAAAAAAcisAQAAAAAACAQxEYAgAAAAAAcChyDAEAAAAAgMBBjqE8xYohAAAAAACAAGCM6WyM2WiM2WKMeeos5S43xqQbY27M6T4JDAEAAAAAAPiZMSZY0geSukiqK+kWY0zdM5R7TdKMC7FfAkMAAAAAAAD+10zSFmvtNmvtCUkTJPXwUe5hSZMkxV2InZJjCAAAAAAABAxbQHMMGWPukXSP11OjrLWjvB5fLGmX1+Pdkq7I8h4XS7peUjtJl1+IehEYAgAAAAAAyGWeINCosxQxvjbL8vgdSYOttenG+Cr+zxEYAgAAAAAA8L/dkip7Pa4kaW+WMk0lTfAEhS6S1NUYc9JaO/nf7pTAEAAAAAAAgP8tlVTLGFNd0h5JvSX9x7uAtbb6qd+NMWMl/ZiToJBEYAgAAAAAAMDvrLUnjTEPyf1tY8GSxlhr1xlj7vO8/nFu7JfAEAAAAAAACBgFNfn0+bDWTpM0LctzPgNC1tr+F2KffF09AAAAAACAQxEYAgAAAAAAcCgCQwAAAAAAAA5FjiEAAAAAABAwnJxjyB9YMQQAAAAAAOBQBIYAAAAAAAAcisAQAAAAAACAQ5FjCAAAAAAABA5r/F0DR2HFEAAAAAAAgEMRGAIAAAAAAHAoAkMAAAAAAAAORY4hAAAAAAAQMKzL3zVwFlYMAQAAAAAAOBSBIQAAAAAAAIfiVjLkWOWYBrpyWB+Z4CBt+GauVn44NVuZK1/ooyrtGupk6nHNeXyUDq7druCihdVj4jMKKlJIQcHB2jZtiZa99UOm7aLv7aoWz/xHYxvcp2OHk/OqSX7RYVgfRbVtqLTU4/px0CjFrt2erUzpymV13XsPqlhYiPav3a6pAz6SKy1d9a5rqeb3XStJOpFyTDOGjlXchp2KqFFB173/UMb2YVXKacFbE7V0zIy8alaeqRLTQK0943D9N3P1p49x2PqFPqrqGYe/PD5KBzx9fPUbd6va1Q2VeihRX7d/OqP8FYNuVI2OjWVdVqmHEvXL45/oaGxCHrXI/6rENFArrz5d7qNPW3n16a+ePg2pEKH279ynEmVLy7qs1n09R6sL4JjLqWdeeUvzf1+iiPAwTR7/sb+rE3Dae50TfzrLObGH55wY63VOjIiqoGveuEfl61XT/De+15JR0zK2ufzOzmrQO0ayVgf+2q2fnhil9ONpedewPNRpWF/VbButtNQTmjLoE+330YdhlcvqhvceyphXJg/4UK60dNXu0EQxA2+UdVm50tM184UvtWvZJpWpUUE3vP9wxvbhVcpp7lsTtWTM9DxsWd7JyTism2VunumZmyWp68i7FdWuoVIOJWp0x6ezvWdBVTmmga4a1kdBnnllhY955aos88qpa8brJj6jYM8149ZpS7Q0yzVjQZYb/RZ1TTNdPuAGhdeqqIndnteB1X/ndbPyVG5e0zS6t6uufOY/+swBn1dQcLFiSJIxJtIYM8EYs9UYs94YM80YUzuX9hVjjPnxHGWaGmPezY39X2gmyOiq4f30U9/X9W27J1WzR3OF16qYqUyVttEqXT1S37QaqHmDR6vVK/0lSenH0zSl1yua2GmoJnYeqsoxDVSuUVTGdiUrRKhSq/pK2n0wL5vkF1FtoxVePVIftxmon58erc7D+/ss1/ap3loyero+iRmkY0eOKrpXjCQpYdcBfXXzcI3uPES/vztZXUbcIUmK37ZPY7oO1ZiuQ/X5tc8oLfW4Ns5YlketyjsmyChmeD9N6fu6vmr3pGr7GIdV20YrrHqkvmw1ULMHj1aMZxxK0obv52tKn5HZ3nf5xz/pm45DNKHzUP39ywpd/uj1ud2UgGGCjNoM76epfV/X1+fo0/GtBmrO4NFq4+lTV7pLv7/0tb5uN1gTewxTg37ts20L6bquHfTxW8P9XY2AVMNzTvykzUBNf3q0Op3hnBjzVG8tHT1do7KcE48lHNWs57/Ukk+nZSofUj5cTW7vqHHXPqvRHZ+WCQ5S3W7Nc7k1/lGzbbQiqkfqgzYD9dPTo9V1+O0+y139VG8tHv2zPowZqGNHjqqRpw///n2tRnV+Wp92HaKpT4zSta/dLUk6tG2fPu06RJ92HaLPrh1aYOcVKefj8Ihnbh7TeYj+eHeyOnvmZkla8/18fdcv+7xTkJkgo9aea8Zv2j2pWme5Zvyq1UDN9ZpX0o+n6X+9XtF3nYbqu85DVSWmgcp7XTMWZLnVb/Ebd2v6Pf/V3sUb87pJeS43r2lCKkSocqv6SnTA5xUUbI4PDBljjKT/kzTXWhtlra0raYik8v6qk7V2mbX2EX/t/58o1zBKidtjlbTzgFxp6do6ZZGqdWySqUy1jk20adJvkqS4FVtVtFRJlSgXJkk6mXJckhRUKFhBhQpJ9vR2LZ+/TYteniBZq4KuVocmWuvpo72ePirp6SNvVVvW1V/TlkiS1k5aoNqevt7z52YdS0xxb798i0IrRGTbttqV9ZSwM06Jew7lUiv8p3zDKCVsj1WiZxxumrJINbKMwxodm2iDp49js4zDvYs36lhC9r/wpCWnZvxeuERRZRqgBVz5hlE64tWnm330afWOTfSXjz5NiUvIWI2VdvSY4rfsVUhk9jHpdE0bXqbSpUL9XY2A9G/OiWsmLVAtzxhNOZSo/au3yZWWnm2boOBgFSpWRCY4SIWLF1FS7OHca4gf1e7QRKsnLZAk7VmxRcVKlVCIjz6s1rKe1nv6cNWk+bqkY1NJUppnfpbOfP6rfmV9Hd4ZpyN7CuYHopyOwz1/btZxz9y8J8vcvGuJ73mnICuXZV7ZMmWRqvuYVzZ6zStFznLN6IDLQ0m512+Ht+xVwrZ9edYOf8rNa5qrnr9Nvzvk80pesy5TIH8CleMDQ5LaSkqz1mas47fWrpT0mzFmpDFmrTFmjTGml5Sx4meeMeY7Y8wmY8yrxphbjTFLPOWiPOXGGmM+NsYs8JS7NuuOjTHNjDF/GGNWeP69xGsfP3p+H2aMGWOMmWuM2WaMCaiAUcnIcCXvjc94nLwvXiUjw32UOeSzjAkyunH6y+q38kPtXrBGcSu3SpKqdmislP2Hdciz5LqgC40MV6JXHyXtj1do+cz9WDw8RMcTU2TT3Sn6E/fFKzRLX0tSg94x2jp3dbbnL+3eQuunLLzANQ8MvsZhyHmMw6xlfGn+5E3qv/i/uuT6llr0xqQLV+kAVzIyXEnnOLZDzqNPQytdpLL1qmr/iq25W2EUKKGR4Ur6h+fEpDOcE70lxx7WklHT9MDC/+rhpe/reFKKti9Ye+EbEABCIyMyzSuJZ+jDY4lHz9iHl3Rqqvt/HalbPn9CU54YlW0f9bo319opf+RSC/zvQo7D6N4x2uZjbnaSf3PNeDTLNePN01/W7Ss/1C6va8aCjn7Ludy6pqnWobGOOujzCgo2AkNSfUl/+nj+BkkNJUVLai9ppDGmgue1aEmPSrpMUh9Jta21zSR9Julhr/eoJqmNpGskfWyMKZZlH39Jam2tbSTpOUmvnKGOdSR1ktRM0vPGmMJZCxhj7jHGLDPGLFuQvPmsDb6gTPaoZ7aAuc8y7kLWZTWx81B92ewRlWsYpfBLKqlQsSJq/HB3LX1zYm7UODD56KNsHXkefV2lxaWK7tVGc0dMyPR8UOFg1WrfWBt+WpzTmgYkcx5947vMuf+6s+j17zX2ike18f/+UHT/Dv+6jvmOzzF57jLefVq4RFF1+eRRLRg2PtPqK+Cczud4PZ/5J4uipUqoVsfG+uiqAXq/2cMqXLyo6l1/ZU5qGrB8Tys2S5mzH+cbZyzTR1c/oe/uflsxA2/KVCyocLBqt29SYOcVSRdsHFZpcaka9GqjOVnmZqf5t3O1vK4Zv+s8VOOaPaLyDaMUcUml3KhmwKHfLoBcuKYpVKyImj7cXYud9HkFBRrJp8/sKknfWGvTJcUaY+ZJulxSoqSl1tp9kmSM2SpppmebNXKvQDrlO2utS9JmY8w2uQM83kpLGmeMqSX36SlbwMfjJ2vtcUnHjTFxct/mttu7gLV2lKRRkvRx5dvybC3j0X3xCql4ejllSIUIpWRZlu8uUyZLmYRMZU4kpmjvwg2qEtNAu+atVqnKZXXTDHecrGSFCPX8ebh+6Pa8Ug8cyb3G5LHGfdurYW/3cNm3eptKefVRaGSEkuISMpVPjU9S0VIlZIKDZNNdKlUhQslefV22TmV1fe0ufddvpFKzLE+PiolW7NrtSjmYmHsN8qNkH+PwaJZxmOxjHP6TRNKbJv+hbuMGabFDkl0e3Rev0Bz0aVChYHUZ9ag2Tf5D26YXzPwjuLAa922vaK9zYmiWc2LyOc6JoVnOib5Uu6q+EnYdUGp8kiRp0/RlurhJLa37v98vbGP8pGnfDmrk6cO9WeaVUj76MCU+ScVKlczUh75urdu55C+FVy2n4uEhSvUkVq0Z01D71m7X0QI2r1zocVi2TmV18czNTrt1LCtfc3XWa8as80pJH3P1icQU7fFcM8ZvzHQ5XCDRbzmXG9c0pauVU6nKZdXb83klpEKEev08XN93e14pBejzCpyDFUPSOklNfDx/thsAj3v97vJ67FLmYFvWAE3Wxy9JmmOtrS+pm6SsK4p87S9dARTQi1u1TaWrRSq0clkFFQ5WVPfm2j5reaYy22ctV+2eV0mSyjWK0omkFKXEJahYRKiKlCohSQouVliVWtXX4S17Ff/Xbo1r9KC+ajlAX7UcoKP74jWpyzMFKigkScu/+CUjMfSmmX+qvqePKjaK0vGkFB3NcvEpSTsWrledrs0kSfV7ttJmT1+XqlhGPT95TFMHfKz4v/dn265u9xZaV0BvI5Ok2FXbFFYtUqU847B29+b6O8s4/HvWcl3q6ePyXuPwbEpXO51qrHqHxjq8xRn34kvuPvU+tmudoU/rnKFP2428S/Gb92rlpz/nddWRTy3/4hd93nWoPu86VJvP85y40+uceJnXOfFMEvceUsVGNVWoWBFJUtUr6+nQlj0XtiF+tOyLWRmJoTfOXKYGPVtJki5uVFPHklKzBTUkafvC9arr6cPonq21cZZ7EXV41dPnv8j61RRcuFBGUEiS6ndvoXUF8DayCzkOS1Usoxs+eUw/DvhYh33MzU6T9Zqxpo95Zfus5brEx7xypmtGJ6Dfci43rmkO/bVbYxo9qC9aDtAXLQcoeV+8vu3yDEGhC8i6CuZPoAqYAIMfzZb0ijHmbmvtp5JkjLlc0mFJvYwx4yRFSGot6QllX/VzNjd5tq8uqYakjZK8v/6ktKRTV6T9c9IIf7HpLv327DhdM/5JmeAgbfx2ng5v2qO6t7WTJK0fP1s7Z69UlXbRuuW3N3Uy9YTmDnTnKShRLkzt3r5XJjhIJsho69TF2vnrSj+2xn+2zl6pqLbRum/+m0pLPaGfBp3O5XDz2EGa9uRnSo5L0NwRE9Tj/YfUZtBN2r9uu1Z9O1eSdOWj16tYeIg6vdRfkuRKT9fYbs9JkgoVK6Lqrepr+pAxed2sPGPTXZr37Dh1H/+k+6tcv52n+E17VN8zDteOn63ts1eqarto9f3N3ce/Djzdx53ef1AXN79UxSJCdPuSd7X4zUla/+08tXy6l8KjKsi6rJJ2H9ScIZ/7q4l5zqa7NP/ZcerhObZP9Wk9T5+uGz9bOzx92sdzbJ/q0wqX11adG1vp4Iad6jX9ZUnSote+0445q/zWnkD0xPOvaumK1UpISNTV192mB+7so57dOvm7WgFh6+yVqtE2Wvd6zonTvM6JN40dpJ8958Q5nnNi60E3KXbddq32nBNLli2tflNfUtGQ4rIul5re0VmftR+sfSu3auO0Jbr9p+Fypacrdt0Orfx6jp9ambu2zF6pmm0b6sH5b+mk5+vqT+k99gn9+OSnSo5L0K8jvtEN7z+smEE3af+6HVrp6cNLu1yuBj1bKT0tXSePn9APD76Xsf2peeWnIaPzull5Kqfj8MpHr1fx8BB19Jqbx3nm5u7vPqgqLS5V8fAQPbDoXf329iSt/nZeXjcxT9l0lxY8O07dPPPKX55rxqzzSpV20brVM6/M9swrJT3XjEHBQZLnmnGHQ64Zc6vfqnduqlYv9lXxiFBdM3aQDq7foR9ve91fzcxVXNMA52bOJ8dGQWeMqSjpHblXDh2TtF3SY5LukdRF7pU+w6213xpjYiQNstZe69l2rufxMu/XjDFj5Q4uNZX71q/HrbU/ZinTQtI4SQfkDlD1sdZWy1JmmKRka+0bnv2tlXSttXb7mdqTl7eSFVSHWUuXYyEBHBHPLwL3ewvyj3tXvOjvKhQIbzZ5zt9VyPfSHPSthrmlMGfFHCvF3IwAwDC8MB7aNb5AnxT3tmxbICfOin/MCcj/N1YMSbLW7pV0s4+XnvD8eJedK2mu1+OYM70m6Xdr7YAzbW+tXSipttfLz/ooMyzL9vXP3hoAAAAAAIDzQ2AIAAAAAAAEDGsDcmFNgUVgKJdYa/v7uw4AAAAAAABnQyYVAAAAAAAAhyIwBAAAAAAA4FDcSgYAAAAAAAKG5evr8hQrhgAAAAAAAByKwBAAAAAAAIBDERgCAAAAAABwKAJDAAAAAAAADkXyaQAAAAAAEDCsy/i7Co7CiiEAAAAA+H/27js8qqLt4/hvUggJSSChhdCrKL0pokBCBwv2+qCoj1ixUUTRV1QU7F0URbH3iiJFBbGAgPReQ02BBEggPTvvH7uENBAfYXeT8/145TJ7zpzde5bJnN1759wLAA5FYggAAAAAAMChSAwBAAAAAAA4FDWGAAAAAACA37DW1xE4CyuGAAAAAAAAHIrEEAAAAAAAgEORGAIAAAAAAHAoagwBAAAAAAC/YV3G1yE4CiuGAAAAAAAAHIrEEAAAAAAAgEORGAIAAAAAAHAoagwBAAAAAAC/QY0h72LFEAAAAAAAgEORGAIAAAAAAHAoEkMAAAAAAAAORWIIAAAAAADAoSg+DQAAAAAA/Ia1vo7AWVgxBAAAAAAA4FAkhgAAAAAAAByKxBAAAAAAAIBDUWMIAAAAAAD4Desyvg7BUVgxBAAAAAAA4FAkhgAAAAAAAByKxBAAAAAAAIBDUWMIAAAAAAD4DWupMeRNrBgCAAAAAABwKBJDAAAAAAAADkViCAAAAAAAwKGoMQQAAAAAAPyGdfk6AmdhxRAAAAAAAIBDkRgCAAAAAABwKBJDAAAAAAAADkViCAAAAAAAwKEoPl0B7Qmwvg6h3LssNM3XIZR7U7Kr+TqEcu+gCnwdQrn3TKf/83UIFcKIvx7xdQjl3qHhN/g6hHJvx4JwX4dQ7s20VX0dQrn3k031dQjl3iW2uq9DQDngssbXITgKK4YAAAAAAAAcisQQAAAAAACAQ5EYAgAAAAAAcChqDAEAAAAAAL9hqTHkVawYAgAAAAAAcCgSQwAAAAAAAA5FYggAAAAAAMChqDEEAAAAAAD8hnVRY8ibWDEEAAAAAADgUCSGAAAAAAAAHIrEEAAAAAAAgENRYwgAAAAAAPgNa30dgbOwYggAAAAAAMChSAwBAAAAAAA4FIkhAAAAAAAAhyIxBAAAAAAA4FAUnwYAAAAAAH7DuoyvQ3AUVgwBAAAAAAA4FIkhAAAAAAAAhyIxBAAAAAAA4FDUGAIAAAAAAH7DZakx5E2sGAIAAAAAAHAoEkMAAAAAAAAORWIIAAAAAADAoagxBAAAAAAA/IalxpBXsWIIAAAAAADAoUgMAQAAAAAAOBSJIQAAAAAAAIeixhAAAAAAAPAb1vo6AmdhxRAAAAAAAIBDkRgCAAAAAABwKBJDAAAAAAAADkViCAAAAAAAwKEoPg0AAAAAAPyGyxpfh+AorBgCAAAAAABwKBJDAAAAAAAADkViCAAAAAAAwKGoMQQAAAAAAPyGpcaQV7FiCAAAAAAAwKFIDAEAAAAAADgUiSEAAAAAAACHosYQAAAAAADwG9b6OgJnYcUQAAAAAACAQ5EYAgAAAAAAcCgSQwAAAAAAAA5FjSGcEP3HXaNm8e2Ul5Wrb0e+rqRVCaXaVKtfUxe9dLsqVwtX0qoEfX33q3LlFahF306KG3GJrMvKVVCgWQ+/px2LN6h6kzq66OXhhcdHNailuc9+roVvzfBiz3wj7OxOqj32ZikgQAc+n6G0Nz4rtj/i3HhVv/FSSZIrM0vJ415WzvqtkqRqQwar2qUDJGN04LMZ2vfu194O36fOf+hatYxvr7ysXH06cpJ2rU4o1SaqXk1d/fIdCqtaRbtWJ+jju19RQV6BKkeE6ornblO1ujUUEBioeW98p8Wf/SJJOuu6ATrjil6SMVr48c/67a0fvNwz37j0oevUKr6D8rJy9O7IV7Vj9dZSbXpe01/x15+jWo1iNKrDDTq0L0OS1LZvZ513z+VyWStXfoE+f2SqNi9e7+0u+ESfcUPUNL698rJy9P3IyUouY06sWr+mBr90mypXC1fyqgRNu3uSXHkFim5aR+c8PUy1WzXSvKc/08LJ0wuP6XLDALW9Ik6yVnvW7dT3oyarICfPex3zQw88/qzm/b5Q0VHV9PX7r/k6HL8U1K6LQq+5XQoIVO6c75Xz7UdltgtscorCH31FmS88oryF8yRJJqyKQoeNUmC9xpKsMl9/UgUb13gxev8Q3qOjYh+6UQoI0L5PZmvPa58X219tcE/VuPliSZLrULZ2P/iqstcmSJICIqqo3hPDFdKioWStdo1+QZlLK/Zc2OvhIWoc3175WTn6YcRkpRxlDjz35SNz4PS73HPgsY7vdMMAtbkyrnAOnDHSPQeeNeISNevXUdZllZmarh9GvK5Dyfu91l9vu/nhm9WlVxflZOXomXue0eZVm0u1Gf3iaDVv21z5+fnasGyDXhzzogryC9Smaxs9NOUhJe1IkiT98cMf+vCFD73dBa+rG9dWXR8eooDAAK3/aK5WvDKtVJuujwxR/V7ucTfv7slK9Yy7y+Y/p7xD2bIFLrnyC/TtOf8nSerywJVq0KeDXHn5St+Wol/vmazc9ExvdqtCc1nj6xAchRVD+NeaxbdTdOMYvdJzhL6/b4oGjb+uzHa9x1yhP6f8oFfjRij7wCF1uDxOkrT191WaPOA+vTHofk0bNVnnPnGjJCl1S6LeGHS/3hh0v948d6zysnK0fuZib3XLdwICVPv/btPOGx/U1nNvUsQ5carUtEGxJnm7krR9yGglDL5Vqa9+pNqP3CFJqtS8oapdOkDbLrtLCRfcqipxpyu4YawveuETLePaq0bjGD0Zd7e+uP8NXfjYDWW2GzTmKv06ZbqejL9HWQcOqcvl8ZKkM4f0U/KmXXp+4Bi9fsUjOnfsfxQYHKjaLerpjCt66aXBD+j5gffq1F4dVKNRjDe75hOt4jqoVuMYjYu7Qx/cP1lXPPbfMttt/mu9XvzPo0rdmVJs+/rfV+qxgaM0YdBovT96kq5+4mZvhO1zTeLbKapxjF7vOUIz7pui/uOHltkubswVWjRlhibHjVT2gUNq55kTs/cf0uyH3tPCN6YXax9eO0qdruund859UFP63ScTGKDTzut6knvj/y4Y1FevPTve12H4LxOg0Ovu1KEnxihj5FBV6tZbAXUbltmu8lXDlL98UbHNodcOV/7yhcoYea0y7v2vXLu2eSlwPxIQoNhHbtbWoeO0sd9tqnp+D4U0q1+sSe6OZG25/D5tGniHUl76RHUfv71wX+xDNyrjlyXa2OcWbRp0h7I37fR2D7yqcXw7RTWK0ZQeIzRrzBT1fWxome163HeFFr85Q1N6uufANp458GjHh9eOUsfr+un9cx7U1L73KSAwQC09c+Ci17/XO/3v17sDx2rzT0t15p0XeqGnvtElvotiG8fqhu436MV7X9TtRcZaUXO+mqMb427ULX1uUaXKlTTgygGF+1YtXKXbB9yu2wfc7oikkAkw6jb+Ws0a8qS+iB+tJoO7qlrz4q+P6/Vqp8jGMfrs7BH67d4p6jZhaLH90y99TF/3H1uYFJKk3fNW6sveY/RV3/uVviVR7W4/zxvdAU6K404MGWNijDEfG2M2G2PWGGOmG2NanMzgjhLHH95+zJPBGHP//3DMUGPMyycjnn+jRd9OWvHFr5KkXUs3qXJkmMJrVSvVrlG3VlozfaEkafkX83RKv86SpLzMnMI2wWEhkkqXoG98Vmvt256iA7v2nvgO+JnKbVsob/tu5e1MkvLylTH9F4X3Lv7mL3vpWrnSD0qSspavU1BMDUlSpSb1lbV8nWx2jlTgUtailYro083rffCV0/p10pIv3WNx+9JNCo0IU0TNaqXaNevWSiun/ylJWvzFPLXyjEVJCqkSKkmqFFZZmfsPypXvUq1mdbV96UblZefKVeDSlj/XqlX/Lie/Qz7Wtl9n/fmle9VAwtKNCouoosgyns+dqxOUtnNPqe05Rf62K4WFOObrJZr37aRVX/wmSdq9dLNCIquoShlzYsNup2mdZ05c+cWvat6vkyQpMzVdSSu2FH5yXlRAYKCCKleSCQxQcGglZSTvO3kdKSc6t2+jqpERvg7DbwU2aylX0m65UhKlgnzlzv9ZwZ3PKtUuZMCFyvvzV9n0/Uc2hoYpsGVb5c7xJCkL8mUzD3kncD8S1q65crclKm9Hsmxevg5Mm6fIvmcUa5O5ZJ1c6e7nJnPpOgV7zssB4aGqcnpr7ftkliTJ5uXLlVGxn8Nm/TpptWcOTDzGHFi/22na4JkDV3/+q5r17/S3x5ugI3NgUGglHfTMgbkHswrvN7iCn2+69uuqn774SZK0buk6hUeGK6pWVKl2i+YcSfKuX7ZeNerU8FqM/qZm+6ZKT0hWxvY9cuUVaMs3C9TAc849rGG/Ttr0uXvc7VmyWZUiqyi0jHFb1K55q2QLXJKklCWbFVYn+qTED3jDcSWGjDFG0leS5lprm1prT5N0v6TaJzO4slhrK8q73H+cGPJXETHRSt+dWng7PSlNEbWLn6BCo8KVnX6ocPLMSExTRMyRNqf076xbfnpKV749St+OmlzqMVqd31Wrvq0QOcG/FVS7hvISj7zJzk/aq6Da1Y/avuol/XVonnslVe7GbQrr0loB1SJkKoeoSs8uCqpT86TH7C+q1o7W/iJjcX9SmqrGFD9Jh0VFKCv9kFyesXggMVVVa7vb/PHOTNVuFqsHFr6qe2Y+qW8fflfWWiWv36HGp5+qsGrhCq5cSS3j26tanaP/m1QU1WpHa9/uI8nYfUmpqhbzz170tOvfRf/303O69a379N7oSSc6RL8UEROljCLjMOMoc2JOeuZR58SyHEzep4WTp+vW+S9o+KKXlZORqYRfV534DqBCCYiqIVfqkdV8rtQ9Cogq/gbRRNVQcJfuyv3x22LbA2vVkU3fr7Cb71X4hMkKvXGkFFLZK3H7k6CY6spLPDIX5iWlKjjm6OeA6Mv7KeOXvyRJlerHKD/tgOo9dZeaffe86k4cLhMactJj9qXwmChlJBafA8Njjj0HHiwyBx7t+IPJ+7R48nQNW/CCbln8snLSM7WtyBx49qhLNWzBCzrtgm76/ZkvTmYXfap6THXtLXJu3pu4VzVijp70CQwKVO+Lemvx3COr7k/tdKpemfmKHnn3ETVo0eCox1YUYXWidCgxrfB2ZlKaqtQpPibDYqJ0qMi5OzMxTVUOj1trNeDDMRo8/VGdcnV8mY/R4vIe2jlnxYkPHvCS410xFC8pz1pbePG+tXaZpKXGmJ+MMUuMMSuNMYMlyRjTyBizzhjzpjFmlTHmA2NMH2PM78aYjcaY0z3txhlj3jPG/OzZfqNne3hZ9+vZd9Dz/wBjzKvGmNXGmO88K5gu8exLMMY8XOT4lkfrmDHmdGPMH8aYpZ7/n+LZHmiMedpz/ApjzHDP9i6edsuNMQuNMRGetk8ZYxZ52t7kaRtnjJlnjPnKs8rqNU/cEyWFGmOWGWM+8LT9j+f+lhljXjfGBHq2X2eM2WCM+UVS6Y/4jvRjmDFmsTFm8eKDm47zn/XEMGVc/mlLfFJjymx05Nf1MxdrUu9R+vTG5xQ34tJizQKCA9WiTyet/f7PExFu+XSUD75Cz2irqhf3055n3pIk5W7ZobQ3PlP9KY+r3huPKmfdFtn80qsOKqwyxlnpsVj6sMNtWvRoq91rtmn86bfq+UFjdMEjQxUSHqqUzbs197VvdeP79+uGd8Yoce12uQoq/vNa1t9tyefz7yyfuUiP9L5brw97Sufdc/mJCs2/Hc/zVmabY99tSGSYmvfrqEln362XTx+u4NAQtbrwqKcFwK2sSa/ESSX0mtuU9eHrknUVbxYYqMDGLZQz+1sdvG+YlJOtyudfefJi9Vf/YC6s0rWNoi7rq6SJU92HBgUqtFVTpX4wXZvOvUuuzGzVuuWSkxmtzxmVeaIt0ejoc+DRjg+pGqZmfTvqjbPu1mtdhis4LESnFpkDf3vqM03ueqfWfP2HOgzt+2+64Nf+6bn5tsdu06o/V2n1wtWSpM2rNuvartfqtv63adrb0/R/b/7fUY+tOP7+nHus5/W7Cx/RNwMf0MwhT+nUa/so5oxTirVrN/x8uQpc2vzl7ycuZMDLjrf4dGtJf5WxPVvShdbadGNMDUkLjDGHP25qJulSScMkLZJ0laSzJZ0v92qZCzzt2krqKqmK3Imm7yWllHW/tvisd5GkRpLaSKolaa2kt4rs32ut7WiMuVXSSEllF8eQ1knqYa3NN8b0kfS4pIs9cTeW1MGzL9oYU0nSJ5Iut9YuMsZESsqSdIOkA9baLsaYEEm/G2Nmee7/dEmnSdomaYaki6y1Y4wxt1tr20uSMeZUSZdLOstam2eMeVXS1caY2ZIeltRJ0gFJcyQtLasT1trJkiZL0qMNrz7p62c7X9NXHa5wZ8x3r9iiyNgjn5xFxkTrYMr+Yu0z0zJUObKKTGCAbIFLEXWiy7wEYvvCdYpqWEuhUeHK2ue+VKpZXHslrkrQob3pJ69DfiQ/ea+Ci6zyCYqpofyU1FLtQlo0Usyjd2nnsAfl2p9RuP3AF7N04Av38Ktx97XKT6rYl9+dOaSvzriylyRpx/ItqlZkLFaLiVZ6iXF2KC1DoZFVFBAYIFeBS1XrVFd6irtN50vjNGfSN5Kk1G3JStuxR7WaxmrH8s1a9OlcLfp0riRpwKjLdaDIJ08VSY8h/XXWlb0lSduWb1ZUbA1J7iKpUTHVdeB/vHRp08K1qtEwRlWiIgqLU1ckHa/po3aeOTFxxRZFFBmHEWXMiVlpGQqJDCs2Jx78m+e20dmttX/HHmWluZ+/DTMWq26n5lr9FS9EcXSutD0KqF6r8HZA9Zpy7St+Tglscoqq3OF+c2giqiqo/RmSq0D5G9fIpu1Rwea1kqTcP39R5cFXeS94P5GfuFfBRS7DCY6prvzk0ueAyi0bqe7E4Uq4bpwKPOflvMS9ykvaq6xlGyRJB374XTVvrniJofbX9FHbK91zYNKKLYqoU2IOLFEIuuQcGF5kDsxISivz+IZnt9aBInPgRs8cuLbEHLju6z900dSR+uPZL09GV33i3GvPLawRtGH5BtWIPTIea9SpodTk0q8TJemqu65S1epVNX7MkTpsmQePFEdeNGeRbnvsNkVGRSp9X8V9nZ2ZmKYqRS7zCouJVmZSideHiWmqUuTcHVYnWpmecXv4/9mp6do24y/VaN9USX+6Xxs1u6S7GvTpoOmXTzi5nXAgS/Fpr/q3xaeNpMeNMSsk/Sipro5cXrbVWrvSWuuStFrST57Ezkq5EzqHfWOtzbLW7pU78XH639zvYWdL+sxa67LWJnmOLerw2eCvEo9XUlVJnxljVkl6TlIrz/Y+kl6z1uZLkrU2TdIpkhKttYs829I9+/tJusYYs0zSn5KqS2ruuZ+F1tot1toCSR954i6pt9zJn0We++gtqYmkM+S+fG+PtTZX7qSUX1j87uzCwtDrZy1W24u7S5Lqdmim7IysUm+CJClh/hqdNuh0SVK7i3to/Wx3rjGq4ZF/2pjWjRQYHFSYFJKk1uefqdUOuYxMkrJXblBww1gF160tBQcpYlBPHfx5QbE2QXVqKvalB5V471PKS9hVbF9gdNXCNuF9z1L69794LXZfmP/ebD0/6D49P+g+rZ61WB0vco/FBh2aKSsjUxl79pc6ZvP81WozyF0fovPFPbRmlnss7t+9V83Pai1JCq9RVTWb1FHqdvclGFWqR0qSqsVWV+sBXbSsgo7Jee/N1IRBozVh0GitmLVQZ1zUQ5LUqENzZWVkKr2M5/Noahb5267fqrGCgoMqZFJIkpa8+6PeHjRWbw8aq42z/lLri91TfWyHpsrJyNShMubE7fPXqKVnTmxzcXdtnL3kmI+RvjtVsR2aKahyJUlSw7NaKXXTrmMeAxRsXqeAmLoKqBkjBQap0pm9lPdX8fkr486rlH7HlUq/40rl/fmLst56XnmLf5c9sE+u1BQF1HEXWg5u3VEFOxN80AvfylyxUSGNYhVcr7ZMcJCqntdD6T8uLNYmOLamGky6TzvveVa5W3cXbs/fu195iXtVqUldSVJ4t3bK2bTDq/F7w7J3f9S7A8fq3YFjtWnmX2rlmQPrHGMO3DF/jVp45sBWl3TX5lnuOXDz7CVlHp++K1V1OpY9B1ZrdOR807RvR6VtTjxpffWF7975rrBY9PyZ89X7YvcHOC07tNShjEPal1L6g4X+V/RXp56d9MTtTxRbURRV88glVC3at5AJMBU6KSRJe5ZvUWTjGIXXr6mA4EA1GdxV20ucc7fPWqJml7jHXc2OTZWXkamslP0KCg1RcBX3JbRBoSGq26O19q13F5CvG9dWbW89V7Ove1YF2bne7RRwgh3viqHVksr6eONqSTUldfKsdEmQdPji85wi7VxFbrtKPG7J1S32b+73sL9LIR5+vAIdu5+PSppjrb3QGNNI0twi918ytrK2Hd4+3Fo7s9hGY+LKaH+049+x1t5X4vgLjtLer2z6eZmaxbfXbfOeVb7n6+oPu2LqKH03+g0dTNmvnyZ8pIteHq64kZcqafU2LftkriTp1IFd1Pbi7irIK1B+Tq6+vO2lwuODKldS4+6t9f39U7zdLd8pcCnl0UmqN2W8FBCoA1/MUu6m7ap6+SBJ0oFPpqv6rVcpsFqEav/fbZ5jCrTtkjslSbEvPqDAapGy+flKeeTVwiLVTrBuzlK1jG+ve395XrlZOfps1JGxeP3bo/X5vW8oPWWfpk/8SFe9NFz9R1ym3asTtPBTd175pxe/0mVP36y7ZzwhY4ymT/xImZ5ExjWT7lZYVLgK8gv09YNvKyu9YhcPlaRVc5aqVXxHPfzLi8rNytV7o14t3Hfr22P0wb2v60DKPsUNHai+N52vyJrVNHbGU1o9Z6k+GPO62g/sqjMu6qGC/ALlZedqyu3P+bA33rP552VqEt9ON817RnlZuZo+8kjdtEunjtQPo9/UwZT9mjPhYw1++Xb1GHmpklcnaIVnTqxSs6qunfaoQsJDZV0udb5+gN7sc68Sl23W+ukLdd334+UqKFDy6m1a9mHJz0ScZ9RDE7Vo6Qrt35+u3hf8R7feMEQXn9ff12H5D5dLWVNfVJX7npQCApQ79we5diaoUh/3t+fk/lj6K5uLypr6osJuHysTFCRXcqIyX3/CG1H7lwKXdj/0mhq/+7D76+o/+1E5G7cr+ir3Co60D2eo1h1XKCgqUrGP3iJJsvkF2jz4HknS7odeV/3nRshUClLu9mTtHPW8r3riFVt+XqbG8e3031/dc+CMInPgRVNHaua9b+pQ8n7Nm/Cxzn35dp096lKlrE7QSs8ceLTjk5Zt1obpCzVk+nhZzxy4wjMH9hhzuaKb1pF1WaXv2qvZ973t9X57y6KfF6lLry5667e3lJ2VredGHDm3PvLOI3p+9PNKS07T8AnDlbIrRc9+/aykI19Lf/ags3XOkHNUUFCg3OxcTbxtoq+64jW2wKX5D76jAR+MlgkI0IZPftH+DbvU8j/uFefr3v9ZO35epnq92unS355Rfnaufr3HPe5Ca0aq95t3SXJ/AcTmr//QrrnuWkLdxl+rgEpBGvDRGElSypJN+qMCjz1UbOZ46kV4ik8vkPSmtfYNz7YukgZJqmGtHW6MiZf0s9yXX0nSd9ba1p62Uz23P/ckX76z1rY2xoyT+5KywkvJPL9fKqlZyfu11iYYYw5aa8ONMZdKulbuS9Nqyn0p2TDPYyRI6myt3WuM6SzpaWtt3FH69pWk9621X3jiGWqtbWSMuVnuVUNXHL6UTNJBuS89O3wpWYTcl5Jd73kuLvUkslpI2iWpi6QfdORSsh8kTfY81j5JtTztT5P0jdyXkqV4HitCUq7nee8oKd3zPCy31pb9vZQe3riUrKK7LLRiXibkTVOyq/k6hHLvoCp+HaOTrYGt5OsQKoQRfz3i6xDKvUPDb/B1COXejgXhvg6h3JtZUNXXIZR7P9myL9vC8bvEVvwv8PCGG3a+X6GvtVpU98IK+Z62y66v/PLf7bhWDFlrrTHmQknPG2PGyF1bKEHSOEkvGmMWS1omd9Lkn1oo6XtJDSQ9aq3d7SnIPO1v7vcLuS+5WiVpg9yXcB34Hx7/SUnvGGPukTvxctibklpIWmGMyZP0hrX2ZWPM5ZJeMsaEyp0U6uNp20jSEk8SbY+O1FCaL2mi3LWQ5sn97W6Sux7QCmPMEmvt1caYByTNMsYESMqTdJu1doEnWTVfUqKkJZIC/4c+AgAAAABQLrioMeRVx3spmay1uyVdVsauM49ySOsixw4t8ntC0X2SNlhrh5V4rL1Hu19rbbjn/y5jzEhr7UFjTHW5E0wrPfsaFWm/WFLcUWKUtXa+3Amgwx70bM+XdI/np2j7RXKvairpfpX4CnpPdftMa22pr+Kx1t4r6d4itz9RGTWErLVvS2JNIgAAAAAAOOGOOzHkp74zxlSTVEnu1UZJPo4HAAAAAACg3PBpYshaO+5fHh93vG2NMddJurPE5t+ttbf9mxiOxVo7V0eKWQMAAAAAAPiV8r5i6LhxSRYAAAAAAP6vQlae9mMBvg4AAAAAAAAAvkFiCAAAAAAAwKFIDAEAAAAAADiUY2oMAQAAAAAA/+eyxtchOAorhgAAAAAAAPyAMWaAMWa9MWaTMWZMGfuvNsas8Pz8YYxp928fk8QQAAAAAACAjxljAiW9ImmgpNMkXWmMOa1Es62Selpr20p6VNLkf/u4JIYAAAAAAAB873RJm6y1W6y1uZI+ljS4aANr7R/W2n2emwsk1fu3D0piCAAAAAAAwPfqStpR5PZOz7ajuUHSD//2QSk+DQAAAAAA/IatoMWnjTHDJA0rsmmytbbopWBlddwe5b7i5U4Mnf1v4yIxBAAAAAAAcJJ5kkDHqgm0U1L9IrfrSdpdspExpq2kNyUNtNam/tu4uJQMAAAAAADA9xZJam6MaWyMqSTpCknfFm1gjGkg6UtJQ6y1G07Eg7JiCAAAAAAAwMestfnGmNslzZQUKOkta+1qY8zNnv2vSfo/SdUlvWqMkaR8a23nf/O4JIYAAAAAAIDfcPk6AB+y1k6XNL3EtteK/P5fSf89kY/JpWQAAAAAAAAORWIIAAAAAADAoUgMAQAAAAAAOBQ1hgAAAAAAgN+wMr4OwVFYMQQAAAAAAOBQJIYAAAAAAAAcisQQAAAAAACAQ1FjCAAAAAAA+A2X9XUEzsKKIQAAAAAAAIciMQQAAAAAAOBQJIYAAAAAAAAcisQQAAAAAACAQ1F8GgAAAAAA+A2XjK9DcBRWDAEAAAAAADgUiSEAAAAAAACHIjEEAAAAAADgUNQYAgAAAAAAfsNSY8irWDEEAAAAAADgUCSGAAAAAAAAHIrEEAAAAAAAgENRYwgAAAAAAPgNl68DcBhWDAEAAAAAADgUiSEAAAAAAACHIjEEAAAAAADgUNQYAgAAAAAAfsPK+DoER2HFEAAAAAAAgEOxYqgCCia7+q/Vv7OZr0Mo9xo8vs/XIZR796f96esQyr1RNc70dQgVwqHhN/g6hHKvyktTfB1Cudfs1099HUK5t/GWFb4Oodx7JGO9r0Mo94aHn+7rEACUwIohAAAAAAAAhyIxBAAAAAAA4FBcSgYAAAAAAPyGy9cBOAwrhgAAAAAAAByKxBAAAAAAAIBDkRgCAAAAAABwKGoMAQAAAAAAv0GNIe9ixRAAAAAAAIBDkRgCAAAAAABwKBJDAAAAAAAADkWNIQAAAAAA4DesjK9DcBRWDAEAAAAAADgUiSEAAAAAAACHIjEEAAAAAADgUNQYAgAAAAAAfsNFiSGvYsUQAAAAAACAQ5EYAgAAAAAAcCgSQwAAAAAAAA5FYggAAAAAAMChKD4NAAAAAAD8hktUn/YmVgwBAAAAAAA4FIkhAAAAAAAAhyIxBAAAAAAA4FDUGAIAAAAAAH7D+joAh2HFEAAAAAAAgEORGAIAAAAAAHAoEkMAAAAAAAAORY0hAAAAAADgN1y+DsBhWDEEAAAAAADgUCSGAAAAAAAAHIrEEAAAAAAAgENRYwgAAAAAAPgNlzG+DsFRWDEEAAAAAADgUCSGAAAAAAAAHIrEEAAAAAAAgEORGAIAAAAAAHAoik8DAAAAAAC/YX0dgMOwYggAAAAAAMChSAwBAAAAAAA4FIkhAAAAAAAAh6LGEAAAAAAA8BsuXwfgMKwYAgAAAAAAcCgSQwAAAAAAAA5FYggAAAAAAMChqDEEAAAAAAD8hsv4OgJnITGEE6LPuCFqGt9eeVk5+n7kZCWvSijVpmr9mhr80m2qXC1cyasSNO3uSXLlFSi6aR2d8/Qw1W7VSPOe/kwLJ08vPKbLDQPU9oo4yVrtWbdT34+arIKcPO91zEd+T9irp35ZJ5fL6oLW9XR9l8al2izekaanflmvfJdL1UIracqlXSRJGdl5evjH1dqcelBGRg/1baV2sdW83APfaxDXVt3HDZEJDNCaj+ZqyavTSrXp/vAQNezVXvlZOfrpnsnasypB4XWi1ef5mxVWs6qsy2r1h3O04q2ZPuiB/3nyqf9Tv/5xyszK1i03jdLyZatLtZn0+pM66+wzlJ6eIUm65aZRWrlirbdD9bn+465Rs/h2ysvK1bcjX1dSGXNitfo1ddFLt6tytXAlrUrQ13e/KldegVr07aS4EZfIuqxcBQWa9fB72rF4g6o3qaOLXh5eeHxUg1qa++znWvjWDC/2zPuC2nVR6DW3SwGByp3zvXK+/ajMdoFNTlH4o68o84VHlLdwniTJhFVR6LBRCqzXWJJV5utPqmDjGi9GXz488Pizmvf7QkVHVdPX77/m63D80u/rd+rJaX/KZa0u7NJC18e1LbZ/6i8rNX3ZFklSgculrSkHNOfBK1U1LEQDJ36mKiFBCggIUFCA0YfDz/dFF/xC7fi2avvoNTKBAUr4YI42vFz83BzeLFadnr9J1do00pqJn2rjpO8L93V8bphi+nZQzt50/RR3r7dD91ucm/+5GvHtdNr4a2UCA7Tjg5+15aVvi+2v0ixWbV+4WZFtGmvDhE+0ddJ3xe8gwOisWY8rJ2mfFv/nSS9GDpw8JIbwrzWJb6eoxjF6vecIxXZoqv7jh+rdC8aVahc35gotmjJDa6ctUP/HrlO7y+O09P2flL3/kGY/9J5a9O9UrH147Sh1uq6f3ux9r/Jz8jT4leE67byuWvn5r17qmW8UuKwmzlmrSRd1Uu3wyrr6owXq2aSmmlYPL2yTkZ2nx+es1SsXdFSdyFClZeYU7nvyl3Xq1qiGnj63vfIKXMrOK/BFN3zKBBj1HH+tvrlqog4mpumy7x7R1tl/ad/G3YVtGsa3U7XGMXq/+wjV7tBUPR8fqs/PHydXgUu/P/qh9qxKUHCVyrp8+qPa8evKYsc6Ub/+cWrarJHat+2lLl3a67nnH1WvuIvKbPvg2In65usfvByh/2gW307RjWP0Ss8RqtuhmQaNv05vXfBQqXa9x1yhP6f8oNXTFmjQY9erw+Vx+uv9n7T191XaMPsvSVKtlvV18St3aFLvUUrdkqg3Bt0vyT3G7/rzZa2fudirffM6E6DQ6+7UocdHyZW6RxGPvaa8v/6Qa9e2Uu0qXzVM+csXFdsceu1w5S9fqMznx0mBQTIhId6LvRy5YFBfXXXx+br/0ad9HYpfKnC5NOGbBXrthv6qXTVMV788TT1PbaCmtasVthnas42G9mwjSfplzXa9/9tqVQ07Mt7eGDZQUVUqezt0/xJg1G7CdfrtsgnKSkxV/IzxSpy1RBkbdhU2ydt/UCseeEd1BnQudfi2T+Zpy1uz1OmlW7wZtV/j3Pw/CDBqNfF6LbzsMWXvTtVZMx9Xysy/dLDEOFwzdqpqD+xS5l00vnGgDm3craCIUG9FDZx0J6TGkDGmwBizzBizyhjzmTEm7ATc5zhjzMgTEV9FYIypZoy51ddxlKV5305a9cVvkqTdSzcrJLKKqtSqVqpdw26nad30hZKklV/8qub93ImgzNR0Ja3YIlcZCYyAwEAFVa4kExig4NBKykjed/I64idWJR1Q/aphqlc1TMGBAerfIkZzN6cUa/PD+kT1blZLdSLdJ6Roz4vPgzn5WrJrny5sVVeSFBwYoIjKwd7tgB+o3b6pDiQkK337HrnyCrTx2wVq0q944rFxv05a5xm3yZ5xG1armjJT9muPZ3VH3qFspW3arfCYaG93we8MOqePPvrwK0nSokXLVLVqpGrH1PRxVP6pRd9OWvGFO4G9a+kmVY4MU3gZc2Kjbq20xjMnLv9ink7p534jlFck0RscFiLJljq28VmttW97ig7s2nviO+BHApu1lCtpt1wpiVJBvnLn/6zgzmeVahcy4ELl/fmrbPr+IxtDwxTYsq1y53hWoRbky2Ye8k7g5Uzn9m1UNTLC12H4rVU79qp+9QjVqx6h4KBA9W/XRHPXbD9q+x+Wb9WA9k28GGH5EN2hmQ5tTVbm9hTZvALt/Hq+6pT4UDBnb7r2Ldsim1/6NWHqgnXK3X/QW+GWC5yb/7lqHZspc2uSsra5x2Hi13+odolEZO7edB1YtkW2jPcmletEq2bfjtrxwc/eChnwihNVfDrLWtveWttaUq6km4/3QGNM4AmKoaKrJskvE0MRMVHK2J1aeDsjKU0RtaOKtQmNCldOeqZsgcvdJjFNETHF25R0MHmfFk6erlvnv6Dhi15WTkamEn5ddeI74GdSDmWrdsSRTxVrR1TWnkM5xdps25ep9Ox8/fezRbrqw/matsa9mmXXgUxFhVbSQ7NW64oP5uvh2auVlZfv1fj9QZWYKGXsTiu8fTAxTVVKjLfwmCgdLDJuDyamKbxEm4h6NVSzVUMlLd18cgMuB2JjY7RzZ2Lh7V27kxRbJ6bMtv/30Aj98ed0TXjiAVWqVMlbIfqNiJhopRcZW+lHmROz0w8ddU48pX9n3fLTU7ry7VH6dtTkUo/R6vyuWvXtHyepB/4jIKqGXKlHEuOu1D0KiKpRrI2JqqHgLt2V+2PxSwECa9WRTd+vsJvvVfiEyQq9caQU4vAVG/ifpKRnKqZqlcLbtauGKSW97CRjVm6+/tiwU31aNyrcZox0y5SZuvKlb/X5n+tPdrh+q3KdKGUVmRuzEtMUWocPXv4Nzs3/XOWYaGUXHYe70xTyDz4APPXRa7XukQ9kXaU/tMGJ5ZKpkD/+6mR8K9mvkpoZY+KMMYUXZBpjXjbGDPX8nmCM+T9jzG+SLjXGDDDGLDHGLDfG/FTkvk4zxsw1xmwxxtxR5L6+Nsb8ZYxZbYwZ5tkWaIyZ6lm1tNIYc7dne1NjzAxP+1+NMS3/SWeMMecZY/40xiw1xvxojKnt2T7OGPOOMWaWpz8XGWOe9Dz2DGNMsKddb8+xK40xbxljQoo8BzU8v3c2xswtcr9vldHviZKaelZmPVVGnMOMMYuNMYsXHtz4T7r475nSA9xaexxtjn23IZFhat6voyadfbdePn24gkND1OrC0p8UVzjHcZ4psFZrU9L10gUd9MqFnfTGwi3atu+Q8q3VupQMXdq2nj6++kyFBgfqrUUJJz1kv1PGeCv1vP7NuA0OC9HA1+/Ur+PeV97BrBMcYPljjufvXNK4h55Spw59FNf9AkVFVdXd99zkjfD8SpnDr8RzVdbzWXSMrp+5WJN6j9KnNz6nuBGXFmsWEByoFn06ae33f56IcP1bWc9TiT/m0GtuU9aHr0vWVbxZYKACG7dQzuxvdfC+YVJOtiqff+XJixUVVllznTnKi/t5a7erfcPaxS4jm3rLOfr4jsF65bq++nT+Wv21JemkxerPyp73eHP9b3Bu/h+U+ad7fOOwVt+Oyt17QOkrtp7QkAB/cEJrDBljgiQNlHQ8lTCzrbVnG2NqSloiqYe1dqsxpmjKtqWkeEkRktYbYyZZa/MkXW+tTTPGhEpaZIz5QlIjSXU9q5ZkjKnmuY/Jkm621m40xpwh6VVJvf5Bt36T1NVaa40x/5U0WtIIz76mnvhOkzRf0sXW2tHGmK8knWOMmSFpqqTe1toNxph3Jd0i6fm/ecxS/ZY0RlJra237sg6w1k729FUTG/7npJ9lO17TR+2uiJckJa7YoojY6oX7ImKidTBlf7H2WWkZCokMkwkMkC1wKaJOtA7+zWVhjc5urf079igrzV0ob8OMxarbqblWf/X7ie2Mn6kVXlnJGdmFt5MzslWzSkipNtUqBys0OEihwVLHulHasCdDHepGqVZ4iNrUqSZJ6tO8tt5e5LyT16HENEXEHplKwutE61CJ8XYwMU3hRcatu81+SVJAUKAGTr5TG77+Q1tmVPAaLsdw47Ahuva6yyVJS/5aoXr16hTuqxsbo8Sk5FLHJCftkSTl5ubq/fc+1x133uidYH2s8zV91cEzJ+5esUWRRcZWZBlzYmZahipHVik2J5Z1qez2hesU1bCWQqPClbXPfQlFs7j2SlyVoEN7009eh/yEK22PAqrXKrwdUL2mXPtSi7UJbHKKqtzxf5IkE1FVQe3PkFwFyt+4RjZtjwo2uwus5v75iyoPvsp7waPCqF21ipIOHFkhlHwgUzUjy66aMGP5Vg1oX/wLI2p52kaHhyq+VUOt2rlHnZqUvaqjIsvanabQInNjaJ1oZSVV/BIBJxrn5n8nOzFNlYuOw9ho5RznOIw6vYVq9e+kmr07KLBysILCQ9Xuldu0/LZXTla4gNecqBVDocaYZZIWS9ouacpxHPOJ5/9dJc2z1m6VJGttWpE231trc6y1eyWlSKrt2X6HMWa5pAWS6ktqLmmLpCbGmJeMMQMkpRtjwiV1k/SZJ77XJdXRP1NP0kxjzEpJoyS1KrLvB0+iaqWkQB1JiK2UO1F1iqSt1toNnu3vSOpxHI95tH77jSXv/qi3B43V24PGauOsv9T64rMlSbEdmionI1OHSrwJkqTt89eo5aDTJUltLu6ujbOXHPMx0nenKrZDMwVVdi93bXhWK6Vu2nXMYyqCVjGR2r4/U7sOZCqvwKWZG5IU17RWsTZxTWtq6e79yne5lJVXoFVJ+9U4uopqVAlRTERlJaS5X8Au3J6qJtWrlPUwFVry8i2q2ihGEfVrKiA4UM3P76qtJcbb1tlL1NIzbmt3aKrcjExlesZtr6f+q7SNu7XsDWcXaXxj8ns6+8xzdfaZ5+r7abN15VUXSpK6dGmv9PSMwheaRRWtbXDuef20Zs2GUm0qosXvztYbg+7XG4Pu1/pZi9X24u6SpLodmik7I6tUYkiSEuav0WmeObHdxT203lNwOqrhkSk/pnUjBQYHFSaFJKn1+WdqtQMuI5Okgs3rFBBTVwE1Y6TAIFU6s5fy/ire94w7r1L6HVcq/Y4rlffnL8p663nlLf5d9sA+uVJTFFCnviQpuHVHFexM8EEvUN61qldD21PTtSstQ3n5BZq5fIt6nla/VLuM7Fz9tTVJ8ac1KNyWlZunQ55vU83KzdP8jbvUrPaxL6WvqPYt26zwJjEKa1BTJjhQ9S44U4mz/vJ1WOUO5+Z/58DSzarSJEahnnFY54JuSp55fONw/WMfa06H2zS3y3AtvelFpf6+mqQQKowTtWIoq+RKFmNMvoonnkpe2H/4oxejo6/fK1pYpUBSkDEmTlIfSWdaazM9l2BVttbuM8a0k9Rf0m2SLpN0l6T9R1tlc5xekvSstfZbz2OPKxmftdZljMmzR9ZuuuR+bo91EWHR56fkc1Oq3/9T5F6y+edlahLfTjfNe0Z5WbmaPvJIPYxLp47UD6Pf1MGU/Zoz4WMNfvl29Rh5qZJXJ2jFJ3MlSVVqVtW10x5VSHiorMulztcP0Jt97lXiss1aP32hrvt+vFwFBUpevU3LPpzjo156T1BAgO6Nb6lbv1oil7Ua3KqumlYP12crdkiSLm1bX02iw9WtYXVd9v58BRjpwlb11KyGu3DovXEtdf+Mlcp3uVQ3MlQP92vty+74hC1wad6D72jw+6PdX1f/yS9K27BLrf7jXiy4+v2fte3nZWrYq52G/PaM8rNy9dMI97it06WFWl7SXXvXbtflMx6TJC144lNtm7PcZ/3xBzNnzlG//nFavnKOMrOydetNowv3ff7lW7r91jFKSkrRm289pxo1qssYaeWKtbrrjgd8GLVvbPp5mZrFt9dt855Vvufr6g+7YuoofTf6DR1M2a+fJnyki14erriRlypp9TYt88yJpw7sorYXd1dBXoHyc3L15W0vFR4fVLmSGndvre/vP57PXyoAl0tZU19UlfuelAIClDv3B7l2JqhSn/MkSbk/Tjvm4VlTX1TY7WNlgoLkSk5U5utPeCPqcmfUQxO1aOkK7d+frt4X/Ee33jBEF5/X39dh+Y2gwACNOb+rbnlrllwuq8Gdm6tZ7Sh9tmCdJOnSru4qBT+v2qYzm9dVaKUjX/qQmpGte95zV0nId1kNbN9EZ51Sz/ud8AO2wKVl90/VWR+NkQkM0LaP5ipj/S41vqa3JGnruz8ppGZV9Zo5XkERobIuq2Y3DtDsHqOVfzBLXSbdrprdTlWl6AgNXPKS1jz1hbZ9NNe3nfIxzs3/nC1wafV9b+v0j++XAgO086M5Orh+pxpc00eStP3dH1WpZlWdNetx97eOuawaDRuoX7uPVD6lBbyKC029y5R1Heo/vhNjDlprw0tsqy93vaFT5E58LJP0sLV2qjEmQVJna+3esi4l81wmNk7SQWvt0577WyXpXEntJP3XWnuep17QMkkDJK2SlGutTTfGtJc01Vrb3hjzh6TnrLWfGfeFuG2ttcf9Ds8Ys9TzeH8ZY96W1NhaG1dGfIXPweF9kl6WtEFSL2vtJmPMVElLrbUvGGN+lPSMtfYHY8xzkjoc5X4P9ztD0hJrbcO/i9kbl5JVdHeMceaneSfSW4+zPPzfuj/NGatCTqZRNc70dQgVwvBuu30dQrlX5SWHJPNOovxfP/V1COXeD7es8HUI5d7QjAW+DqHc+zj8dF+HUCEMSv7YfysZnwDvx1bM97T/2f2+X/67nYzi05Ika+0OSZ9KWiHpA0lLj9Juj6Rhkr70XB72SVntipgh98qhFZIelftyMkmqK2mu55KxqZLu82y/WtINnvteLWnwP+zKOLkvRftV0j/6XmBrbbak6zzHr5R7JdFrnt0PS3rBc7+lvwux9H2lSvrdU1y7VPFpAAAAAACAf+qEXKJUcrVQke2j5S7WXHJ7oxK3f5D0Q4lt40rcLno9zMCjhNKxjMfaKveKov+JtfYbSd+Usb1kfOFl7bPW/iSpQxnH/yqpxXHcb+siv1M1EwAAAAAAnDAnbcUQAAAAAAAA/JtfFzU+WYwxYyVdWmLzZ2Vts9Y+5p2oAAAAAACAyy8r8VRcjkwMeZI9ZSV8SAIBAAAAAADH4FIyAAAAAAAAhyIxBAAAAAAA4FCOvJQMAAAAAAD4J5evA3AYVgwBAAAAAAA4FIkhAAAAAAAAhyIxBAAAAAAA4FDUGAIAAAAAAH7D+joAh2HFEAAAAAAAgEORGAIAAAAAAHAoEkMAAAAAAAAORY0hAAAAAADgN1zG1xE4CyuGAAAAAAAAHIrEEAAAAAAAgEORGAIAAAAAAHAoEkMAAAAAAAAORfFpAAAAAADgN1y+DsBhWDEEAAAAAADgUCSGAAAAAAAAHIrEEAAAAAAAgENRYwgAAAAAAPgNagx5FyuGAAAAAAAAHIrEEAAAAAAAgEORGAIAAAAAAHAoagwBAAAAAAC/YY2vI3AWVgwBAAAAAAA4FIkhAAAAAAAAhyIxBAAAAAAA4FDUGAIAAAAAAH7D5esAHIYVQwAAAAAAAA5FYggAAAAAAMChSAwBAAAAAAA4FIkhAAAAAAAAh6L4NAAAAAAA8BsUn/YuVgwBAAAAAAA4FIkhAAAAAAAAhyIxBAAAAAAA4FDUGAIAAAAAAH7D+joAh2HFEAAAAAAAgEORGAIAAAAAAHAoLiWrgFh29++5tu/2dQjlXp4J9XUI5V6bao18HUK5Fyzj6xAqhB0Lwn0dQrnX7NdPfR1CuRfU/TJfh1DuVbVLfR1Cudej+qm+DqHcC8sp8HUIAEogMQQAAAAAAPyGi8/2vIpLyQAAAAAAAByKxBAAAAAAAIBDkRgCAAAAAABwKGoMAQAAAAAAv+HydQAOw4ohAAAAAAAAhyIxBAAAAAAA4AeMMQOMMeuNMZuMMWPK2G+MMS969q8wxnT8t49JYggAAAAAAMDHjDGBkl6RNFDSaZKuNMacVqLZQEnNPT/DJE36t49LYggAAAAAAMD3Tpe0yVq7xVqbK+ljSYNLtBks6V3rtkBSNWNMnX/zoBSfBgAAAAAAfqOiFp82xgyTe5XPYZOttZOL3K4raUeR2zslnVHibspqU1dS4v8aF4khAAAAAACAk8yTBJp8jCamrMP+hzb/CJeSAQAAAAAA+N5OSfWL3K4naff/0OYfITEEAAAAAADge4skNTfGNDbGVJJ0haRvS7T5VtI1nm8n6yrpgLX2f76MTOJSMgAAAAAA4Ef+1XVR5Zi1Nt8Yc7ukmZICJb1lrV1tjLnZs/81SdMlDZK0SVKmpOv+7eOSGAIAAAAAAPAD1trpcid/im57rcjvVtJtJ/IxuZQMAAAAAADAoUgMAQAAAAAAOBSXkgEAAAAAAL/hKusL2XHSsGIIAAAAAADAoUgMAQAAAAAAOBSJIQAAAAAAAIeixhAAAAAAAPAbLl8H4DCsGAIAAAAAAHAoEkMAAAAAAAAORWIIAAAAAADAoUgMAQAAAAAAOBTFpwEAAAAAgN+wvg7AYVgxBAAAAAAA4FAkhgAAAAAAAByKxBAAAAAAAIBDUWMIAAAAAAD4DRdVhryKFUMAAAAAAAAORWIIAAAAAADAoUgMAQAAAAAAOBQ1hgAAAAAAgN9w+ToAh2HFEAAAAAAAgEORGAIAAAAAAHAoEkMAAAAAAAAORY0hAAAAAADgN6yvA3AYVgwBAAAAAAA4FIkhAAAAAAAAhyIxBAAAAAAA4FAkhgAAAAAAAByK4tMAAAAAAMBvuHwdgMOQGMIJ0XfcEDWNb6+8rBx9N3KyklcllGpTtX5NXfDSbapcLVxJqxI07e5JcuUVqNUF3dT15nMlSbmZ2Zo5dqpS1m4vPM4EGA397lEdTNqnz65/xltd8qnAFu0Vcu71UkCA8hb9pLxfviq+v3ErVb7mXrnSUiRJ+av/VN7Pn7l3Vg5T5YtuVUDtBpKssr94Ra7tG7zcA+9o2LOt4sYNUUBggFZ9PFeLXp1Wqk3cw0PU2DM2Z42YrBTP2DzasV3vvkhtroxTZmqGJOn3Jz9VwpzlanlBN3W66ZzC+615an19MOgB7VmzvdRjViR3PXK7zux1hrKzsvXY3U9qw6qNpdqMeXqkWrY7RUbSjq079dhdTygrM1sNmtbX2OdGq0Xr5pr8xFv66PVPvd8BH+lTZE78/hhz4mDPnJhcZE48rcScOKvInDjoqRvVtFd7Zaama0q/+7zZJZ8J79FRsQ/dKAUEaN8ns7Xntc+L7a82uKdq3HyxJMl1KFu7H3xV2WsTJEkBEVVU74nhCmnRULJWu0a/oMyl673dBZ/7ff1OPTntT7ms1YVdWuj6uLbF9k/9ZaWmL9siSSpwubQ15YDmPHilqoaFaODEz1QlJEgBAQEKCjD6cPj5vuiC33vg8Wc17/eFio6qpq/ff83X4fit6Ph2ajF+qExggHZ/8LO2vfRNsf1hzWJ12gu3KKJNY22e8LG2T/rOvb1pHbWefFdhu9CGtbTlyc+0Y/J0b4bvN4Y9fJM6x3dWTlaOnh/xnDav2lyqzcgXRqpZ2+YqyM/XhmUb9PJ9L6sgv0BturbRA28+qOQdyZKkP2b8oY9f+MjbXfCp6Pj2ajb+OpnAACV+8JO2v/R1sf1hzWJ1ygu3KaJNY22d8JF2TDry+rLeTeeozlW9JVkdXLtd6+98Va6cPO92ADgJSAzhX2sa305RjWP0Ws8Riu3QVAPGD9U7F4wr1S5+zBVaOGWG1k5boP6PXad2l8dp6fs/af+OPfrgsvHKTs9Uk7i2Gjjh+mLHd75+gFI37VZIeKj3OuVLJkAh59+orCmPyKanKvS2J5S/dpFsys5izQoS1ir7nQmlDg8573rlb1iq/A+flgKDpOBK3orcq0yAUa/x1+rLqycqIzFNV017RJtn/6W0jbsL2zSKb6dqjWL0do8RiunQVL0eG6qPB4/722OXvDlDf5V4sbnu6z+07us/JEnVT6mnwVPuqfBJoTN7naF6jevq8rOHqFXHUzVywl0adt5tpdq9OO5VZR7MlCQNf+gWXXzdhXr/lY+Uvj9Dzz34snoMOMvboftUE8+c+LpnTuw/fqjeLWNOjBtzhRaVMSce8MyJOZ45ccCE6wuPX/nZPP31zmyd++xN3u2UrwQEKPaRm7V1yIPKT0pV02+eVfqPfypn047CJrk7krXl8vvkSj+k8J6dVPfx27X5wpGSpNiHblTGL0u0/daJMsFBMpVDfNUTnylwuTThmwV67Yb+ql01TFe/PE09T22gprWrFbYZ2rONhvZsI0n6Zc12vf/balUNO/JcvTFsoKKqVPZ26OXKBYP66qqLz9f9jz7t61D8V4DRKROv19LLHlPO7lR1mTlBe2cu1qENuwqb5O0/qPVjp6rmwM7FDs3cnKiFve8tvJ+zl7+mPdMXejN6v9E5vrNiG8VqWI8bdUqHU3TrY7dpxOB7SrWb+/VcPX2nezyOemm0+l3RXz+8735ts3rRaj1y3cNejdtvBASo+cQbtPyyR5WzO02dPOMwc8OR19l5+w9q09i3VGPg6cUOrRQTrbr/HaRF3e+WKztXp02+W7UuOEtJn8z1cieAE8/vagwZY6obY5Z5fpKMMbuK3K5Uou1dxpiw47jPucaYzn/X7kQzxhz09mP6QvO+nbTqi98kSbuXblZIZBVVqVWtVLuG3U7TOs9JfNUXv6pFv06SpF1/bVR2uvtN5e4lmxRRJ7rwmIiYaDXr1V7LP557cjvhRwLqN5MrNUl2X7JUkK/85b8p6NQux3dwSKgCG52m/MU/uW8X5EvZmScvWB+Kad9U+xOSdWD7HrnyCrR+2gI19Yypw5r266S1nrGZVGRsHs+xx9JycDet+2b+Ce2PPzq7fzfN+Hy2JGn1krWKqBqu6rWiS7U7nBSSpJDKIbLWSpL2p+7XuuXrlZ9X4J2A/cT/Mieu/OJXNS8yJ+Z45sRdJebEHQvXK3u/I04tkqSwds2Vuy1ReTuSZfPydWDaPEX2PaNYm8wl6+RKP+T+fek6BcfUkCQFhIeqyumtte+TWZIkm5cvV8Yh73bAD6zasVf1q0eoXvUIBQcFqn+7Jpp7jKT2D8u3akD7Jl6MsGLo3L6NqkZG+DoMvxbZsZmytiYre1uKbF6Bkr/+QzUGFH99k7c3XRnLNsse47wR3b2NshKSlb1z78kO2S+d0a+rfv7iZ0nS+qXrVSWyiqJqRZVqt3jO4sLfNyzboBp1angtRn/mHodJnnGYr5Svf1eNAcXfJh4Zh/mljjeBAQqoXEkmMECBYSHKSUrzVujASeV3iSFrbaq1tr21tr2k1yQ9d/i2tTa3RPO7JP1tYuhkMsY4ftVVREyU0nenFt7OSEpTRO3iJ6jQqHDlpGfKFrivFk1PTFNETOmTWNsr4rR57orC230e+o/mPP6RrMuepOj9j4mMlj1w5MWOTU+TqVq9VLvABqco9I5nVHnoWAXUqi9JCoiuLXsoXSGX3K7Q4U8p5KJbpOCK+Ql5eEyUMnYfORkfTExTeIlxFx4TpYzEI2PzYFKawmOi/vbYdtf21X9mPq6+T92okKqlp5gW552h9Q5IDNWMqaGU3SmFt1MS96hmTNkvLO9/drSmLftcDZvV1+dvfVVmG6eIiIlSxj+cEzOOMie2uyJOW4rMiU4TFFNdeYlH5sO8pFQFx5SeDw+LvryfMn75S5JUqX6M8tMOqN5Td6nZd8+r7sThMqEVcz48lpT0TMVUrVJ4u3bVMKWkl50gy8rN1x8bdqpP60aF24yRbpkyU1e+9K0+/9N5l+HhxKkcE63sInNjzu5UhZQx7/2d2hd2U/JXv5/I0MqV6jHVtTdxT+Ht1KS9qn6MeTEwKFDxF8VriWdulKSWHVvqpRkvadw7D6tBiwYnNV5/ExITrZxi4zBNIcd4/orKTUrTjknTdOaSSTpzxRvKT8/Uvl+ce44+2VymYv74K79LDJXFGNPbGLPUGLPSGPOWMSbEGHOHpFhJc4wxczztJhljFhtjVhtjjnt9pDHmoDHmGWPMEmPMT8aYmp7thSuNjDE1jDEJnt+HGmM+M8ZMkzTLGBNujHnbE98KY8zFRe77MWPMcmPMAmNMbc+284wxf3r69GOR7T2LrI5aaoyJ8GwfZYxZ5Llv/1v3acoY4db+bZuSTRqcearaXd5Tcyd8LElq5qmjkVRGbY6K7e+fz4LdW3ToiZuV9eII5c3/QZWHHF5eHaiA2CbK+3Omsl4aJZubo0pxF3ohZh84jjFV1nNprT3msSve+1Fvd79H7w8Yq0Mp+9XjgauLtYtp31T5WblK3bCz1H1UNKbM56nsJO3j9zypwR0vU8LG7ep9fvzJDs2/Hc/zdpxzYtvLe2qOZ050pH8wBqt0baOoy/oqaeJU96FBgQpt1VSpH0zXpnPvkiszW7VuueRkRuuXynq+TFnnGUnz1m5X+4a1i11GNvWWc/TxHYP1ynV99en8tfprS9JJixUVXFmvF//pXQQHqka/TkqZtuAEBFQ+lfX3e5RpUZJ062O3avXCVVq9cLUkadOqTbr+zOs0fMBwfTd1mh5444GTFap/Kutlto7vA+igqlVUY0AXLehym+a3G6bAsBDVvrj7CQ4Q8I3ykBiqLGmqpMuttW3krot0i7X2RUm7JcVbaw+/Cxlrre0sqa2knsaYtmXdYRmqSFpire0o6RdJDx3HMWdKutZa20vSg5IOWGvbWGvbSvq5yP0usNa2kzRP0o2e7b9J6mqt7SDpY0mjPdtHSrrNs1qqu6QsY0w/Sc0lnS6pvaROxpgeJYMxxgzzJMUWLzxYujjsidbxmj66fvpjun76YzqYvE+RsUcy7REx0cpI2V+sfVZahkIiw2QC3UMusk60DibvK9xfs2V9DXriv/riv88py3OZRN3OLdSsT0fd8ttzGvzSbWrY7TSd9/wtJ71vvmbTU2WqHlmVYSKjZdNLLFPNyZJysyVJBeuXSIGBUliE7IFU2fRUuXa4x0D+qvkKiK2YlwQcTExTROyRS2zC60TrUMq+4m2S0hRR58jYDI+J1qHk/cc8NnNvunuFmrVa9dEcxZS4pOKU87tW6MvILrp2sKbOmqypsyZrb1KqasXWKtxXq05N7U1OPeqxLpdLP307R3HnOO9FUsdr+ui66Y/pOs+cGFFiTjz4N3NiRBlz4kDPnOikS8dKyk/cq+Ailz8Ex1RXfnLpZfuVWzZS3YnDtW3YeBXsdxeOz0vcq7ykvcpa5i6+f+CH31W5VVPvBO5HaletoqQDR1YIJR/IVM3Ishdbz1i+VQPaNy62rZanbXR4qOJbNdSqnXvKOhT4W9mJqapcZG4Mia2unKR9xziitOq9Oyhj5Vbl7jlwosPza+dcc45e/OElvfjDS0pLSVWNOjUL91WPqaG0o5ybr7zrSkVGV9Wbj7xZuC3rYJayM92vIRfPWazAoCBFRkWe3A74kZzENIUUG4fRyj3Oy8GierRR9vYU5aWmy+YXaM/3fyqyyyknK1TAq8pDYihQ0lZr7eGvVXpHUqnEiMdlxpglkpZKaiXptON8DJekTzy/vy/p7OM4Zra19vAs0kfSK4d3WGsPn+VyJX3n+f0vSY08v9eTNNMYs1LSKE+skvS7pGc9q6GqWWvzJfXz/CyVtERSS7kTRcVYaydbaztbazufHl5q9wm35N0f9dagsXpr0FhtmPWXWl/sfspiOzRVTkamDpV4EyRJ2+avUctB7iJurS/uro2zl0iSImOr6+LX79K0u19T2tYjn0T+8uSneqXrHZp09t36Zvgr2vbHGk27a9JJ75uvuXZuUkCNOjJRtaTAIAW1O1sFaxcXa2PCqxX+HlCvmftTuMwM2YP7ZffvlakRK0kKatpGrpSKubIlafkWRTWOUWT9mgoIDtQp53XVFs+YOmzL7CU61TM2Yzo0Va5nbB7r2KK1YJr276zU9UWeP2PU/JwztGFaxU0MffnONxrab5iG9humeTN/04BL+kqSWnU8VQfTDyk1pfSLp7qNYgt/P6tvN20rUhjYKZa8+6PeHjRWbw8aq43HOSduLzIntikxJ170+l367u7XtG+rs1dnZK7YqJBGsQquV1smOEhVz+uh9B+LF5wNjq2pBpPu0857nlXu1iPF5/P37lde4l5ValJXkhTerV2xotVO0apeDW1PTdeutAzl5Rdo5vIt6nla/VLtMrJz9dfWJMWfduSykqzcPB3yfNtOVm6e5m/cpWYlLosEjlfG0s0KaxKjyg1qygQHqvYF3bR35uK/P7CImAvPUvJXf5ykCP3X9+9+rzsGDtcdA4dr/swF6nVxL0nSKR1OUWbGIe1LKZ1g63dFP3Xs0UlP3f5ksZWD1Woe+Rtu0a6FTIBR+r70k98JP5GxdJNCm9RR5Qa1ZIKDVOuCs457HGbv2qvIjs0VEOouexvVvY0yN1bM19lwnvJQH+e4KkUaYxrLveKmi7V2nzFmqtyrjf4Xh2fPfB1JnpW8r6JxmSLHFJVnj8zEBTryfL8k6Vlr7bfGmDhJ4yTJWjvRGPO9pEGSFhhj+njue4K19vX/sS8n3eafl6lpfDvdPO8Z5WXl6vuRkwv3XTZ1pKaPflMHU/Zr7oSPNfjl29Vz5KVKWp2g5Z4K/mfdeaEqR4Wr/6NDJUmuggJNPe//fNATP+FyKefbNxV6/YOSCVDe4p/lStmhoNP7SZLyF85SUJszFXRGf8lVIOXlKvuj5woPz5k2RZUvv1MKDJZNS1b25y/7qicnlS1w6ecH39FF742WCQzQ6k9+UeqGXWr7H/eLpRXv/6ytPy9To/h2uu7XZ5SflatZnrF5tGMlqfv9V6jmaQ1lrVX6zr366b63Ch+z3hktdTAxTQe2O+MT8/k//akze52hT39/X9lZ2Xr8nicL9z397gRNHPW0UlPS9MDzY1QlPEzGGG1as1lP3fe8JCm6ZpSm/PCaqoSHyeWyuuzGi3V13HXFilVXRJt/XqYm8e10k2dOnF5kTrx06kj94JkT53jmxB4jL1Xy6gStKDInhkaFq1+ROfEdz5x4/ou3qcGZpyo0Kly3LnhRvz33hVZ88ou3u+g9BS7tfug1NX73YffX1X/2o3I2blf0VQMkSWkfzlCtO65QUFSkYh91ryi1+QXa7PmGnt0Pva76z42QqRSk3O3J2jnqeV/1xGeCAgM05vyuuuWtWXK5rAZ3bq5mtaP02YJ1kqRLu7aUJP28apvObF5XoZWCC49NzcjWPe+5v8wg32U1sH0TnXVKPe93ohwY9dBELVq6Qvv3p6v3Bf/RrTcM0cXn9fd1WH7FFri0/r631OHj+6XAACV+NFeH1u9U3Wv6SJJ2vfujKtWsqi6zJigoIlTWZVV/2CAt6D5CBQezFBBaSdE92mhtkTnViRb/vEid4zvrjV/fdH9d/cgjrwHHTR2nF+99UWnJabrt8duVsitFT3/9jKQjX0t/9qCzNHDIILnyC5STnasnb3/yaA9VIdkClzbeN0VtPx7r/rr6j+Yoc/1OxV7j/iBs97uzValmNXWaNVGBEaGSy6resHO0sPvdyliySXu+W6DOs5+ULShQxsoE7X7vRx/3qOJyHeclfjgxzNGu1fcHxphxcidnhknqZa3d5En4LLXWvuBZcXO+tXarMaadpHcldZBUU9IKSfdaa6caY+ZKGmmtLTMdbIyxkq601n5sjHlAUm1r7XBjzJuS/rLWTjLG3CXpLmttI2PMUEmdrbW3e46fKKmytfYuz+0oT3LqoLU23LPtEknnWmuHGmOWSvqvtfYvY8zbkhpba+OMMU2ttZs97b+W+xK6TEmPSuptrT1ojKkrd8LpSEXYEiY0/I///qOWE8OvyvJ1COXeGx+E+jqEcu/zgt1/3wjHdF5Q7N83wt86J8BZl22cDM2ePcvXIZR7Qd0v83UI5d68Vvf5OoRy77kQ517ee6KMzPHpdwdVGHHJn/lxKeN/74FGV1XI97TjEz70y3+38nApWbak6yR95kkEueT+tjJJmizpB2PMHGvtcrkvt1ot6S25L8s6XocktTLG/CWpl6RHPNuflnSLMeYPScf6jsfxkqKMMauMMcsl/V3l1XGe/vwqqeh3bd5V5D6yJP1grZ0l6UNJ8z39/1wS34cKAAAAAAD+Nb++lMxaO67IzQ5l7H9J7suyDt8eepT7iTuOx3pQ7iLSRbetk7uQ9WEPeLZPlXs1z+F2ByVdW8Z9hhf5/XO5kzqy1n4j6Zsy2g8/SmwvSHrh7/oAAAAAAADwT/h1YggAAAAAADhLhbyOzI85KjFkjPlTUkiJzUOKruwBAAAAAABwCkclhqy1Z/g6BgAAAAAAAH9RHopPAwAAAAAA4CQgMQQAAAAAAOBQjrqUDAAAAAAA+DeXrwNwGFYMAQAAAAAAOBSJIQAAAAAAAIciMQQAAAAAAOBQ1BgCAAAAAAB+wyXr6xAchRVDAAAAAAAADkViCAAAAAAAwKFIDAEAAAAAADgUNYYAAAAAAIDfoMKQd7FiCAAAAAAAwKFIDAEAAAAAADgUiSEAAAAAAACHosYQAAAAAADwGy5fB+AwrBgCAAAAAABwKBJDAAAAAAAADkViCAAAAAAAwKFIDAEAAAAAADgUxacBAAAAAIDfcMn6OgRHYcUQAAAAAACAQ5EYAgAAAAAAcCgSQwAAAAAAAA5FjSEAAAAAAOA3qDDkXawYAgAAAAAAcCgSQwAAAAAAAA5FYggAAAAAAMChqDEEAAAAAAD8hsvXATgMK4YAAAAAAAAcisQQAAAAAACAQ5EYAgAAAAAAcChqDAEAAAAAAL9hZX0dgqOwYggAAAAAAMChSAwBAAAAAAA4FIkhAAAAAAAAhyIxBAAAAAAA4FAUnwYAAAAAAH7D5esAHIYVQwAAAAAAAA5FYggAAAAAAMChSAwBAAAAAAA4FDWGKqBK1tcRlH/z3+JP498KruTrCMq/DsE1fR1CuRdZ4OsIKoaZtqqvQyj3Nt6ywtchlHtV7VJfh1Du9Vg9wdchlHspbR/0dQjl3vzKxtchVAhxvg7gJHOJN7XexIohAAAAAAAAhyIxBAAAAAAA4FAkhgAAAAAAAByKQioAAAAAAMBvUGHIu1gxBAAAAAAA4FAkhgAAAAAAAByKxBAAAAAAAIBDUWMIAAAAAAD4DRdVhryKFUMAAAAAAAAORWIIAAAAAADAoUgMAQAAAAAAOBSJIQAAAAAAAIei+DQAAAAAAPAbLl8H4DCsGAIAAAAAAHAoEkMAAAAAAAAORWIIAAAAAADAoagxBAAAAAAA/IaV9XUIjsKKIQAAAAAAAIciMQQAAAAAAOBQJIYAAAAAAAAcihpDAAAAAADAb7h8HYDDsGIIAAAAAADAoUgMAQAAAAAAOBSJIQAAAAAAAIeixhAAAAAAAPAbVtbXITgKK4YAAAAAAAAcisQQAAAAAACAQ5EYAgAAAAAAcCgSQwAAAAAAAA5F8WkAAAAAAOA3XL4OwGFYMQQAAAAAAOBQJIYAAAAAAAAcisQQAAAAAACAQ1FjCAAAAAAA+A2Xtb4OwVFYMQQAAAAAAOBQJIYAAAAAAAAcisQQAAAAAACAQ1FjCAAAAAAA+A0qDHkXK4YAAAAAAAAcisQQAAAAAACAQ5EYAgAAAAAAcChqDAEAAAAAAL/hosqQV7FiCAAAAAAAwKFIDAEAAAAAADgUl5LhH2l5QTedfsu5kqS8Q9n6cexU7Vm7vVS7Bme1Uo/7r5QJMMrLzNaMeyZr/7bk436cylWr6NxXb1dkvZpK37lH0259STkHMhVZr4aG/vyk9m1OlCQlLt2kH+9/+8R0zo9Uj2+nU8YPlQkM0K4PflbCS98U2x/WLFatXrhFkW0aa9OEj7Vt0neF+4Iiw3TaszcpvGV9WSutuXuSDize6O0u+FyDuLbqPm6ITGCA1nw0V0tenVaqTfeHh6hhr/bKz8rRT/dM1p5VCQqvE60+z9+ssJpVZV1Wqz+coxVvzfRBD/zDJQ8NVav4DsrNytF7Iydp5+qtpdr0uKa/4q8fpJqNYnRvh//q0L4MSVLnwWer783nS5JyMrP1yQNTtGvtNq/G72v149rq7HFDFOAZh0vLGIdnlxiHe1clKDAkWBd8/oACKwUpIDBQm6cv1KJnv/RBD7yr18ND1Dje/Vz8MGKyUlYllGpTtX5NnfvybapcLVzJqxI0/a5JcuUVHPP4TjcMUJsr4yRrtWfdTs0YOVkFOXk6a8Qlatavo6zLKjM1XT+MeF2Hkvd7rb/eUju+rdo+eo1MYIASPpijDS8XH4fhzWLV6fmbVK1NI62Z+Kk2Tvq+cF/H54Yppm8H5exN109x93o7dL8RHd9OLTzn5d0f/KxtZZyXT3vhFkW0aazNEz7Wds95OaxpHbWefFdhu9CGtbTlyc+0Y/J0b4ZfLjzw+LOa9/tCRUdV09fvv+brcPxWnbi26vjoEJmAAG3+aK7Wvlz6vNLx0WsU26udCrJyteDu17VvZYIkqcUN/dX06ngZY7T5gzla/+YML0fvW33HDVHT+PbKy8rRdyMnK/ko55gLXnKfY5JWJWja3e5zTKsLuqnrze73QLmZ2Zo5dqpSPO+ButwwQO2uiCs8x3w3yn2OAcoTVgz5gDHmQmOMNca09HUs/1T6jj365LLxerf//Zr/4tfqO/H6Mtv1fmyopt/5qt4bOFZrv56vM+4Y/I8e5/TbztP239forZ4jtf33NTr91vMK9x3Ylqz3Bo7VewPHVsikkAKMWk68XkuvmqA/ut+jmAvPUpUWdYs1ydt/UOvHTlXCpNIvBk4ZP1Spc5brj7Pv0YJeo3Rowy5vRe43TIBRz/HXato1T+rDXqPVYnBXRTWPLdamYXw7VWsco/e7j9Cce6eo5+NDJUmuApd+f/RDfdjrXn0+eJzaXtun1LFOcVpce9VsHKOH4+7UR/e/oSseu6HMdlv+Wq+X/jNeqTtTim1P3ZGi5y9/WBMGjtaMl77UlRNu9EbYfsMEGPUYf62+v+ZJfdRrtJqXMQ4bxLdT1cYx+qD7CM0tMg4LcvL0zeWP69P+Y/XpgLFqENdWtTs09UEvvKdxfDtFNYrRlB4jNGvMFPV9bGiZ7Xrcd4UWvzlDU3qOVPaBQ2pzedwxjw+vHaWO1/XT++c8qKl971NAYIBantdVkrTo9e/1Tv/79e7Asdr801KdeeeFXuiplwUYtZtwnX6/6knN7jFK9S7spogyzikrHninWELosG2fzNMfVz7hrWj9U4DRKROv17KrJmhB93tU+xjn5W0lzsuZmxO1sPe97p++Y1SQlas90xd6M/py44JBffXas+N9HYZfMwFGnR4fqrlXP6npcaPVcPCZimxefCzW6dVOEY1j9N1ZI7Rw9BR1nnCdJKnqKfXU9Op4zTrn//RDn/sU27eDwhvX9kU3fKJpfDtFNY7Raz1H6If7pmjA+KFltosfc4UWTpmh1+Pc55h2nnPM/h179MFl4zVlwP36/cWvNXCC+z1QeO0odb6un6ae+6De7HefTGCATvOcY4DyhMSQb1wp6TdJV/g6kH9q918blXMgU5J7tU54neiyG1qpUnioJCkkMrTwE9ig0BD1f+pGXT3tEQ2ZPl5N+3Ys8/CmfTtp9ee/SpJWf/6rmvXrfGI74seqdmymzK3JytqWIptXoKSv/1DNAV2Ktcnbm670ZZtlPZ+SHxYYHqqoM0/Vrg9+liTZvALlp2d6LXZ/Ubt9Ux1ISFb69j1y5RVo47cL1KRfp2JtGvfrpHVf/CZJSl66WSGRVRRWq5oyU/Zrj+cTpLxD2UrbtFvhMUcZ5xVc235dtPDLeZKkhKUbFRpRRZE1q5Vqt3N1gtJ27im1feuSDcpKP+T5faOqxVQ/qfH6m1olxuGmbxeocRnjcH2RcVjJMw4lKT8zR5IUEBSogKAg2Qpeg7FZv05a7XkuEj1/k1U8z0VR9budpg2eN9arP/9Vzfp3+tvjTVCggipXkgkMUFBoJR1M3idJyj2YVXi/wWEhqohPcnSHZjq0NVmZ293nlJ1fz1ed/sXHYc7edO1btkU2v6DU8akL1il3/0FvheuXIjs2U9bWZGV7zsvJX/+hGmWclzPKOC8XFd29jbISkpW9c+/JDrlc6ty+japGRvg6DL8W3aGpDiYk65DnvLL9mwWqV+LvuV7/TkrwvIZOXbJJlaqGqXKtaopsHqvUJZtUkJUrW+BSyvy1qj+wS1kPUyE179tJqzzniN3HOMc07Haa1nnOMau++FUtPOftXX9tVLbnNfXuJZsUUeQ9UEDgkXNMcJFzDP4dW0H/81dcSuZlxphwSWdJipf0raRxxpgASS9L6ilpq9wJu7estZ8bYzpJelZSuKS9koZaaxN9EnwJbS6PU8KcFWXum3Xvm7ronZHKz85T7sEsfTh4nCSp6/DB2v7HGs0c9YZCIsN01bcPa9tvq5WflVPs+LAakTqUsl+SdChlv8JqRBbuq1q/poZMH6+cg1n6/enPtWvh+pPSP18JiYlWzu7Uwts5u1MV2bHZcR0b2rCWclPT1eqFWxTeqqEyVmzVugemypWZ8/cHVyBVYqKUsTut8PbBxLRSqy3CY6J0sMjzfDAxTeExUcr0jDtJiqhXQzVbNVTS0s0nPWZ/VK12lPYVeY72J6WqWky00vfs/8f31e3yeK2Zu+zEBVcOVImJ0sG/GYdVSozDQ4lpquIZhybA6NLp41W1UW2tfGe2UpZV7HEYHhOljMQjz0VGkvtv8lCRv8nQqHDlpGfKFrgkuZ/TiJioYx6fvGKrFk+ermELXlB+dq4S5q3Utl9XFbY7e9SlOu3is5WbkalPLn/8JPfS+yrXiVJWkTGWlZim6OM8p8Ctcky0sv/H83JRtS/spuSvfj+RocFhwmKilVlkLGYmpql6x+LnldCYaB0q2mZ3msJionRg3U61vfcyVYoKV0F2rmJ7tVfaii1ei93XImKilL67+DkiovaxzzHpRc4xRbW9Ik6b57rfAx1M3qc/J0/XbfPd55itv67U1iLnGOBEMsZES/pEUiNJCZIus9buK9GmvqR3JcVIckmabK194e/umxVD3neBpBnW2g2S0owxHSVdJPc/bhtJ/5V0piQZY4IlvSTpEmttJ0lvSXrMBzGXUv/MU9X68p6aN+HjMvd3umGAvrz2aU0+4w6t+nSe4h68WpLUsEdrnX7ruRryw2O67JOxCgoJVmTd419FcChlvyZ3vUvvDXpAcx/9QOe8eGvhyqQKw5j/+dCAoEBFtGmsHe/M1p99xqggM1uNh/+zy/gqhLKew5IJ+jLa2CKrBYLDQjTw9Tv167j3lVdkVYGj/M1zdLyan9lKZ17eS99M/OBERFVumDKfv79vc7iRdVl9OmCs3jn9DtVu31TRp9Q7GWH6DaOjPxdHGh39OT3a8SFVw9Ssb0e9cdbdeq3LcAWHhejUC88qbPLbU59pctc7tebrP9RhaN9/0wW/dKwxhuP0L87LhXcRHKga/TopZdqCExAQHKusoVhqniyriVX6pt1a++o0xX88RnEf3Kt9a7bLle86KWH6peOZC4/jvN3gzFPV7vKemut5D1Q5MkzN+3XUq2ffrZdOH67g0BC1KnKOAU6wMZJ+stY2l/ST53ZJ+ZJGWGtPldRV0m3GmNP+7o5ZMeR9V0p63vP7x57bwZI+s9a6JCUZY+Z49p8iqbWk2Z4XdoGSylwtZIwZJmmYJF0Sdbq6hjc/YQG3v6aP2lwZL0n6cuhTCo2KUL8n/6svr3lK2WUsLw+NjlDN0xooyfPp9vppC3Txe6MPx6lvb3pR+7YU70b/p4epVquGOpi8T18NfVqZe9NVpVY1HUrZryq1qilzb7okqSA3XwW57sdMWZmg/dtSFNUkRskrShfELa9yElMVEnskWRYSW105Sce3JDV7d6pydqcqfckmSVLytD/VyIGJoUOJaYqIPbLEN7xOtA6VWNZ7MDFN4UWeZ3eb/ZLcCbaBk+/Uhq//0JYZi70Ss7/oMaSful3ZW5K0bflmRRV5jqrFVNeBf7g8OrZlA101cZgmDZ2oQw67HMU9xoqPw8y/GYdViozDw3LTM7Vr/lo1iGurtPU7T2rM3tb+mj5q6zm/JK3Yoog6R56LiJhoHSzxXGSlZSgkMkwmMEC2wKXwOtGFS/YzktLKPL7h2a11YMceZaW5i6JvnLFYdTs119oSKzfWff2HLpo6Un9UsCLfWbvTFFpkjIXWiVbWcZ5T4JadmKrK/+N5+bDqvTsoY+VW5e45cKLDg4NkJqYprMhYDKsTrayk/cXaZCWmqUpsdR2+YDEsNlpZnrl0y0e/aMtHv0iS2o65TJmJaarIOl7TR+2vcJ9jEldsUWRs8XNERpHVQlLpc0xkkXOMJNVsWV+DnvivPr32KWV5XtM0KnGOWT9jsep1aq7VrA7EyTFYUpzn93ckzZVU7JshPFcXJXp+zzDGrJVUV9KaY90xK4a8yBhTXVIvSW8aYxIkjZJ0ucrO/8uzfbW1tr3np421tl9ZDa21k621na21nU9kUkiSlr37Y2Gx54DAQJ0/+S79cNdr2rc1qcz22QcOKSQiTFGNYyRJDbu3VupGdwHkhF9WFvtEtlarhpKkmSMn672BY/XV0KclSZtnL1GrS7pLklpd0l2bZ/8lyZ10MgHup6tqg5qq1ri2DmwrXvC2vEtfullhTWJUuUFNmeBAxVzQTXtmHl9yInfPAWXvTlVY0zqSpOjurXVoQ8V6I3k8kpdvUdVGMYqoX1MBwYFqfn5XbZ29pFibrbOXqOXFZ0uSandoqtyMzMLLyHo99V+lbdytZW/84O3QfW7ee7M0cdC9mjjoXq2YtUinX9RDktSoQ3NlZWT+o8vIomKr68bXRujdu19Ryla/uALWq1JKjMNmZYzDhNlLdEoZ47BydIQqRYZJkgIrB6te99bat2m31/twsi1790e9O3Cs3h04Vptm/qVWnueiToemysnILLbE/7Ad89eoxaDTJXnOD7Pcz+nm2UvKPD59V6rqdGymoMqVJEkNz2ql1E3uc1K1RkcKrzbt21FpmyveON23bLPCm8QozHNOqXfBmUqc9ZevwypXMkqcl2tf0E17j/O8fFjMhWcp+as/TlKEcIq0ZVsU0ThGVTznlQaDu2pnib/nXbOWqJHnNXT1js2Ul56lbM9cGlLdXZohrG511R/URdu+rthjcsm7P+qtQWP11qCx2jDrL7X2nCNij3GO2TZ/jVp6zjGtL+6ujZ7zdmRsdV38+l2advdrSivyHih9d6piOxw5xzQ6q5X2bnLeF7+cDK4K+mOMGWaMWVzkZ9g/eFpqHy4r4/l/rWM1NsY0ktRB0p9/d8fmf7ksAP8bY8xNkjpaa28qsu0XST9KOkPS+ZJqSlor9+qfb+XO7A2x1s73XFrWwlq7+liP80yD/5y0f9R+T/xXzQd1UbqncKKroEAfnPt/kqQLp47UrHvf1KHk/WrWv7O6jbhY1uVSzoFMzRw1WQe271FQSLDixg1RbKfmMkY6sHOvvr7umVKPU7lauM6dNFyRsdWVvjtV3938orIPHFLzgV3UbcTFcuUXyBZY/fHcF9ry49IT3s+2Pv6KyRq926vFo9e6vxb3o7na+vxXqndNH0nSznd/VKWaVXXGrAkKigiVdVkVHMrWH91HqOBglsJbNVSrZ2+SqRSkrG0pWn3nJOUfOOT1PqyvFOz1xyyqYXw7dR/3H/fX1X/yi/566Vu1+k8vSdLq993FuXuMv1YN49oqPytXP42YrJQVW1WnSwtd/OX/ae/a7bIu95/Sgic+1bY5y73eh3WBvv+q08seuV6n9mynvKxcvT9qkravdNcjuOXtMfrw3td1IGWfeg4doD43na/ImtV0MPWAVs9Zpg/HvK6rJt6k9gNPV9ouz3yRX6Anz7/fq/GfVuDbcdggvp3O9ozDdUcZh93HX6sGnnH484jJ2rNiq6q3rK9ez92kgMAAKcBo87Q/tfiFr33Wj8x/fyXNcen96LVqHNdWeVm5mjFycuFq0IumjtRMz/mlaoOaOvfl21W5WrhSVido+p2TVJCbf8zju91zkU45t6tsQYGSV2/TrNFvqiA3X+e/doeim9aRdVml79qr2fe9fdKKhjbJ9d0lG7V7t1fbR4bIBAZo20dztf6Fb9T4GvfKwK3v/qSQmlXVa+b4YueU2T1GK/9glrpMul01u52qStERytlzQGue+kLbPprrk35UtUcv7HyyVfeclxUYoMSP5irh+a9U13Ne3uU5L3cpcV5e4DkvB4RW0tlLXtXvpw9XQYZvL03usXqCTx//WEY9NFGLlq7Q/v3pqh5dTbfeMEQXn9ff12GV8nnbB336+HV6tVPHh91/z1s+/kVrXvxGzYa4/543vfeTJKnT40NVJ66tCrJy9efdryvNMxf2/upBhURFyJWXr6UPf6Dk3475luKkSQj20kmlhH6PXqsmPd3niO9HTlbSSvfzctnUkZo++k0dTNmvavVravDLtyu0WriSVido2l3uc8zAJ/6rUwYWfw809Tz3e6Dud1+kU8/tKpfnHDP93jcLz0sn033b3vfNE+kllze8oEImKj7Z9vUx/92MMT/KXR+opLGS3rHWVivSdp+1tnQhLBXWNv5F0mPW2r9dDk1iyIuMMXMlTbTWziiy7Q5Jp8q9OqiHpA2SQiQ9a62dbYxpL+lFSVXlvvTveWvtG8d6nJOZGHIKXyeGKgJfJ4YqAn9IDJV3vk4MVRTeSgxVZL5MDFUUvkwMVRT+nBgqL3ydGKoIfJUYqmhIDJVPf5cYOhZjzHpJcdbaRGNMHUlzrbWnlNEuWNJ3kmZaa589nvumxpAXWWvjytj2ouTO6FlrD3ouN1soaaVn/zK5E0YAAAAAAMCZvpV0raSJnv9/U7KBcRcnniJp7fEmhSQSQ/7kO2NMNUmVJD1qrS27gA8AAAAAABWYq9RXCkPuhNCnxpgbJG2XdKkkGWNiJb1prR0k6SxJQyStNMYs8xx3v7V2+rHumMSQnyhrNREAAAAAAIC1NlVS7zK275Y0yPP7bzr6l1sdFd9KBgAAAAAA4FAkhgAAAAAAAByKS8kAAAAAAIDfsNQY8ipWDAEAAAAAADgUiSEAAAAAAACHIjEEAAAAAADgUCSGAAAAAAAAHIri0wAAAAAAwG+4fB2Aw7BiCAAAAAAAwKFIDAEAAAAAADgUiSEAAAAAAACHosYQAAAAAADwG9ZaX4fgKKwYAgAAAAAAcCgSQwAAAAAAAA5FYggAAAAAAMChqDEEAAAAAAD8hkvUGPImVgwBAAAAAAA4FIkhAAAAAAAAhyIxBAAAAAAA4FDUGAIAAAAAAH7D5esAHIYVQwAAAAAAAA5FYggAAAAAAMChSAwBAAAAAAA4FIkhAAAAAAAAh6L4NAAAAAAA8BtW1tchOAorhgAAAAAAAByKxBAAAAAAAIBDkRgCAAAAAABwKGoMAQAAAAAAv+GixpBXsWIIAAAAAADAoUgMAQAAAAAAOBSJIQAAAAAAAIeixhAAAAAAAPAb1lJjyJtYMQQAAAAAAOBQJIYAAAAAAAAcisQQAAAAAACAQ1FjCAAAAAAA+A2XrwNwGFYMAQAAAAAAOBSJIQAAAAAAAIciMQQAAAAAAOBQJIYAAAAAAAAciuLTAAAAAADAb1hZX4fgKCSGgDI8Fpzq6xDKvYsV4+sQyr2HWyX5OoRy75MV9X0dQoXwk2VO/LceyVjv6xDKvR7VT/V1COVeStsHfR1CuXfJikd9HUK592QnxiHgb7iUDAAAAAAAwKFIDAEAAAAAADgUl5IBAAAAAAC/4aLGkFexYggAAAAAAMChSAwBAAAAAAA4FIkhAAAAAAAAh6LGEAAAAAAA8BvWUmPIm1gxBAAAAAAA4FAkhgAAAAAAAByKxBAAAAAAAIBDUWMIAAAAAAD4DZeoMeRNrBgCAAAAAABwKBJDAAAAAAAADkViCAAAAAAAwKFIDAEAAAAAADgUxacBAAAAAIDfsBSf9ipWDAEAAAAAADgUiSEAAAAAAACHIjEEAAAAAADgUNQYAgAAAAAAfsNlqTHkTawYAgAAAAAAcCgSQwAAAAAAAA5FYggAAAAAAMChqDEEAAAAAAD8BhWGvIsVQwAAAAAAAA5FYggAAAAAAMChSAwBAAAAAAA4FDWGAAAAAACA33BRZcirWDEEAAAAAADgUCSGAAAAAAAAHIrEEAAAAAAAgEORGAIAAAAAAHAoik8DAAAAAAC/QfFp72LFEAAAAAAAgEORGAIAAAAAAHAoEkMAAAAAAAAORY0hAAAAAADgN6ylxpA3sWIIAAAAAADAoUgMAQAAAAAAOBSJIQAAAAAAAIeixhAAAAAAAPAbLlFjyJtYMQQAAAAAAOBQJIYAAAAAAAAcisQQAAAAAACAQ1FjCP9I/MND1Di+vfKzcjRjxGSlrEoo1Sayfk2d+/JtqlwtXCmrEjT9rkly5RUc8/hGPdsqftwQmcAArfp4rha+Ok2S1OKc03Xm3ReperNYfXD+Q0pesdX9GPVqaOjPT2rf5kRJUuLSTfrx/rdP/hPgRcMfuU1de52u7KwcTbz7SW1ctalUm7Ev3adT2rZQQV6+1i5br2fGPKeC/AKFVw3Xvc+MVGzDWOXm5OrJEU9r6/oE73fCixrEtVUPzxha89Fc/eUZQ0X1eHiIGvZyj78f75msPZ7x1/vpG9Wod3tlpabrwz73FbavcVoDxU+4XoEhwXIVFOiXsVOVvGyLt7rkc8GdTleVYcOlgABlz/pe2Z99WGa7wOYtVfWZV3XwiYeV+/svCqhRU+EjxspERUsul3JmTFP2t194OXrfqR/XVmePG6IAz1hcWsZYPLvIWPzpnsnauypBgSHBuuDzBxRYKUgBgYHaPH2hFj37pSSp6Tmnq8vdFymqeaw+P+8h7fHMhU5x88M3q0uvLsrJytEz9zyjzas2l2oz+sXRat62ufLz87Vh2Qa9OOZFFeQXqE3XNnpoykNK2pEkSfrjhz/04Qtlj2UnefKp/1O//nHKzMrWLTeN0vJlq0u1mfT6kzrr7DOUnp4hSbrlplFauWKtt0P1K8Mevkmd4zsrJytHz494rsyxOPKFkWrWtrkKPGPx5fteLhyLD7z5oJJ3JEuS/pjxhz5+4SNvd8Gn6sS1VcdHh8gEBGjzR3O19uXS82PHR69RbK92KsjK1YK7X9e+lQmSpBY39FfTq+NljNHmD+Zo/ZszvBy9/3vg8Wc17/eFio6qpq/ff83X4fidfuOuUdP4dsrLytV3I19XUhnvY6rWr6kLX7pdodXClbQqQd/c/apceQVq0beTeoy4RHJZuQoKNOvh97Rz8QZF1InW+c/dovCaVWVdVks//FmL3p7p/c5VQJYaQ17FiiEct8bx7RTVKEZv9Rih2WOmqM9jQ8ts1+O+K/TXmzP0Vs+Ryj5wSG0ujzvm8SbAqPf4a/XltU9qau/ROuX8ropuHitJ2rt+p74d9oJ2/rm+1OMc2Jas9waO1XsDx1a4pNAZvU5XvcZ1dfXZ1+qZe5/T3RPuLLPdj1/9pGt6Xqfr+tyokMqVdM6VgyRJ/xl+lTat3qwb+g7ThDuf0O0P3+rN8L3OBBjFjb9W317zpD7oNVotBndVlGcMHdYwvp2qNY7Re91H6Od7pyju8aGF+9Z+Nk/fDnmq1P2eNfZKLXzuS308YKz+fPoLdbv/ypPdFf8REKAqt9yl9IdGa/8t1yqkR28F1m9YdrvrblLekkWFm2xBgQ69+YoO3HyNDoy4RZXPvbDsYysgE2DUY/y1+v6aJ/VRr9FqXsZYbBDfTlUbx+iD7iM0994p6ukZiwU5efrm8sf1af+x+nTAWDWIa6vaHZpKktLW79SMYS9odxlzYUXXJb6LYhvH6obuN+jFe1/U7Y/fXma7OV/N0Y1xN+qWPreoUuVKGnDlgMJ9qxau0u0DbtftA24nKSSpX/84NW3WSO3b9tKdt9+v555/9KhtHxw7UWefea7OPvNcxyeFOsd3VmyjWA3rcaNeHvOSbn3stjLbzf16rm6Ov0m39b1NlSqHqN8V/Qv3rV60WncMHK47Bg53XFLIBBh1enyo5l79pKbHjVbDwWcqsnndYm3q9GqniMYx+u6sEVo4eoo6T7hOklT1lHpqenW8Zp3zf/qhz32K7dtB4Y1r+6Ibfu2CQX312rPjfR2GX2oa307RjWM0qecITb9vigaMv67Mdr3GXKGFU37QpLgRyj5wSO0972O2/r5Kbw64T28Oul/fjZqsc564UZJkC1z6afwHer33aE294CF1uqavapQY10B54OjEkDGmmjHmmO+YjTGNjDFXHcd9NTLGrDrG/qHGmJfL2H6zMeaaf3p/vtC0Xyet+eI3SVLi0s0KiayiKrWqlWrXoNtp2jB9oSRp9ee/qln/Tsc8PqZ9U+1PSNaB7XvkyivQ+mkL1Kyf+5i0Tbu1b0uiF3rnX87q100zP58tSVqzZK3CI8MVXSu6VLs/f15Y+PvaZetVs04NSVLD5g215LelkqTtm3copl6MompUO/mB+0htzxhK94yhDd8uUBPPGDqsSb9OWusZf8me8RfmGb+7/1yv7P0HS92vtVaVIkIlSZUiw3Qoed/J7YgfCWpxqgp275IrKVHKz1fOvJ8V3PXsUu0qn3eRcn7/Ra4DR54buy9NBZs3um9kZalgxzYFVK/prdB9qlb7pjpQZCxu+naBGpcYi437ddL6ImOxUpGxmJ+ZI0kKCApUQFCQrOfDsn2bdmu/A+dCSerar6t++uInSdK6pesUHhmuqFpRpdotmnMkObl+2XrV8MyHKG3QOX300YdfSZIWLVqmqlUjVTvGGX+j/8YZ/brq5y9+liStX7peVSKrlDkWF89ZXPj7hmUbGIse0R2a6mBCsg555sft3yxQvf7F58d6/Tsp4fNfJUmpSzapUtUwVa5VTZHNY5W6ZJMKsnJlC1xKmb9W9Qd28UU3/Frn9m1UNTLC12H4pRZ9O2nFF+6xtXvpJlWO/P/27js+qjL74/jnJCC9gwREaQrY6HZRiqJiF7siupb1Z1nE3nZlUde2tnVt2NsqdgULoiCioghItdCx0ISAlFBCcn5/3BsyCQESAnNzM9/36zUvcu/cmZx5eDJz75nnOU9VqhdxHdPs4L35MbyOmfzWF7Tq2RmA7PDzGaBi1UoQjmZZtXj5xpFH61evZenM+dRouOn7gkhZl9KJIaA2sLWhFM2ArSaGtpW7P+HuL+6o59+eqmfUYeWCpRu3Vy7MpHpGwTe+KnWqs3ZFFp6TC8CqBfnHbO7x1TPqsHJ+Zv7+BZlUL8Ybaq1dG9Dnwzs4/fVb2GX/1qV6bWVNg4z6/DH/j43bfyz4gwYZmz+xTK+QTs/eRzD28+DCaNYPs+hyTHAR36Z9azKaNKRBo/J70l8tow6rEvpQYr8reMzSLR5T2OgBL3PILWdx/rcPc+itZzHm7sHbN/AyLK1efXKXLN64nbvkD9Lr1d/kmJ0O6sK6j97f/PPsnEF6iz3Y8PMPOyzWsqSovlhtK31xdcIxlmac/vGdXDDxMX4dPYXFEzedppJq6mXUY8n8JRu3lyxYQv2tvB/2OKUH4z7Pvzjfs9OePDrsUQa+OJDdWu22Q+ONg8aNM/jtt/xE4+/zF9K4UUaRx/7jtmv4+tsPueueW9lpp52SFWKZVC+jHksW5H82L124hHoZ9TZ7fHqFdLqd0o0Jo8Zv3NemYxse+fgRBrzwz5Tri1Uz6pKV8N6XtSCTKo0KnUdm1GV14jHzM6maUYc/f/qNBge0Yac61UmvshONu7enauNNvzAT2ZwaGXVZkdC3VizM3CSBE1zHrN54HbNiQSY1Ej7DWx/Vmb9+dh9nPHcdQ68btMnvqNWkPg33bsrv+uyWGEr1xNDdQEszm2hm94W3qWY2xczOSDimS3hM/3Akz2gzmxDeDi7pLzWzY81sjJnVN7MBZnZtuL+TmU0yszHA5QnH721mY8MYJpvZHkU85yVmNs7Mxn2zasa2tcbW4sY22edeaO6nFXXMlh9vRTxma1NKVy9ezqADr+KlXrfy+e2vcOx/LmOn6lW2/KA4KbIdN98o/f/Vj8nfTmbK2GCQ2f8efY0atarz9LAnOOWCk5gxdSY5G3J2WLhRK6oPbdo1S9amAPv26cHof77C8wf0Y/Q/X6HHfReXKs5YKaq9Cm1XveRKsp57EnJzi36OylWocctAsp56BF+Ttf1jLIO2tS/mHeS5zutH38IL+/+Nhu1bUrd1kx0RZqyU9G/38jsvZ+q3U5k2NqiZM2vqLPoe2JfLj7qcIc8N4R9P/2OHxRoXxW3TAbfdR6cOR9C1y0nUqVOL/lf/NRnhlVlFn8ds/vjL7ryMaWPz++LMqTP5y0EXcOXRVzL0+SHc+tStOyrUsqmIt75N3yCLOsRZMXM+Pz42hG6v3UjXV25g2Q+/kLthM589IkUo+qPXCx2z5WuSn4eN48ke1/HGxQ9y+DWnFTisYtVK9H7iKoYPfIn1q9Zsj5BFkirVi0/fCOzj7u3NrDdwKdAOqA98Z2ZfhMdc6+7HAZhZVeBId18bJmheBToX9xea2cnA1UAvd19W6A3oOeBKdx9lZokFTy4FHnb3V8xsJyC98PO6+yBgEMD9u5273Sp1tT/vCPY9qxsACyfPpkaj/G/GamTUZfWi5QWOX5O5kso1q2LpaXhOLtUb1d04/WblwswiH59esQI1Er71qdGoLqsWb3nKTs76DeSsD6b+LJ4yl+XzFlOnRcbG4tRxdFLfEzju7KBG0E+TptOgcf4InwaNGrBk0dIiH9e3fx9q163F3294cOO+rFVZ3HPNvzduvzbmZRaEhVfLo1ULMqme0IcS+13BY+oVOmb5Fp+3zald+OK2lwCYOfRbetx70fYLuozLXfIHafV33ridVr8BuUuXFDimwu6tqX5DcJGdVrMWO3U+EM/JIfubLyE9nRo3D2TdyE9Z//XopMYepaL6YtZW+mK1Ivri+hVZ/D7mR3br2pbMn3/boTGXRcf1PW5jjaDpk6ZTv3H+CKH6jeqzdDPvh2dfdTa16tXijhvza2xkrcpPSn438jsuv/NyatapyYplK3ZQ9GXTxZf0oe8FwXdeE8ZPpkmTRhvv26VxBgsWLtrkMYsWBqNj1q9fz8svvcnf+qVQcjx07HnHclTYF2dMnk79hNG39TLqk7mZvnjWVWdRs24t/ntjfhWBNQkXi+NGjuP/7rgspfpi1oJMqia891VtVJc1C5cXOGbNgkyqNa5H3qdN1cZ1WRO+P85+dRSzXx0FQNsbTydrQSYiW9LpvCPpcGZwHTN/8mxqJvS/mhl1WbV4eYHjszJXUrlmtY3XMTUb1WVlEWUEfh37E3Wa7kyVOtVZs2wVaRXS6f3EVUx99yt+/njcJsfLttnaF7iyfaX6iKFEhwKvunuOuy8CRgFFTV6uCDxlZlOAN4C9SvA7ugE3AMe6e4F3GTOrBdR291HhrpcS7h4D3GxmNwBN3T1paeiJL366scDzzGHj2at3MD2pUYeWrFuZxepCb6gAv4z5gVa99gdg71O7MPOTCQDMGj6hyMcvnDSb2s0zqLlrA9IqptP6+AOZNXzCFuOqUrcGlhYk1Wrt1oDazRvy57zFW3xMWffuC+9z0VGXctFRl/Llx19x1KlHArBXxz1ZvXI1mYs3PQE69qxj2O/wzgy84s4Cb57Va1ajQsUg73vs2b2Y9O2UAhdH5c2iSbOp3Sy/D7U64UDmFOpDc4ZPYM+w/zXs0JL1K7PIKqL/Jlq9aBm7HLgnAE0O2Zvlc8pvcq2wDdN/In2XJqQ1zIAKFah0WHeyv/2qwDHLLzyT5X8Jbuu+GsXqxx4MkkJA9X43kPPrPNa++3oU4Udm8aTZ1GqWQY2wL+5eRF+cO3wCrYvoi5Xr1mCnmlUBSK9ckSZd9mHZzPlJfw1lwdAXhm4sFj1m2Bh69O4BQJsObVi9cjXLivjy4Kgzj6LT4Z2454p7Crwf1mmQPw2gVftWWJqlzIV4oqcGvbSxiPQHQ4Zz1tknA7Dffu1ZsWLlxiRQosS6Q8cd35MffpietHjLig9e/GBjsegxw76he+/uALTu0JqszfTFnmf2pONhnbjvinsL9MXaiX2xXer1xcyJs6nRPINq4fvjbiceyG+fjC9wzO+fTKDZqV0AqNdxd7JXrGFt+FldqV5NAKruUo9de+3HvHe/Tmr8Ej/jXxzO071u5uleNzP9k3G07R30rcYddmfdyjWbJIYA5o35gT3D65i2vQ9jxvCgj9Zpml/sPGOfZqRXrMCaZcGX1MfeezFLZ/7O2Kc/2sGvSGTHSfURQ4mKGuBalP7AIoKRRWnA2hL8jtlAC6AVUDidbGxmApW7/8/MvgWOBYaZ2UXuPqIEv3e7mDNiIi26tePC0feTvWY9w67Nn1t78vPX8skNT7N60XJG3/Uax/73Cg657jQWT5vL1MGfb/HxnpPLiL+/QO+XrictPY2pg0exdPrvAOx+VGe6DzyPKnVrcPJz1/LHD/N4q8+9NDmgDQdf05vcDTl4jvPpzc+x9s/VyW6SHeabEd9yQPf9eeXLF1m3dh33XJ0/gOzuF+/kvuseYOmipVx911Us/G0Rj733HwC++OhLXnzoZXbbfTdufvgGcnNymTtjHvdee39ULyUpPCeXUX9/gRNeDvrQD4NHkTn9d/Y5NziBn/ryCOaOmEjT7u0478ug/312TX7/Peq/l7PLgXtSuW51Lhj7H769/y1+GDyKETc8w2ED+pBWIY0N67IZceMzUb3E5MvNYfXjD1Hz9n9DWhrrhn9Izi9zqXTMCQBbrCtUYa99qdTjKDbMmUWtR54GIOuF0z0k9wAASaRJREFUp8ge921SQo+S5+Qy+u8vcPzL12Ppafw0eBTLpv/O3mFfnPbyCOaNmMhu3dtxzpf3s2HNekaEfbHazrXp/uBfSUtPgzRj1pBvmffZRACaH92ZLuF74bHPX8uSH+Yx9Nx7o3qZSfXdiO/Yr/t+PPvls6xds5YHr8kfHTnwhYE8dP1DZC7K5Mq7rmTx74t54N0HgPxl6Q/tdSjH9jmWnJwc1q9dz92X3x3VSykzhg0bSc+jujJpykiy1qzlsr9ev/G+N99+lisuu5GFCxfz9LMPUr9+PcxgyuQfuepvKTb1qZBxI76jc7fOPDX66WC5+mvz++KA5wfwnxv+Q+aiTC7/1xUs/n0x/343+OzNW5b+0F6HcEyfXuRuyGHd2vXce0Vq/A3n8Zxcxt3yPF3/dwOWnsbs10axYvrv7N4nSPzOfOkz5n82kUY92nPc1w+Qs2Y93/Z/cuPjD326H5Xq1CA3ewPjbn6e7D/L7xde2+q62+7mu+8ns3z5CnqcdC6XXdiH3scftfUHpoCZIybSslt7LvvigY3L1ec54/nr+OD6p1i1eDkj7nqVk/97JYdfexqLps1jYngd0+aY/di3dxdys3PIXreety9/BIAmnVvRtncXFv34Cxd9+C8ARt43mFkjJyX9NYqUhqXyEC0zqwdMcPemZnYK8FegF1CXIHFzALAL8IC7Hx4+5kHgN3e/38wuAJ51dzOzZsBQd99nM7/rfIIpZ48A7wCnufs0MxsArHL3f5vZZOAyd//SzO4hGFm0j5m1AOZ48IseAua6+0Obe13bcypZqhqSmzojQ3aU3lZ0IVMpvrPb/hp1CLE3ePKuUYdQLgyh6OkyUnxfZf4cdQixd1i9PaMOIfbO2VA76hBi79TJt0cdQuzd2+nvUYdQLtwy75XiDmyIpc6NupTLa9pxC0aXyf+3lB4x5O5LzeyrcFn4j4DJwCSCkTvXu/tCM1sKbDCzScDzwGPAW2Z2GjASKNEwFXf/2czOAd4ws+ML3X0B8KyZZQHDEvafAZxrZtnAQmBgSV+riIiIiIiISBzkbm01ItmuUjoxBODuhZeiv67Q/dlAj0LHtE34+abwuLlAkaOFwvufJ0gs4e7fk1+baEDCMeMJpqiReJ+73wXctflXISIiIiIiIiJScio+LSIiIiIiIiKSolJ+xND2ZmZHAfcU2j3H3U+OIh4RERERERERkc1RYmg7c/dhFKwPJCIiIiIiIiLFlMqLZEVBU8lERERERERERFKUEkMiIiIiIiIiIilKiSERERERERERkRSlGkMiIiIiIiIiUmbkohpDyaQRQyIiIiIiIiIiKUqJIRERERERERGRFKXEkIiIiIiIiIhIilJiSEREREREREQkRan4tIiIiIiIiIiUGa7i00mlEUMiIiIiIiIiIilKiSERERERERERkRSlxJCIiIiIiIiISIpSjSERERERERERKTNyXTWGkkkjhkREREREREREUpQSQyIiIiIiIiIiKUqJIRERERERERGRFKUaQyIiIiIiIiJSZjiqMZRMGjEkIiIiIiIiIpKilBgSEREREREREUlRSgyJiIiIiIiIiKQo1RgSERERERERkTIj11VjKJk0YkhEREREREREJEUpMSQiIiIiIiIikqKUGBIRERERERERSVFKDImIiIiIiIiIpCgVnxYRERERERGRMsNR8elk0oghEREREREREZEUpcSQiIiIiIiIiEiKUmJIRERERERERCRFqcaQiIiIiIiIiJQZua4aQ8mkEUMiIiIiIiIiImWYmdU1s+FmNiP8t84Wjk03s+/NbGhxnluJIRERERERERGRsu1G4DN33wP4LNzenH7Aj8V9YiWGRERERERERETKthOBF8KfXwBOKuogM2sCHAs8XdwnVo0hERERERERESkzHNUYKkJDd18A4O4LzGznzRz3EHA9UKO4T6zEkIiIiIiIiIjIDmZmlwCXJOwa5O6DEu7/FMgo4qG3FPP5jwMWu/t4M+ta3LiUGBIRERERERER2cHCJNCgLdx/xObuM7NFZtYoHC3UCFhcxGGHACeYWS+gMlDTzF5293O3FJdqDImIiIiIiIiIlG3vA33Dn/sC7xU+wN1vcvcm7t4MOBMYsbWkEGjEkIiIiIiIiIiUIbmuGkNFuBt43cwuBH4BTgMws8bA0+7ea1ufWIkhEREREREREZEyzN2XAj2K2D8f2CQp5O6fA58X57nNlYkrdx7c7Vz9p5bSOos6gvirmRt1BPF3aPqfUYdQLnyRUyvqEGKvij5VSq1R9oaoQ4i9quREHULsjalcKeoQYi9XKyWV2vXjb486hHKhYv0W5fqKpWX9juXyj23Wkgll8v9NNYZERKTcUlJIRERERGTLNJVMRERERERERMoM1+i8pNKIIRERERERERGRFKXEkIiIiIiIiIhIilJiSEREREREREQkRSkxJCIiIiIiIiKSolR8WkRERERERETKDPfcqENIKRoxJCIiIiIiIiKSopQYEhERERERERFJUUoMiYiIiIiIiIikKNUYEhEREREREZEyIxePOoSUohFDIiIiIiIiIiIpSokhEREREREREZEUpcSQiIiIiIiIiEiKUo0hERERERERESkz3FVjKJk0YkhEREREREREJEUpMSQiIiIiIiIikqKUGBIRERERERERSVGqMSQiIiIiIiIiZUYuqjGUTBoxJCIiIiIiIiKSopQYEhERERERERFJUUoMiYiIiIiIiIikKCWGRERERERERERSlIpPi4iIiIiIiEiZ4a7i08mkEUMiIiIiIiIiIilKiSERERERERERkRSlxJCIiIiIiIiISIpSjSERERERERERKTNyVWMoqTRiSEREREREREQkRSkxJCIiIiIiIiKSopQYEhERERERERFJUaoxJCIiIiIiIiJlhqMaQ8mkEUMiIiIiIiIiIilKiSERERERERERkRSlxJCIiIiIiIiISIpSjSERERERERERKTPcVWMomTRiSEREREREREQkRSkxJCIiIiIiIiKSopQYEhERERERERFJUUoMiYiIiIiIiIikKBWfFhEREREREZEyIxcVn04mjRgSEREREREREUlRSgyJiIiIiIiIiKQoJYZERERERERERFKUagyJiIiIiIiISJnhrhpDyaTEkGyTpoe3peuAPqSlpzH1tc/57rEhmxzT9Z99aN6tPdlr1vHJNYNYPHXuVh/b/vwjade3J56Tw5wRExn9r9c23lejcT3O++wevnnwbcYP+nCHv8ZkO2JAH1qG7fXBtYNYFLZXolq7NuDERy6ncu3qLJo6lyH9Hyc3O4e9TjqYAy89DoD1WWv55JbnWfzjL9RoVJfjHryUag1q4bnOpP+NZNxzw5L8ypJj165tOTTsVz+8+jnfF9EnD/1nH5p2b8+GNev47OpBLJk6l+qN6tLjoUupGrbRD/8byeRn89to3/OPZJ/ze+Ibcpg3YiJjEvpkeVf98I7s8o+LIT2NzMHD+ePxNwvcX/vEw2lwaW8AcrPW8vutj7H2x7kAtPnyaXJWrYHcXHxDDjNPuDrZ4Udmt65t6TKgDxb2xQlF9MUuhfriH2FfPCKhL04r1BcBOvy1F4fcejZPt72UtctWJeslJd0uXdty4D+Dv+efX/2cyY9u2oYHDuzDrmEbftF/EEvD98zTxzxI9uq1eE4uuRtyeP/YfwCw361nsdsRHcjN3sCKeYsZffUg1q/ISubLikz9bu3Y646+WHoav74ygtmPvF/g/mq7N6btw5dSc9/mTL9rMHMeH1rwCdKMQz75F+sWLmPcufcmMfKyo2639ux+xwVYehoLXvmMXx55t8D9VXdvTOuHL6fGvs2Zc9er/Pp4fp9t8tdjaXR2D8BZ9eMv/NzvMXLXZSf3BUTsyIRznKFbOMc5KTzHWZhwjrN3oXOcYeE5DsB+Fx5NuzO7gjt//PQbQ68bRE45bdueA86jZbd2ZK9Zz9Brn2ThZtrw5EeuoErYhu/1f4zc7BxaHdmJw645FXKd3JwcPvnnS/w2bjo1GtXlhAf/j+rh5873/xvBd+X0PLG4bv3XA3zx1Vjq1qnNuy8/EXU4IkmjxJCUmKUZ3e/oy9vn3M3KBZmcPWQgs4aPJ3PG/I3HNOvWjtrNMnjusGvI6NCS7neez2snDtjiY5sctCcte3bi5aNuImf9BqrUq1ng9x7+j3OY+/mkZL/cpGjRrR11mmfw5OHX0LhDS46643xePGnAJsd1vfFMvnvmY34c8g1H3XkB7c7oyvcvf8afv/7BK6ffwboVWbTo2paj7/oLL540gNycXEbc8T8WTZ3LTtUqc/7Q25nz5RSWJvxflQeWZhx2R1+GnH03qxZkcurQgcwdPp5lCa9zt27tqNU8g1e6XEPDDi05/F/n89YJQRt9dfv/WDJ1LhWrVea0D2/n19FTWDZjPo0P2pNmPTsxuOdN5BbRJ8u1tDR2GXgpc879O9kLl7L7+w+wYvi3rJv568ZD1v+6iNln3ETOitXU6NqJJnddwcyTrt14/+yzbiFn2Yoooo+MpRmH39GX98K+ePrQgcwp1BebdmtH7eYZvJzQF99M6It/hH3xjIS+CFC9UV127bIPK35bEtXLSwpLMw6+oy8fn303qxdkcsIHA/nlk/EsT2jDJt3bUbN5Bm8ceg0NOrbk4LvOZ8jxAzbe/+Fpd7KuUOJs/hdTGHfXYDwnl/1uPoN2VxzPd/8anKyXFZ00Y++7/8LY0+9k7fylHDLsXyweNp5V03/feEj28lX8cMvzNDxmvyKfovnFx7B6xnwq1KiSrKjLlrQ09rj7Qiadfjvr5mfSadhdLBk2jqzpv208JHv5Kmbe8iz1j9m/wEN3yqjLLhf14rsu/cldu569BvVn55MOYeHgz5P8IqLTMjzHeSI8xzn6jvN5oYhznG43nsnYIs5xlofnOGvDc5xj7voLL5w0gOoN69D5gp481eMGNqzL5qRHr2Sv4w9kypujk/8id7CW3dpRt3kGjx9+DY077M7Rd1zA8yfdtslx3W88k7HPfMQPQ77hmDv/QvszujLh5c+Y89VUpg8fD8DObXbl5Ef/xpM9rsNzcvnsjldYGJ4n/mXoHcz5cipLZvy+yXOnipN6HcnZvU/g5tv/HXUoIklV5moMmVmGmb1mZrPM7Acz+9DMWpXwOU4ys712VIypLqN9S5bPXcSfv/xBbnYOPw/5hpY9OxU4pmXPTvz41pcALPx+FpVqVqPazrW3+Nh2fY7gu8eGkLN+AwBrlq4o8Hx//vIHS6eXzw+qPY7sxNSwveYntFdhTQ/ei58+HAvAlLdGs0fYdr+Pn8G68Jvv3yfMpEajugCsXrx847dy61evZenM+dRoWHcHv5rk27l9S/6cu4gVYb+a+f43NC/UJ5v37MTPYRsv+n4WO9WsRtWda5O1eDlLwjbKXr2WZTPnUy0jaKN9+hzB948NIbeIPlneVW2/B+vnLWD9r4vw7A0sH/IFNXseUOCYrAk/kbNi9cafK2bUjyLUMqVhob444/1vaFFEX/wpoS9WSuiLfyT0xcyZ86mekf/3euht5/LVna9BOR9a3aB9S1bMXcTKsA1nv/cNuxVqw6Y9OzHzzaAN/5gQ/D1XKeI9M9HvX0zFc3IBWDxhFlUblb/3wqLU7rg7WXMWsmbeYjw7hwXvfk3DozsXOGb9khX8OXE2np2zyeMrN6pLgyM78usrI5IVcplTs+PurJmzkLXzFuPZG1j87lfUL9SG2UtWsHLiLDx7wyaPt/Q00irvhKWnkV61EusWZiYr9DJhW85xpr41mlYJ5zhrw3Oc+QnnOABp6elUCNu2YpWdWLVo2Q5+NdFodWQnJr8VJLzmfz+TyjWrUr2INmx28N78GLbh5Le+oFXPoJ9mZ63beEzFqpUgXAZ81eLlG0ce5Z8n1tlxLyQGOrffl1o1a0QdhkjSlanEkJkZ8A7wubu3dPe9gJuBhiV8qpOApCaGzCw9ib8r0pFe1TPqsHJ+/knNqgWZVC/0IVI9ow4rFyzNP2ZhJtUz6mzxsbWbZ7DL/q05870BnPb6LTRs2wKAClUq0fn/juObh97ekS8rUjUy6rByfn57rVyYuckHc5U61Vm3Imvjhc3KBZnUyNj0w7vdmV2Z/fnkTfbXalKfnfduyvyJs7Zz9NGrllGHVYX6VbVCbRMck9/Gq4s4pkaT+tTfuymLvg/aqHaLDBrt35re7w/gxDduYed2LXbciyhjKjasR/b8/JEp2QuWUrFhvc0eX+eMnqz8fHz+DocWLw1k9yEPUveso3ZkqGVKtSLe4wr3s+qF+uKqBcH7Y6IaTerTYO+mLAz7YrMjO7J64TKWhtMnyrOqjeqwekF+G2YtzKRao4LtUzWjDqsT2jArsZ3dOfp/N3Lih7fT+pxuRf6OVmccxm8jN32fLI8qZ9RlbUJbrZmfSaWM4ifF9ry9Lz8NfAXPLd8JyS2plFGXdQltuG5+JpUyNv9+mGj9wkx+fXwIB014nIMmP8WGFVksG5UafS9PjYw6rCjhOc6KzZzjtD2zK7PCc5xVi5bx7aAPuXzMw/ztu/+ybmUWc0ZP3YGvJDo1MuoWaMMVm2nDtStWb7YNWx/Vmb9+dh9nPHcdQ68btMnvqNWkPg33bsrv5fA8UeIp171c3sqqMpUYAroB2e6+cUKnu08E0s1s44R3M/uvmZ0f/nx3OLJospn928wOBk4A7jOziWbW0szam9k34THvmFmd8LGfm9mDZvaFmf1oZvuZ2dtmNsPM7kj4feea2djw+Z7MSwKZ2SozG2hm3wIHFX4xZtbDzN5J2D7SzN4Of+5pZmPMbIKZvWFm1cP9/zCz78xsqpkNCpNlebH+y8xGAf2K+F2XmNk4Mxs3ZtWMbf8fKI4gpAI27eNFHeNbfGxahTQq1arGaycO4Is7X+XYx64A4KCrT+H7Zz4u8G1HuVNku3gxjim4vdtBe9L2jMMZeVfBOjgVq1bi5Cf68dnAl1m/ak2pwy1rrBhtU9QxiQdVqFqJo57sx1cDXiY7bCML++RbJwxgzJ2v0jPskylhK+2VqNpB+1L3jCNZcPfzG/fN7H09M467ijnnD6DeecdSbf+9d1CgZUyR7bb1YxL/3itWrcQxT/ZjdNgXK1Teic5XnsC397+5yePKp237e85rw6EnD+S9Y25lWJ/72LPvEWQc0LrAce2uPIHcnFxmvf3V9gu5LCuiS27aKYu285EdWb/kT1ZMnrNdQ4qdIv+si9eGFWpVo/7R+/HNfpczpt0lpFetRMPeXbZzgGVccT5PinmO0+6Mw/k8PMepXLMqe/TsyGOH9ueR/a+kYpVK7H3yIdsr6jKl6Cb0Qsds+fPn52HjeLLHdbxx8YMcfs1pBQ6rWLUSvZ+4iuEDXyqX54kisnVlrcbQPsD4rR4VMrO6wMlAG3d3M6vt7svN7H1gqLu/GR43GbjS3UeZ2UDgNuCq8GnWu/thZtYPeA/oBGQCs8zsQWBn4AzgEHfPNrPHgHOAF4FqwFR3/8dmQhwBPGpmDdz9D+AC4Dkzqw/cChzh7qvN7AbgamAg8F93HxjG/RJwHJBXwbC2ux9e1C9y90HAIIAHdzt3h6YiVy3IpEbj/G8bqzeqy+rFBYfurlqYSY1G+d+mVc+oy+pFy0mvWGGzj121YBkzPxoHwKJJs3F3qtStQaMOu7NHr/059KYzqVSzKrizYV02k14YviNf5g7X8bwjaHdm8G32gsmzqdE4v71qZNRl1eLlBY5fk7mSSjWrYulpeE4uNRrVLTBkukGbXTnmnot4ve99rF2eX1sjrUI6Jz/Rj2nvfs30j8ft2BcVkVULMqleqF9lFRpOHhyT38bVGgV9EoI2OnpQP2a8+zWzE9po9YJlzA775OKJQZ+sXLcGazNX7sBXUzZkL1xCxcb5U8MqNqpH9uJNpz9UbtOMJndfyZzzB5CzPL9dNoTH5iz9kxXDxlClXStWj5224wOP2Oqi3h+30herF+qLxwzqx/SEvlir2c7U3LUBZw7718bjz/joDt44/jay/vhzB7+i5MtakEm1hKkiVTPqkrWwYBuuXpBJtYQ2rNqoLllhG+b9u3bpCuZ9PJ767Vuy8NufAdj91C7sdkQHPjzjrh37IsqQtQsyqZzQVlUa12VdofbcnDr7t2LnozrRoEcH0itXpEL1KrR79HImXf7ojgq3TFq3IJNKCW1YqXFd1hdzOlidw/Zl7S+LyQ6nIv/xwbfU3K81i94qf3VwEnU87wjaJ5zj1Cx0jrNyK+c4NYs4x+kVnuOsCc9xmh26D3/++gdrws/knz8eR5NOezDtnfKR9O103pF0CNtwfqE2rFnEeWJW5koq16xWoA1XFjG17texP1Gn6c5UqVOdNctWkVYhnd5PXMXUd7/i53J6nigiW1fWRgyV1ApgLfC0mZ0CbLK8iJnVIkiojAp3vQAclnBI3tIcU4Bp7r7A3dcBs4FdgR4EyaLvzGxiuJ03nyQHeGtzwXmQyn8JONfMahOMKvoIOJBgqttX4XP2BZqGD+tmZt+a2RSgO5D4NXuZqJK5cNJs6jTPoOauDUirmE7r4w9k9vAJBY6ZPXwCe/Y+FICMDi1ZvzKL1YuXb/Gxsz4Zx64HBzMAazfPIL1iBdZkruT1U2/n2UP68+wh/fn+2WGM/e/7sU8KAUx48VOe63ULz/W6hRmfjGefsL0ad2jJurC9CvtlzA+06RUUtty3dxdmhG1Xs3E9TnnyKob2f4JlcxYWeEyvey9i6cz5fPf0Rzv2BUVo8aTZ1GqWQY2wX+1+woHMKdQn5w6fQOuwjRuGfTIrbONu913EshnzmfRUwTaaM2wcuxwS9MlaYZ9MhaQQQNakGezUrDEVmzTEKlag9vGHsWL42ALHVGzcgKZP3MSv/R9g/Zz8wsBWpRJp1aps/Ll6lw6snT4vqfFHZVGhvrhHEX1xzvAJtNlMX+x+30VkzpjPxIS+uPSn33i2w+W8eHB/Xjy4P6sWZDL4mFvLZVII4I9Js6nZPIPqYRu2OPFAfinUhr98MoHdTw3asEHHlmSvzGLN4uVUqFKJitUqA8E05F0O24dlPwcFgnfp2pa2lx3H8AseIGft+uS+qAj9+f0sqrXIoMpuDbCK6TQ66WAWDSved3A/3/kaIztczuf7Xcn3f/0PS7+alnJJIYCV38+kSotGVN5tZ6xiBXY+6RCWDCveBfTa35dQs+MepFXZCYA6XfYla8ZvW3lU/E148VOe7XULz/a6henFPMeZl3COs0+hc5zeT17FkP5PkJlwjrNi/lIad9idCpWDtm12yN4smVl+alGOf3E4T/e6mad73cz0T8bRNhxp1rjD7qxbuWaTxBAEbbhn2IZtex/GjLDgdJ2m+VU5MvZpFpxjhwX6j733YpbO/J2x5fg8UUS2rqyNGJoGnFrE/g0UTGJVBnD3DWa2P0Gy5kzgCoJkSknkzU/KTfg5b7sCwQDiF9z9piIeu9bdN63UWNBzBCN+1gJvhDEbMNzdz0o80MwqA48Bnd39VzMbQPhaQ6uL+Zp2KM/JZcTfX+CUl67H0tOYNngUS6f/Tttzg6af/PII5oyYSLNu7bhg9P1sWLOeT64dtMXHAkwdPIqe911Cn+F3kbM+h2FXPxnZa0y2WSMm0qJbO/76xf1kr1nPh9fmz/0+7flr+ej6p1m1eDkj73qNE/97BYddexqLps1lcriqySH9TqZKner0vP18AHJzcnjh+H/QpHMr9undhcU//sIFH94JwKj7Xmf2yPK1upvn5DL67y9w/MtBv/pp8CiWTf+dvcM+Oe3lEcwbMZHdurfjnC+DPjnimqCNM/ZrRetTu7D0x184/eOgjb6553V+GTmJHwePovu/L+GMT+8id30On/VPnT5JTi7z//EELV78J6Snsez1T1k34xfqnnM0AJmvfEzDv51Jep2a7HLH/wFsXJa+Yv3aNB10CwCWns7y90axatSEzf6q8sRzcvni7y9wYtgXfxg8iswi+mLT7u3oE/bFz8K+2Gi/VrQ5tQtLfvyFMxL64rxy9ve6NZ6Ty5i/v8DRr1yPpaUxffAolk//nTZhG/708gh+HTGRJt3bcdqX97Nh7XpGXx20YZUGNenx9FVAUJR21rtf83tYj+TgO/qStlMFjn71RgAWT5jJ1zc9l/wXmGSek8u0m55j/9duhvQ0fnt1JKt+/o3dzjsCgF9e/JSdGtTikE/+Faw6lus0u+QYRne5lg2aUgIEbTjjpmdo+9otwXL1r44k6+ffaHzekQDMf3E4OzWoTadP7iY9bMMmlxzL2C79WTlhJn8M/YbOw+/Fc3JYOWUu81/6NOJXlFyzRkykZbd2XBqe43yQcI5z+vPX8mF4jvN5eI5z+LWnsXDaXCYlnONUrlOdoxLOcZ4//h/MnziLnz8cy18+uIPcnBwWTZvHxP+NjOAV7ngzR0ykZbf2XPbFAxuXq89zxvPX8cH1T7Fq8XJG3PUqJ//3Sg6/9rSgPcI2bHPMfuzbuwu52Tlkr1vP25c/AkCTzq1o27sLi378hYs+DEaljrxvMLNS7HMn0XW33c13309m+fIV9DjpXC67sA+9j0+dWollySZlNWSHsrLU4GHC5BvgaXd/Kty3H1CVYKRPa4JEyUTgn8CbQFV3XxxOK5vp7nXN7BFggrs/Fz7HJOAKdx8dJltquXt/M/scuNbdx5lZ1/Dn48LHfA5cSzAK6T2CqWR5v6eGu88zs1XuXr0Yr2sI0BE40t1/MLMGBFPmurv7TDOrCjQBFgM/A82A9LAt3nT3AYmxbu337eipZKlgXZE1GaQkauZGHUH8HZpePkeEJNMXObWiDqFcqKJPlVJrVMRqVVIyVdnad3GyNWMqV4o6hNjLLWZ9Kdm868ffHnUI5ULF+i3K9RVLneq7l8s/tmWrZpbJ/7cyNWIorBN0MvCQmd1IMMpmLkE9oNeBycAM4PvwITWA98KRNgb0D/e/BjxlZn8jGIHUF3giTMDMJqj1U9yYfjCzW4FPzCwNyAYuB0oyL+IVoIG7/xA+5x9h8exXzSzvE/pWd59uZk8RTGubC3xXgt8hIiIiIiIiIlIiZWrEUHllZv8Fvnf3Z5Lx+zRiqPQ0Yqj0NGKo9DRiqPQ0Ymj70Iih0tOIodLTiKHS04ih0tOIodLTiKHtQyOG4kkjhlKUmY0nqA10TdSxiIiIiIiIiIgkUmJoOzGzd4DmhXbf4O6doohHREREREREJI40Oi+5lBjaTtz95KhjEBEREREREREpibStHyIiIiIiIiIiIuWREkMiIiIiIiIiIilKU8lEREREREREpMzQ6unJpRFDIiIiIiIiIiIpSokhEREREREREZEUpcSQiIiIiIiIiEiKUo0hERERERERESkzclVjKKk0YkhEREREREREJEUpMSQiIiIiIiIikqKUGBIRERERERERSVGqMSQiIiIiIiIiZYajGkPJpBFDIiIiIiIiIiIpSokhEREREREREZEUpcSQiIiIiIiIiEiKUmJIRERERERERCRFqfi0iIiIiIiIiJQZua7i08mkEUMiIiIiIiIiIilKiSERERERERERkRSlxJCIiIiIiIiISIpSjSERERERERERKTNcNYaSSiOGRERERERERERSlBJDIiIiIiIiIiIpSokhEREREREREZEUpRpDIiIiIiIiIlJmOKoxlEwaMSQiIiIiIiIikqKUGBIRERERERERSVFKDImIiIiIiIiIpCjVGBIRERERERGRMsNdNYaSSSOGRERERERERERSlBJDIiIiIiIiIiIpSokhEREREREREZEUpcSQiIiIiIiIiEiKUvFpERERERERESkzVHw6uTRiSEREREREREQkRSkxJCIiIiIiIiKSopQYEhERERERERFJUaoxJCIiIiIiIiJlhioMJZdGDImIiIiIiIiIpCglhkREREREREREUpQSQyIiIiIiIiIiKcrcNXtPks/MLnH3QVHHEWdqw9JTG5ae2nD7UDuWntqw9NSGpac2LD21YempDbcPtaOkEo0YkqhcEnUA5YDasPTUhqWnNtw+1I6lpzYsPbVh6akNS09tWHpqw+1D7SgpQ4khEREREREREZEUpcSQiIiIiIiIiEiKUmJIoqL5uqWnNiw9tWHpqQ23D7Vj6akNS09tWHpqw9JTG5ae2nD7UDtKylDxaRERERERERGRFKURQyIiIiIiIiIiKUqJIRERERERERGRFKXEkIiIiIjINjKzQ83sgvDnBmbWPOqYRERESkKJIRFJKWZ2hZnViToOETNLN7PGZrZb3i3qmCT1mNk9xdknRTOz24AbgJvCXRWBl6OLSFKVmbU0s0rhz13N7G9mVjvisGIj/EzuH3UcIlFR8WlJCjPrC/QDWoe7fgT+4+4vRhdV/JhZK+BxoKG772NmbYET3P2OiEOLDTO7AzgTmAA8CwxzvRGWmJntAjQFKuTtc/cvoosoXszsSuA2YBGQG+52d28bXVTxYWaPAJv9u3X3vyUxnFgzswnu3rHQvsnqi8VjZhOBDsAEd+8Q7lP7lYCZNQT+BTR292PMbC/gIHd/JuLQYiXsi52BZsAw4H2gtbv3ijCsWDGzz929a9RxiERBI4ZkhzOz84CrgGuAxsAuwPVAv/A+Kb6nCL6VzAZw98kESQ4pJne/FdgDeAY4H5hhZv8ys5aRBhYj4WiCr4BbgevC27WRBhU//QhO2Pd2933Dmy4ki28cMB6oDHQEZoS39kBOdGHFh5n9n5lNAVqb2eSE2xxgctTxxcj68MsFBzCzahHHE0fPEyQyGofb0wnOG6Vkct19A3Ay8JC79wcaRRxT3HxlZv81sy5m1jHvFnVQIslQYeuHiJTaZcDJ7j43Yd8IM+sNvAZo1FDxVXX3sWaWuG9DVMHElbu7mS0EFhK0Xx3gTTMb7u7XRxtdLJxEkNRYF3UgMfYr8GfUQcSVu78AYGbnA93cPTvcfgL4JMLQ4uR/wEfAXcCNCftXuntmNCHF0utm9iRQ28wuBv5C8CWOFF99d3/dzG4CcPcNZqYEb8llm9lZQF/g+HBfxQjjiaODw38HJuxzoHsEsYgklRJDkgw1CyWFAHD3uWZWM4J44mxJOLIl75vJU4EF0YYUL2b2N4KTpiXA08B17p5tZmkEIw6UGNq62QQnm0oMbbvZwOdm9gEJ7ejuD0QXUiw1BmoAeYmM6uSPOpAtcPc/CZKTZ5lZOtCQ4LywuplVd/dfIg0wJtz932Z2JLCCYLr8P9x9eMRhxc1qM6tH/rnNgShxvi0uAC4F7nT3OWERdNW7KgF37xZ1DCJRUWJIkmHNNt4nm7ocGAS0MbPfgTnAudGGFDv1gVPcfV7iTnfPNbPjIoopFhLqumQBE83sMwomNVTXpfh+CW87hTfZNncD35vZyHD7cGBAdOHEj5ldQdBmBepdAZraWAzh1LER7j7czFoTTM2rmDeKTYrlaoJ6OC3N7CugAXBqtCHFj7v/APwtYXsOwXuklICZHQvsTTBVGQB3H7j5R4iUDyo+LTucmWUBM4u6C2jh7pqPX0LhiWiau6+MOpa4Cb+JnJbXdmZWA9jL3b+NNrKyLywivzmuYvISBTPLAA4IN79194VRxhM3ZjYTOMDdl0YdSxyZ2XigC8GU5G8I6l9lufs5kQYWM2ZWgWDElQE/K7FWfGGtsC0V41eSt5jC6chVgW4Eo8pPBca6+4WRBiaSBBoxJMmwZ9QBlBfhsqPnEaw4USGv1pBGapTI4wTFavOsLmKfFCGhrks/d3848T4z6xdNVPFiZg+5+1VmNoQiTuTd/YQIwootC94EjyD4kmGgme1mZvu7+9ioY4sR1bsqHXP3LDO7EHjE3e81s++jDipOzOyUQrtamdmfwBR3XxxFTDGTN9r58vDfl8J/zyEY4SvFd7C7tw1XFvynmd0PvB11UCLJoMSQ7HCFp+xIqXxI8I3kFPKH/EvJWOLy9OEUMr0Xlkxf4OFC+84vYp9sKu+E/d+RRlF+PEbwXtidoFjoSuAtYL8og4oZ1bsqHTOzgwguwvNGFegzpWQuBA4C8qaEdiU412llZgPd/aXNPVDyz7PN7BB3PyThrhvDqXmaBlV8eSUussysMbAUaB5hPCJJow8u2eHMbCVFD3E1guknKkBdfJXd/eqog4i52WEB6sfD7csILoxkK8LVTs4GmpvZ+wl31SA4eZKtcPfx4b+joo6lnDjA3TvmjdBw92VmpppNJaN6V6XTD7gJeMfdp5lZC/ITHFI8ucCe7r4IwMwaEnxGHwB8QX5CXbasmpkd6u5fApjZwYDKNZTM0HB0/n3ABILrl6cjjUgkSVRjSCRGzKw/sAoYSsFvdrW0cDGZ2c7AfwhGGDjwGXCVhqtvnZk1JfjmbJPlrYHJ7r4hksBiyMz2IGjHvShY4LJFZEHFkJl9S7C88HdhgqgB8Im7d4g4NBEpJjOb4u77JmwbwTSyfczse/09F4+ZdQKeBWqFu5YDf3H3CZEFFWNmVongC1lNtZWUoBFDIvGynuBbjFvIH4XlgC4miylMAJ0ZdRxxFA5Xn0cw5F9K5zngNuBBgiKXFxCMopSS+Q/wDrCzmd1JUCj079GGFC/him5F1bvqHkE4sRMmI69n01WM1H7FN9rMhgJvhNu9gS/ChTaWRxZVzIQjUtuZWU2CL/+V0CghM6sKXAPs5u4Xh3Xrurj70KhjE9nRNGJIJEbMbBbB1IklUccSV+FJ/MWEBbzz9rv7X6KKKW7CQqH3ADsTJDM0LbSEzGy8u3dK/KbczEa7e5eoY4sbM2sD9CDoh5+5+48RhxQr4SiDPJUJLso3uPv1EYUUK2b2CTAYuBa4lKAG2x/ufkOkgcVIOELoFODQcNdSoJG7X775R0keMzvX3V82syJLDaheWPGZ2WBgPHBeOGKtCjDG3dtHG5nIjqcRQyLxMg2tMFFa7wGjgU+BnIhjiat7geN1AV4qa80sDZhhZlcAvxMk2qQEzOwld+8D/FTEPimGvLpXCb4yM9XAKr567v5MuFrjKGCU2q9k3N3zvvgCTgfmEBSRl+LJqyNUI9IoyoeW7n5GWFMRd19jeUsAi5RzSgyJxEsOMDEc+p9YY0jL1RdfVX2TW2qLlBQqtauAqsDfgNsJal71jTKgmNo7ccPM0oFOmzlWimBmdRM20wjaLyOicOIoO/x3gZkdC8wHmkQYT2yYWSuCqd1nEYwSGkwwm6FbpIHFjLs/Gf74SOGak2amFbVKZn04SsgBzKwlCefbIuWZEkMi8fJueJNtN9TMern7h1EHEmPjwuHW71IwQfl2ZBHFjLt/F/64iqC+kJSAmd0E3AxUMbMV5NdnWg8MiiyweBpPcBFkwAaC0RoXbvERkugOM6tFUJfkEaAm0D/akGLjJ4IRvMe7+0zYuMiGbJshZnaMu68AMLM9Ceo27RNtWLEyAPgY2NXMXgEOAc6PMiCRZFGNIZGYCZdibhVu/uzu2Vs6Xgoys5UEw67XhzfVxykhM3uuiN2uOk1bZ2ZDKKLQbx53PyGJ4cSemd3l7jdFHYeIlJyZnUwwYuhggovx14Cn3V2jXLZBOGLteuBYoDXwInCOu0+MMq64MbN6wIEE54ffqK6npAolhkRixMy6Ai8Acwk+sHYF+rr7F9FFJSLFZWaHb+n+sEaJFFNY++FkgqK1Dox293cjDSpmzKwi8H/AYeGuz4En9aVD8WhBg9ILVx87iWBKWXeC85x33P2TKOOKIzM7iSA5VAM4xd1nRBtRvJjZm8CzwMfunht1PCLJpMSQSIyY2XjgbHf/OdxuBbzq7qqpUUzhheQ5QHN3v93MdiVY/WRsxKHFhpk1IZgycQjBxfiXQD93/y3SwGImHP3XhqANf3b39RGHFDtm9hiwO/BquOsMYJZWMyo+M3saqEhwMQ7QB8hx94uiiyo+zOxrgulQ40lY0MDdVTx5G4Q1r04DznD37lHHEwdm9ggFR6J2B2YTfImoOpQlYGZHEEzvPpBgGt7z7v7Tlh8lUj4oMSQSI2Y22d3bbm2fbJ6ZPQ7kAt3dfU8zqwN84u77RRxabJjZcOB/wEvhrnMJhqsfGV1U8RIO+X8CmEUw+q858Fd3/yjSwGLGzKYB+3h4MhOu9DbF3ffe8iMlj5lNcvd2W9snRTOziVrKWqJkZltcuMDdX9jS/bKpsG7YWcAtwK/AU8DLGkkp5ZmKT4vEyzgze4b8C/JzCL6llOI7wN07mtn3AO6+LBy5IcXXwN0T6ww9b2ZXRRVMTN0PdEsouNoS+ABQYqhkfgZ2A+aF27sCk6MLJ5ZyzKylu88CMLMWJIx8ka3SggYSqeImfszsLXfvvaPjibuwxtC5BKMnvwdeIZiu3BfoGl1kIjuWEkMi8fJ/wOUES1wb8AXwWKQRxU92uKR13giDBgQjiKT4lpjZueRP38lbaliKb3FeUig0G1gcVTAxVg/40czypoLuB4wxs/dBxbyL6TpgpJnNJvhcaYpWytuqcCGDvNXcbjazdQRL12tBAymrWkQdQFlnZm8TTPF+iWC1vAXhXYPNbFx0kYnseJpKJhIjYYHGte6eE26nA5XcPSvayOLDzM4hqEPSkaCmxqnAre7+RqSBxYiZ7Qb8FziI4MLoa4IaQ/O2+EDZKJzS2BR4naANTyMY/fIVgLu/HV108aFi3tuHmVUiWMXIgJ/cfV3EIYnIdmZmE9y9Y9RxlGVm1t3dR2zh/iPdfXgyYxJJFiWGRGLEzL4BjnD3VeF2dYL6OAdHG1m8mFkboAfBRdBn7v5jxCFJijGz57Zwt2tFo+Izs6bAHu7+qZlVASq4+8qo44qL8AuGY9l0Va0HooopTsIl10e4+5/hdm2gq1bHk7JGiaHSUxtKeaapZCLxUjkvKQTg7qvMrGqUAcWNmR0ITHP3R8PtGmZ2gLt/G3FoZZ6Z/WdL92vlk+Jzd03V2Q7M7GLgEqAu0BJoQlDUu0eUccXMEGAtMAVNq90Wt7n7O3kb7r7czG4D3o0uJJEiWdQBlANqQym3lBgSiZfVZtbR3ScAmFknYE3EMcXN4wTTyPKsLmKfFO1SYCrB9Kf56ARpm5lZc+BKNh2loZo4JXM5sD/wLYC7zzCznaMNKXaaaGXLUkkrYp/Or6UsuiHqAMoBTbWRcksfXCLxchXwhpnND7cbEdTLkeIzT5hD6+65Zqb3wuJpRFAL5wxgAzAYeMvdl0UaVTy9CzxDMFpDozS23Tp3X28W5CjDv2WduJfMR2bW090/iTqQmBpnZg8AjxL0vSvRaqGSRGY2haLf9/IKobcl+EF/4yKyWboYEokRd/8urI+TWCQ0O+Kw4ma2mf2NYJQQwGUEK0LJVrj7UoJpOk+Y2S4Eq5FNM7Mb3P2laKOLnbXuvsWpeVIso8zsZqCKmR1J8Pc8JOKY4uYb4B0zS0Oram2LK4G/EyTKAT4Bbo0uHElBx0UdQHkQvgce6O5fb+GwuUkKRyTpVHxaJGbM7GA2nX7yYmQBxUw4zeQ/QHeCb9g+A65ydy0VXkxm1pEgKXQkwTfj97v7D9FGFS9mdjawB8FF5MYVoPKmiUrxhCfyFwI9CRIaw4CnXSc3xRYuU38SMEXtVjJh4e5h7n5E1LGISOmZ2Rh3PyjqOESioMSQSIyY2UsEBVYnAjnhblfRX0kGM/snwTeTPwKvAR+7+4Zoo4onM7sL6APMIn8qmbt79+iiih8zq0Yw+ion3E4HKrl7VrSRxYeZDQOOcXdNadwGZvY+0CdvVTKRqISLazwC7AnsBKQDqzX6r/jC85zJwNtKlEuqUWJIJEbM7EdgL31YbTsza0Uwjayhu+9jZm2BE9z9johDK/PMLJdg2l1ewfO8fligjoFsnZn9BLR19/VRxxJnZvYNcETeao1mVh34xN0Pjjay+DCz54EWwEcUHL2m5eqLwcxeBw4EhhMsZgBolUZJPjMbB5wJvAF0Bs4Ddnf3WyINLEbMbCVQjeDL1zVoaq2kENUYEomXqUAGsCDqQGLsKeA64EkAd59sZv8DlBjauuZRB1COTAJqA5rCWDqV85JCAO6+ysyqRhlQDM0JbzuFNymZD8KbSOTcfaaZpYejKJ8zsy3Vy5FC3L1G1DGIREWJIZF4qQ/8YGZjKfjNrpa4Lr6q7j42bxWjkKZDFYO7z4ON03fWhCu6tQLaEIw2kOJrCPxkZt+hv+XSWG1mHfNqM5lZJ/JHtEkxuPs/o44hztz9hahjEAllmdlOwEQzu5fgS8RqEccUKxacHJ4DNHf3281sV6CRu4+NODSRHU6JIZF4GRB1AOXAEjNrSTgNysxORSOwSuoLoIuZ1SEo3j2OYAn7cyKNKl5uizqAcuIq4A0zmx9uNyLoi1JMZtYAuB7YG6ict1/1rorHzOZQxFLh7t4ignAktfUB0oArgP7ArsApkUYUP48R1P3rDtwOrAIeBfaLMiiRZFBiSCRG3H1U1DGUA5cDg4A2ZvY7wRQKJTRKxtw9y8wuBB5x93vN7Puog4oTdx9lZg3JP9kcq5XxSs7dvzOzNkBrgloQP7l7dsRhxc0rBEutHwdcCvQF/og0onjpnPBzZeA0oG5EsUhqO8ndHwbWAv8EMLN+wMORRhUvB7h7x7xzGndfFo7CEin30qIOQES2zsxWmtmKIm4rzWxF1PHFibvPDpcWbkAwBaorcGikQcWPmdlBBAm1vNoa+qKhBMzsdGAswUXk6cC34eg1KQEzuxyo5u5T3X0KUN3MLos6rpip5+7PANnuPsrd/0JQTFmKwd2XJtx+d/eHCEYbiCRb3yL2nZ/sIGIuO1zdMm9UeQPyVw4VKdd0Ii8SAyqGV3pmVpNgtNAuwHvAp+H2tQSFgF+JLrrY6QfcBLzj7tPMrAUwMuKY4uYWYL+8UULhyeenwJuRRhU/F7v7o3kb4be7FxNMB5DiyRthtcDMjgXmA00ijCdWzKxjwmYawQgifWZL0pjZWcDZQHMzez/hrprA0miiiq3/AO8AO5vZncCpwK3RhiSSHEoMiUiqeAlYBowBLiaoqbETwdDriRHGFUcNE4sku/tsMxsdZUAxlFZo6thSNIp3W6SZmbl73re76WhlrZK6w8xqAdcAjxBcTPaPNqRYuT/h5w3AXIJRgCLJ8jVBrcT6FOyPK4HJkUQUU+7+ipmNB3oQTE8+yd1/jDgskaSw8FxKRKRcM7Mp7r5v+HM6sATYzd1XRhtZ/JjZBHfvuLV9snlmdh/QFng13HUGMNndb4guqvgJ27EZ8ATB0P9LgV/d/Zoo4ypPzOwmd78r6jhEZOtUu670woU1diVhAEXeypci5ZkSQyKSEgonLpTIKDkzOwboRfBt+OCEu2oCe7n7/pEEFiNmtjvBiKuvzOwUgvpWRjCa7RV3nxVpgDFjZmnAX8n/dvcT4Gl3z4k0sHJE75VbZmb1CFYZPJQgOfklMNDdNYVHksrMTgP+DXxO8H7YBbjO3TVFuZjM7HaCukyzyF9t0LVKo6QCJYZEJCWYWQ6wOm8TqAJkhT+7u9eMKra4MLN2QHtgIPCPhLtWAiPdfVkUccWJmQ0Fbnb3yYX2dwZuc/fjo4lMpGhm9r27d4g6jrLKzIYDXwAvh7vOAbqGixyIJI2ZTQKOLFy7zt3bRRtZfJjZz8C+7r4+6lhEkk01hkQkJbh7etQxxJ27TwImmdkr7r4h6nhiqlnhpBCAu48zs2YRxBNrZrYHcBewF8FS4QC4e4vIgip/9A3iltV199sTtu8ws5OiCkZSmmrXld5UoDagKXiScpQYEhGRYjGz1939dOB7M0u8WMwbddU2otDipPIW7quStCjKj+cIpvE8CHQDLiDoj7L9qD23bKSZnQm8Hm6fCnwQYTySuj4ys2EUrF33YYTxxNFdBOc4U4F1eTsTF9wQKa80lUxERIrFzBq5+wIza1rU/e4+L9kxxY2ZvQqMcPenCu2/EOjp7mdEE1k8mdl4d+9UqLj8aHfvEnVs5YWKT2+Zma0EqgF5da3SyZ+2rGnKkjRmdg/wLfm1674ADtSiBsVnZtOAJ4EpQG7efncfFVlQIkmixJCIiJSImVUD1rh7rpm1AtoAH7l7dsShlXnhijHvAOuB8eHuzgRLrJ/s7gujii2OzOwrggKrbwIjgN+Bu929daSBlSMqPl06Zra3u0+LOg4p/zazYuhkjeYtPjMb5e6HRx2HSBSUGBIRkRIxs/EEF+N1gG+AcUCWu58TaWAxYmbdgH3CzWnuPiLKeOLKzPYDfiSoCXE7wQp597n7N1HGVZ6o+HTpKLEmO5qZ/R9wGdCCYDWtPDWAr9z93EgCiyEze4BgCtn7FJxKpuXqpdxTYkhEREok70LHzK4Eqrj7vbp4lLLIzB5x9yujjiPOlNgoHb03yo5mZrUIvqi5C7gx4a6V7p4ZTVTxZGYji9it5eolJaj4tIiIlJSZ2UEEyzJfGO7T54mURYdEHUA5oOLTpaNvYGWHcvc/gT+Bs6KOJe7cvVvUMYhERUsYiohISV0F3AS84+7TzKwFUNS3bCISf29EHYCISDKYWS0ze8DMxoW3+8MRWSLlnqaSiYiISLmkaVBbFxaQfxxo6O77mFlb4AR3vyPi0MoFM/vG3Q+MOg4R2TozewuYCrwQ7uoDtHP3U6KLSiQ5lBgSEZFiMbOH3P0qMxtCEdMj3P2ECMIS2SzVd9k6MxsFXAc8mddWZjbV3ffZ8iNTm5ltMeGoYrUi8WNmE929/db2iZRHqgkhIiLF9WL4778jjUKk+B6OOoAYqOruY80KlBLaEFUwMXL/Fu5zQMVqReJnjZkd6u5fApjZIcCaiGMSSQolhkREpLhuN7P/Ae+6++qogxEJp0FdBzQl4ZwmbwUZd38+mshiZYmZtSQcBWhmpwILog2p7FORWpFy6VLgxYS6QsuAvhHGI5I0mkomIiLFYmYnAmcCPQiKTb8KfOju6yMNTFKWmU0CngDGAzl5+919fGRBxUxYPH4QcDDBRdAc4Fx3nxtlXHFiZvsAewGV8/a5+4ubf4SIlEVm1tzd55hZTQB3X5G3L+rYRHY0JYZERKREzKwKcAJBkugg4EPgVXcfHmlgknLMbLy7d4o6jvLAzKoBae6+MupY4sTMbgO6EiSGPgSOAb5091OjjEtESq6oBQv0OSOpQsvVi4hIibj7Gncf7O4nAz2BDsDHEYclqWmImV1mZo3MrG7eLeqg4sTM+oXfjmcBD5rZBDPrGXVcMXIqwSjKhe5+AdAOqBRtSCJSEmbWxsx6A7XM7JSE2/kkjAQUKc9UY0hERErEzBoCpxOMGGoEvAFcEGlQkqryaj9cl7DPgRYRxBJXf3H3h83sKGBngr/l54BPog0rNta4e66ZbQgTbItR/xOJm9bAcUBt4PiE/SuBi6MISCTZlBgSEZFiMbOLgbMITqDeBq5396+ijUpSmbs3jzqGciBvObJewHPuPskKLVEmWzTOzGoDTxHUuloFjI00IhEpEXd/D3jPzA5y9zFRxyMSBdUYEhGRYjGz5wgKTn/q7rlRxyNiZqcUsftPYIq7L052PHEU/l3vAjQnmAaVDnyumholZ2bNgJruPjnqWESk5MzsXuAOgiXqPyZ4T7zK3V+ONDCRJFBiSERESiy8ID+UYNrOl+7+TsQhSQoysw8ICqCPDHd1Bb4BWgED3f2liEKLDTNLA9oDs919uZnVA3ZRcqN4zOwzd++xtX0iUvaZ2UR3b29mJwMnAf2Bke7eLtrIRHY8TSUTEZESMbPHgN0JRg8B/NXMjnD3yyMMS1JTLrCnuy+CjfWvHgcOAL4AlBjairA+zhyglZmpyGoxhW1VFahvZnXIn5JXE2gcWWAiUhoVw397Eay2mqmZtZIqlBgSEZGSOhzYx8Mhp2b2AjAl2pAkRTXLSwqFFgOtwpP57KiCihMzuwjoBzQBJgIHAmOA7hGGFQd/Ba4iSAJNSNi/Ang0ioBEpNSGmNlPBFPJLjOzBsDaiGMSSQolhkREpKR+BnYD5oXbuwKadiJRGG1mQwlWxgPoDXxhZtWA5ZFFFS/9gP2Ab9y9m5m1Af4ZcUxlnrs/DDxsZle6+yNRxyMipefuN5rZPcAKd88xs9XAiVHHJZIMqjEkIiLFYmZDCGoK1SK4kBwbbh8AfO3uR0QYnqSgcPWs3sAhBFN5vgTecp3cFJuZfefu+5nZROAAd1+XV2cj4tBiwcx2Ai4FDgt3fQ486e4asSYSM2Z2XlH73f3FZMcikmwaMSQiIsX176gDEEkUJoDeDG+ybX4Ll1t/FxhuZsuA+ZFGFC+PEdQleSzc7kNQ5+qiyCISkW21X8LPlYEeBFNFlRiSck8jhkREpMTMrCmwh7t/amZVgAruvjLquCQ1mNmX7n6oma0kGLW28S6CfFHNiEKLNTM7nGBE4Mfuvj7qeMoyM6vg7hvMbFLhFYuK2ici8WNmtYCX3P2EqGMR2dHSog5ARETixcwuJhih8WS4qwnBaAORpHD3Q8N/a7h7zYRbDSWFSs7M0s2sMTCHoAB1RrQRxcLY8N8cM2uZt9PMWgA50YQkIttZFrBH1EGIJIOmkomISEldDuwPfAvg7jPMbOdoQ5JUFva/jUutu/svEYYTK2Z2JXAbsAjIDXc70DayoOIhbw3ra4GRZjY73G4GXBBJRCJSKgm1FCEYQLEX8Hp0EYkkjxJDIiJSUuvcfX1Q9zeYUkHB6TwiSWFmJwD3EywZvhhoCvwI7B1lXDHTD2jt7kujDiRmGpjZ1eHPTwLpwGqCBGUHYGRUgYlIyZjZ7kBDCtZS3EDwd/17JEGJJJmmkomISEmNMrObgSpmdiTBUuFDIo5JUtPtwIHAdHdvTlAo9KtoQ4qdX4E/ow4ihtKB6kANgi9aLdyuEO4Tkfh4CFjp7qMSbl8RTCV7KNLIRJJExadFRKREzCwNuBDoSXAxNAx4WkuES7KZ2Th372xmk4AO7p5rZmPdff+oYyvrEka77A20Bj4A1uXd7+4PRBFXXJjZBHfvGHUcIlJ6ZjbV3ffZzH1T3H3fZMckkmyaSiYiIsViZkuBb4CvCUZlvOLuWdFGJSluuZlVB0YDr5jZYoLh/7J1eaNafglvO4U3KR7b+iEiEhOVt3BflaRFIRIhjRgSEZFiMbOaBNN2Dg5vnYDZhIkid1eBRkkqM6sGrCW4SD+HYKn1V1QvR3Y0M6vr7plRxyEipWdmrwIj3P2pQvsvBHq6+xnRRCaSPEoMiYjINgkvyi8ArgKau3t6tBFJKjKzDIJV8hz4zt0XRhxSrJjZcOA0d18ebtcBXnP3oyINTEQkScysIfAOsB4YH+7uTDCK8mR9rkgqUGJIRESKxcwakz9aaL9w93iC6WVj3H1eVLFJajKzi4B/ACMIRg0dDgx092cjDSxGzGyiu7cvtO97d+8QUUgiIpEws25AXq2hae4+Isp4RJJJiSERESkWM8sFJgAPAm+4+/qIQ5IUZ2Y/AwfnTR0zs3rA1+7eOtrI4sPMxhN8I/5LuN0UeEeFlUVERFKHik+LiEhxHQIcBJwMXG1mc4Ex4W2cu6/bwmNFdoTfgJUJ2ysJll+X4rsZ+NLMRoXbhwGXRBiPiIiIJJlGDImIyDYxs2bA8UA/oIm7b2lVD5HtzsxeBPYF3iOoMXQiMBaYDlpyfWvMLA04lWAq3oEE0/HGuPuSSAMTERGRpNKIIRERKTYza0N+naFDgDoEI4aeiDIuSVmzwlue98J/axRxrBTi7rlmdkW4ouDQqOMRERGRaGjEkIiIFIuZLQEWECxPn7dE/cxooxKR0jCzvwNrgMHA6rz9WopdREQkdSgxJCIixWJmtdz9z6jjEMljZp2BW4CmJIyCdve2kQUVM2Y2p4jd7u4tkh6MiIiIREKJIRERKREzaw5cCTSj4MX4CVHFJKkpXJXsOmAKkJu3393nRRaUiIiISMyoxpCIiJTUu8AzwBASLsZFIvCHu78fdRBxZmbnFbXf3V9MdiwiIiISDY0YEhGREjGzb939gKjjEDGzHsBZwGfAurz97v52ZEHFjJk9krBZGegBTHD3UyMKSURERJJMiSERESkRMzsb2AP4hIIX4xMiC0pSkpm9DLQBppE/es3d/S/RRRVvZlYLeElTQ0VERFKHppKJiEhJ7Qv0AbqTcDEeboskUzt33zfqIMqZLILEr4iIiKQIJYZERKSkTgZauPv6qAORlPeNme3l7j9EHUhcmdkQgsQuQBqwF/B6dBGJiIhIsikxJCIiJTUJqA0sjjgOkUOBvuGS6+sAI5hKpuXqi+/fCT9vAOa5+29RBSMiIiLJp8SQiIiUVEPgJzP7joI1hlSTRJLt6KgDiCszqwxcCuwOTAGecfcN0UYlIiIiUVDxaRERKREzO7yo/e4+KtmxiACY2c4EK2oB4O6/RBhOLJjZYCAbGA0cQzBSqF+0UYmIiEgUlBgSERGRWDKzE4D7gcYEUxubAj+6+96RBhYDZjYlr3C3mVUAxrp7x4jDEhERkQikRR2AiIjEi5mtNLMV4W2tmeWY2Yqo45KUdDtwIDDd3ZsDPYCvog0pNrLzftAUMhERkdSmGkMiIlIi7l4jcdvMTgL2jyYaSXHZ7r7UzNLMLM3dR5rZPVEHFRPtEhK6BlQJt/MKeNeMLjQRERFJJiWGRESkVNz9XTO7Meo4JCUtN7PqwBfAK2a2mGBlLdkKd0+POgYREREpG5QYEhGREjGzUxI204DOgArWSdKY2e4Eq+OdCKwB+gPnENQYujLC0ERERERiR8WnRUSkRMzsuYTNDcBc4Cl3XxxNRJJqzGwocLO7Ty60vzNwm7sfH01kIiIiIvGjxJCIiIjEiplNdfd9NnPfxtW2RERERGTrNJVMRESKxcz+sYW73d1vT1owkuoqb+G+KkmLQkRERKQc0HL1IiJSXKuLuAFcCNwQVVCSkr4zs4sL7zSzC4HxEcQjIiIiEluaSiYiIiVmZjWAfgRJodeB+1VjSJLFzBoC7wDryU8EdQZ2Ak5294VRxSYiIiISN0oMiYhIsZlZXeBqghWgXgAedvdl0UYlqcrMugF5tYamufuIKOMRERERiSMlhkREpFjM7D7gFGAQ8Ki7r4o4JBERERERKSUlhkREpFjMLBdYR7BEfeKHhxEUn64ZSWAiIiIiIrLNlBgSEREREREREUlRWpVMRERERERERCRFKTEkIiIiIiIiIpKilBgSEREREREREUlRSgyJiIiIiIiIiKSo/weolN+on8SgTAAAAABJRU5ErkJggg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2286000"/>
            <a:ext cx="4267200" cy="37338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244" name="Google Shape;244;p29"/>
          <p:cNvSpPr/>
          <p:nvPr/>
        </p:nvSpPr>
        <p:spPr>
          <a:xfrm>
            <a:off x="2483768" y="802548"/>
            <a:ext cx="4419600" cy="762000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Plot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304800" y="132823"/>
            <a:ext cx="4093468" cy="469824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526075"/>
            <a:ext cx="8640960" cy="519910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/>
          <p:nvPr/>
        </p:nvSpPr>
        <p:spPr>
          <a:xfrm>
            <a:off x="467544" y="908720"/>
            <a:ext cx="2808312" cy="469824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Pair plot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7731" y="1310674"/>
            <a:ext cx="3886199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597775" y="223218"/>
            <a:ext cx="7924800" cy="838200"/>
          </a:xfrm>
          <a:prstGeom prst="rect">
            <a:avLst/>
          </a:prstGeom>
          <a:solidFill>
            <a:srgbClr val="BAE6DA"/>
          </a:solidFill>
          <a:ln w="9525" cap="flat" cmpd="sng">
            <a:solidFill>
              <a:srgbClr val="3BA0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Univariate analysis(Education &amp; Marital Status)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400" y="2416465"/>
            <a:ext cx="3200400" cy="12382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59" name="Google Shape;259;p31"/>
          <p:cNvSpPr/>
          <p:nvPr/>
        </p:nvSpPr>
        <p:spPr>
          <a:xfrm>
            <a:off x="6428703" y="1378116"/>
            <a:ext cx="2057400" cy="685800"/>
          </a:xfrm>
          <a:prstGeom prst="wedgeRectCallout">
            <a:avLst>
              <a:gd name="adj1" fmla="val -36612"/>
              <a:gd name="adj2" fmla="val 101515"/>
            </a:avLst>
          </a:prstGeom>
          <a:solidFill>
            <a:srgbClr val="BAD8F8"/>
          </a:solidFill>
          <a:ln w="9525" cap="flat" cmpd="sng">
            <a:solidFill>
              <a:srgbClr val="25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number of UG customer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0" name="Google Shape;260;p31"/>
          <p:cNvCxnSpPr/>
          <p:nvPr/>
        </p:nvCxnSpPr>
        <p:spPr>
          <a:xfrm rot="10800000">
            <a:off x="178675" y="3991494"/>
            <a:ext cx="8763000" cy="1588"/>
          </a:xfrm>
          <a:prstGeom prst="straightConnector1">
            <a:avLst/>
          </a:prstGeom>
          <a:noFill/>
          <a:ln w="15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1" name="Google Shape;261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731" y="4136195"/>
            <a:ext cx="40386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12625" y="5027653"/>
            <a:ext cx="3829050" cy="126682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63" name="Google Shape;263;p31"/>
          <p:cNvSpPr/>
          <p:nvPr/>
        </p:nvSpPr>
        <p:spPr>
          <a:xfrm>
            <a:off x="6012160" y="4136195"/>
            <a:ext cx="1752600" cy="612648"/>
          </a:xfrm>
          <a:prstGeom prst="wedgeRoundRectCallout">
            <a:avLst>
              <a:gd name="adj1" fmla="val 1794"/>
              <a:gd name="adj2" fmla="val 108989"/>
              <a:gd name="adj3" fmla="val 16667"/>
            </a:avLst>
          </a:prstGeom>
          <a:solidFill>
            <a:srgbClr val="BAD8F8"/>
          </a:solidFill>
          <a:ln w="9525" cap="flat" cmpd="sng">
            <a:solidFill>
              <a:srgbClr val="25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number of Single customer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88640"/>
            <a:ext cx="4032448" cy="244827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69" name="Google Shape;269;p32"/>
          <p:cNvSpPr/>
          <p:nvPr/>
        </p:nvSpPr>
        <p:spPr>
          <a:xfrm>
            <a:off x="4932040" y="692696"/>
            <a:ext cx="1944216" cy="1296144"/>
          </a:xfrm>
          <a:prstGeom prst="wedgeRectCallout">
            <a:avLst>
              <a:gd name="adj1" fmla="val -95736"/>
              <a:gd name="adj2" fmla="val 16160"/>
            </a:avLst>
          </a:prstGeom>
          <a:solidFill>
            <a:schemeClr val="accent1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we can see there are lot of outliers, so wee need to remove these outliers.</a:t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4008" y="4005186"/>
            <a:ext cx="4032449" cy="217738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71" name="Google Shape;271;p32"/>
          <p:cNvSpPr/>
          <p:nvPr/>
        </p:nvSpPr>
        <p:spPr>
          <a:xfrm>
            <a:off x="1259632" y="4509120"/>
            <a:ext cx="2232248" cy="1368152"/>
          </a:xfrm>
          <a:prstGeom prst="wedgeRoundRectCallout">
            <a:avLst>
              <a:gd name="adj1" fmla="val 107746"/>
              <a:gd name="adj2" fmla="val 11318"/>
              <a:gd name="adj3" fmla="val 16667"/>
            </a:avLst>
          </a:prstGeom>
          <a:solidFill>
            <a:schemeClr val="dk1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we can see the Income is fairly normal after removing the outliers.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88640"/>
            <a:ext cx="4176464" cy="212994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77" name="Google Shape;277;p33"/>
          <p:cNvSpPr/>
          <p:nvPr/>
        </p:nvSpPr>
        <p:spPr>
          <a:xfrm>
            <a:off x="5292080" y="620688"/>
            <a:ext cx="2448272" cy="1440160"/>
          </a:xfrm>
          <a:prstGeom prst="wedgeRoundRectCallout">
            <a:avLst>
              <a:gd name="adj1" fmla="val -99680"/>
              <a:gd name="adj2" fmla="val 5474"/>
              <a:gd name="adj3" fmla="val 16667"/>
            </a:avLst>
          </a:prstGeom>
          <a:solidFill>
            <a:schemeClr val="accent1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need to remove the outliers that have age greater than 90</a:t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789040"/>
            <a:ext cx="4392488" cy="2363593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79" name="Google Shape;279;p33"/>
          <p:cNvSpPr/>
          <p:nvPr/>
        </p:nvSpPr>
        <p:spPr>
          <a:xfrm>
            <a:off x="971600" y="4221088"/>
            <a:ext cx="2448272" cy="1368152"/>
          </a:xfrm>
          <a:prstGeom prst="wedgeRoundRectCallout">
            <a:avLst>
              <a:gd name="adj1" fmla="val 106430"/>
              <a:gd name="adj2" fmla="val 12993"/>
              <a:gd name="adj3" fmla="val 16667"/>
            </a:avLst>
          </a:prstGeom>
          <a:solidFill>
            <a:schemeClr val="dk1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we have remove the outliers greater than 90 the plot is approximately normal.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1371600"/>
            <a:ext cx="4343400" cy="24384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85" name="Google Shape;285;p34"/>
          <p:cNvSpPr/>
          <p:nvPr/>
        </p:nvSpPr>
        <p:spPr>
          <a:xfrm>
            <a:off x="609600" y="152400"/>
            <a:ext cx="8077200" cy="990600"/>
          </a:xfrm>
          <a:prstGeom prst="rect">
            <a:avLst/>
          </a:prstGeom>
          <a:solidFill>
            <a:schemeClr val="accent3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Multivariate analysis(Education &amp; Marital Status)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0" y="4038600"/>
            <a:ext cx="8839200" cy="1588"/>
          </a:xfrm>
          <a:prstGeom prst="straightConnector1">
            <a:avLst/>
          </a:prstGeom>
          <a:noFill/>
          <a:ln w="158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7" name="Google Shape;28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0" y="4343400"/>
            <a:ext cx="4724400" cy="22860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88" name="Google Shape;288;p34"/>
          <p:cNvSpPr/>
          <p:nvPr/>
        </p:nvSpPr>
        <p:spPr>
          <a:xfrm>
            <a:off x="381000" y="4343400"/>
            <a:ext cx="2057400" cy="1524000"/>
          </a:xfrm>
          <a:prstGeom prst="wedgeRoundRectCallout">
            <a:avLst>
              <a:gd name="adj1" fmla="val 118994"/>
              <a:gd name="adj2" fmla="val 64721"/>
              <a:gd name="adj3" fmla="val 16667"/>
            </a:avLst>
          </a:prstGeom>
          <a:solidFill>
            <a:schemeClr val="dk1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 purchase for Single and not single are about equal.</a:t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6019800" y="1600200"/>
            <a:ext cx="1981200" cy="990600"/>
          </a:xfrm>
          <a:prstGeom prst="wedgeRectCallout">
            <a:avLst>
              <a:gd name="adj1" fmla="val -128026"/>
              <a:gd name="adj2" fmla="val 138096"/>
            </a:avLst>
          </a:prstGeom>
          <a:solidFill>
            <a:schemeClr val="accent1"/>
          </a:solidFill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 purchase for PG is more as compare to UG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244769" y="1280300"/>
            <a:ext cx="3528300" cy="936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DB Scan clustering</a:t>
            </a:r>
            <a:endParaRPr/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75" y="3454850"/>
            <a:ext cx="46196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800" y="2439465"/>
            <a:ext cx="38481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800" y="3915840"/>
            <a:ext cx="4067174" cy="287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81694" y="1317650"/>
            <a:ext cx="3528300" cy="936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Kmeans clustering</a:t>
            </a:r>
            <a:endParaRPr/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875" y="4073875"/>
            <a:ext cx="43521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00" y="2804325"/>
            <a:ext cx="4552375" cy="33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25" y="1779851"/>
            <a:ext cx="6037150" cy="1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350" y="3335650"/>
            <a:ext cx="6037151" cy="33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75" y="1406375"/>
            <a:ext cx="7467874" cy="29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600" y="4468250"/>
            <a:ext cx="5709875" cy="2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685332" y="214291"/>
            <a:ext cx="7773338" cy="71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685330" y="1071546"/>
            <a:ext cx="7772870" cy="392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IN" sz="1600"/>
              <a:t>CUSTOMER PERSONALITY ANALYSIS IS A DETAILED ANALYSIS OF A COMPANY’S IDEAL CUSTOMERS. IT HELPS A BUSINESS TO BETTER UNDERSTAND ITS CUSTOMERS AND MAKES IT EASIER FOR THEM TO MODIFY PRODUCTS ACCORDING TO THE SPECIFIC NEEDS, BEHAVIORS, AND CONCERNS OF DIFFERENT TYPES OF CUSTOMERS.</a:t>
            </a:r>
            <a:endParaRPr sz="16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IN" sz="1600"/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ANALYZE WHICH CUSTOMER SEGMENT IS MOST LIKELY TO BUY THE PRODUCT AND THEN MARKET THE PRODUCT ONLY ON THAT PARTICULAR SEGMENT.</a:t>
            </a:r>
            <a:endParaRPr sz="16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 u="sng"/>
              <a:t>TARGET:-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 sz="1700">
                <a:latin typeface="Arial"/>
                <a:ea typeface="Arial"/>
                <a:cs typeface="Arial"/>
                <a:sym typeface="Arial"/>
              </a:rPr>
              <a:t>NEED TO PERFORM CLUSTERING TO SUMMARIZE CUSTOMER SEGMENTS</a:t>
            </a:r>
            <a:r>
              <a:rPr lang="en-IN"/>
              <a:t>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pic>
        <p:nvPicPr>
          <p:cNvPr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607220"/>
            <a:ext cx="8801100" cy="45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pic>
        <p:nvPicPr>
          <p:cNvPr id="344" name="Google Shape;3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00" y="2083925"/>
            <a:ext cx="7333650" cy="4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6277"/>
            <a:ext cx="9144001" cy="35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pic>
        <p:nvPicPr>
          <p:cNvPr id="350" name="Google Shape;3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75" y="1744840"/>
            <a:ext cx="82296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75" y="2071275"/>
            <a:ext cx="8330100" cy="4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/>
          <p:nvPr/>
        </p:nvSpPr>
        <p:spPr>
          <a:xfrm>
            <a:off x="1187624" y="192915"/>
            <a:ext cx="6624600" cy="1008000"/>
          </a:xfrm>
          <a:prstGeom prst="rect">
            <a:avLst/>
          </a:prstGeom>
          <a:solidFill>
            <a:srgbClr val="FFC000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</a:t>
            </a:r>
            <a:endParaRPr/>
          </a:p>
        </p:txBody>
      </p:sp>
      <p:pic>
        <p:nvPicPr>
          <p:cNvPr id="356" name="Google Shape;3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63900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/>
          <p:nvPr/>
        </p:nvSpPr>
        <p:spPr>
          <a:xfrm>
            <a:off x="2411760" y="2133600"/>
            <a:ext cx="3657600" cy="2590800"/>
          </a:xfrm>
          <a:prstGeom prst="horizontalScroll">
            <a:avLst>
              <a:gd name="adj" fmla="val 12500"/>
            </a:avLst>
          </a:prstGeom>
          <a:solidFill>
            <a:srgbClr val="EED3BA"/>
          </a:solidFill>
          <a:ln w="9525" cap="flat" cmpd="sng">
            <a:solidFill>
              <a:srgbClr val="AC7B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 You</a:t>
            </a:r>
            <a:endParaRPr sz="4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 descr="Screenshot 2021-11-02 122114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47800"/>
            <a:ext cx="8229600" cy="23622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5" name="Google Shape;175;p22" descr="Captur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4038600"/>
            <a:ext cx="8458200" cy="1909526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76" name="Google Shape;176;p22"/>
          <p:cNvSpPr/>
          <p:nvPr/>
        </p:nvSpPr>
        <p:spPr>
          <a:xfrm>
            <a:off x="2895600" y="609600"/>
            <a:ext cx="3276600" cy="457200"/>
          </a:xfrm>
          <a:prstGeom prst="rect">
            <a:avLst/>
          </a:prstGeom>
          <a:gradFill>
            <a:gsLst>
              <a:gs pos="0">
                <a:srgbClr val="68B5F1"/>
              </a:gs>
              <a:gs pos="50000">
                <a:srgbClr val="3BA5EE"/>
              </a:gs>
              <a:gs pos="100000">
                <a:srgbClr val="168FDC"/>
              </a:gs>
            </a:gsLst>
            <a:lin ang="5400000" scaled="0"/>
          </a:gradFill>
          <a:ln w="9525" cap="flat" cmpd="sng">
            <a:solidFill>
              <a:srgbClr val="2581BC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1600200"/>
            <a:ext cx="2257425" cy="48006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1676400"/>
            <a:ext cx="2514600" cy="46482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cxnSp>
        <p:nvCxnSpPr>
          <p:cNvPr id="183" name="Google Shape;183;p23"/>
          <p:cNvCxnSpPr/>
          <p:nvPr/>
        </p:nvCxnSpPr>
        <p:spPr>
          <a:xfrm rot="10800000" flipH="1">
            <a:off x="2057400" y="2819400"/>
            <a:ext cx="1524000" cy="121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4" name="Google Shape;184;p23"/>
          <p:cNvCxnSpPr/>
          <p:nvPr/>
        </p:nvCxnSpPr>
        <p:spPr>
          <a:xfrm>
            <a:off x="3581400" y="2895600"/>
            <a:ext cx="2057400" cy="1588"/>
          </a:xfrm>
          <a:prstGeom prst="straightConnector1">
            <a:avLst/>
          </a:prstGeom>
          <a:noFill/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23"/>
          <p:cNvSpPr/>
          <p:nvPr/>
        </p:nvSpPr>
        <p:spPr>
          <a:xfrm>
            <a:off x="838200" y="4114800"/>
            <a:ext cx="1905000" cy="838200"/>
          </a:xfrm>
          <a:prstGeom prst="roundRect">
            <a:avLst>
              <a:gd name="adj" fmla="val 16667"/>
            </a:avLst>
          </a:prstGeom>
          <a:solidFill>
            <a:srgbClr val="D7C0EA"/>
          </a:solidFill>
          <a:ln w="9525" cap="flat" cmpd="sng">
            <a:solidFill>
              <a:srgbClr val="8149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NULL Values in Income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33400" y="1752600"/>
            <a:ext cx="2057400" cy="1066800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#Data Structure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data.shape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(2240,29)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2743200" y="609600"/>
            <a:ext cx="4191000" cy="457200"/>
          </a:xfrm>
          <a:prstGeom prst="rect">
            <a:avLst/>
          </a:prstGeom>
          <a:solidFill>
            <a:srgbClr val="A5A5A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Analysis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09800"/>
            <a:ext cx="4182059" cy="1066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93" name="Google Shape;193;p24"/>
          <p:cNvSpPr/>
          <p:nvPr/>
        </p:nvSpPr>
        <p:spPr>
          <a:xfrm>
            <a:off x="2133600" y="3505200"/>
            <a:ext cx="484632" cy="12832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533400" y="4953000"/>
            <a:ext cx="3352800" cy="1447800"/>
          </a:xfrm>
          <a:prstGeom prst="flowChartDocumen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Z_CostContact and Z_Revenue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only 1 value, so we can drop these columns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267200" y="5257800"/>
            <a:ext cx="1676400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248400" y="5181600"/>
            <a:ext cx="2590800" cy="6858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2240 rows &amp; 27 columns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828800" y="457200"/>
            <a:ext cx="6019800" cy="762000"/>
          </a:xfrm>
          <a:prstGeom prst="rect">
            <a:avLst/>
          </a:prstGeom>
          <a:solidFill>
            <a:srgbClr val="C9E3BB"/>
          </a:solidFill>
          <a:ln w="9525" cap="flat" cmpd="sng">
            <a:solidFill>
              <a:srgbClr val="6A99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Dropping unessential columns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447800"/>
            <a:ext cx="3581400" cy="28956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524000"/>
            <a:ext cx="25908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838200" y="4953000"/>
            <a:ext cx="6858000" cy="1219200"/>
          </a:xfrm>
          <a:prstGeom prst="rect">
            <a:avLst/>
          </a:prstGeom>
          <a:solidFill>
            <a:srgbClr val="D7C0EA"/>
          </a:solidFill>
          <a:ln w="9525" cap="flat" cmpd="sng">
            <a:solidFill>
              <a:srgbClr val="8149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customers have income more than 600000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it becomes an outliers for our data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1143000" y="533400"/>
            <a:ext cx="6781800" cy="533400"/>
          </a:xfrm>
          <a:prstGeom prst="rect">
            <a:avLst/>
          </a:prstGeom>
          <a:solidFill>
            <a:schemeClr val="accent5"/>
          </a:solidFill>
          <a:ln w="15875" cap="flat" cmpd="sng">
            <a:solidFill>
              <a:srgbClr val="964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Detecting outliers in Income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357158" y="214290"/>
            <a:ext cx="8429684" cy="785818"/>
          </a:xfrm>
          <a:prstGeom prst="rect">
            <a:avLst/>
          </a:prstGeom>
          <a:solidFill>
            <a:srgbClr val="E8C0B4"/>
          </a:solidFill>
          <a:ln w="9525" cap="flat" cmpd="sng">
            <a:solidFill>
              <a:srgbClr val="A350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new columns for total accepted offer in all campaigns</a:t>
            </a:r>
            <a:endParaRPr/>
          </a:p>
        </p:txBody>
      </p:sp>
      <p:pic>
        <p:nvPicPr>
          <p:cNvPr id="211" name="Google Shape;211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1472" y="1500174"/>
            <a:ext cx="7858180" cy="100013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/>
          <p:nvPr/>
        </p:nvSpPr>
        <p:spPr>
          <a:xfrm>
            <a:off x="428596" y="3429000"/>
            <a:ext cx="8358246" cy="857256"/>
          </a:xfrm>
          <a:prstGeom prst="rect">
            <a:avLst/>
          </a:prstGeom>
          <a:solidFill>
            <a:srgbClr val="BAD8F8"/>
          </a:solidFill>
          <a:ln w="9525" cap="flat" cmpd="sng">
            <a:solidFill>
              <a:srgbClr val="2581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new columns for total amount spent on buying products from website in last 2 years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72" y="5143512"/>
            <a:ext cx="8215370" cy="785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6"/>
          <p:cNvCxnSpPr/>
          <p:nvPr/>
        </p:nvCxnSpPr>
        <p:spPr>
          <a:xfrm rot="10800000">
            <a:off x="0" y="2857496"/>
            <a:ext cx="9144000" cy="158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 rotWithShape="0">
              <a:srgbClr val="000000">
                <a:alpha val="27843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857224" y="642918"/>
            <a:ext cx="7286676" cy="914400"/>
          </a:xfrm>
          <a:prstGeom prst="rect">
            <a:avLst/>
          </a:prstGeom>
          <a:solidFill>
            <a:srgbClr val="BAE6DA"/>
          </a:solidFill>
          <a:ln w="9525" cap="flat" cmpd="sng">
            <a:solidFill>
              <a:srgbClr val="3BA0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new column for total number of purchase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83" y="2643182"/>
            <a:ext cx="8643998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br>
              <a:rPr lang="en-IN"/>
            </a:br>
            <a:endParaRPr/>
          </a:p>
        </p:txBody>
      </p:sp>
      <p:pic>
        <p:nvPicPr>
          <p:cNvPr id="226" name="Google Shape;226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1"/>
            <a:ext cx="5486400" cy="175259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227" name="Google Shape;22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3800" y="1447800"/>
            <a:ext cx="942975" cy="18288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228" name="Google Shape;228;p28"/>
          <p:cNvSpPr/>
          <p:nvPr/>
        </p:nvSpPr>
        <p:spPr>
          <a:xfrm>
            <a:off x="6096000" y="2057400"/>
            <a:ext cx="11430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D3BA"/>
          </a:solidFill>
          <a:ln w="9525" cap="flat" cmpd="sng">
            <a:solidFill>
              <a:srgbClr val="AC7B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29" name="Google Shape;229;p28"/>
          <p:cNvCxnSpPr/>
          <p:nvPr/>
        </p:nvCxnSpPr>
        <p:spPr>
          <a:xfrm>
            <a:off x="76200" y="3581400"/>
            <a:ext cx="8915400" cy="1588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8"/>
          <p:cNvSpPr/>
          <p:nvPr/>
        </p:nvSpPr>
        <p:spPr>
          <a:xfrm>
            <a:off x="533400" y="3886200"/>
            <a:ext cx="8305800" cy="762000"/>
          </a:xfrm>
          <a:prstGeom prst="rect">
            <a:avLst/>
          </a:prstGeom>
          <a:solidFill>
            <a:srgbClr val="D7C0EA"/>
          </a:solidFill>
          <a:ln w="9525" cap="flat" cmpd="sng">
            <a:solidFill>
              <a:srgbClr val="8149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new feature age (as in 2021) using Year_Birth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685800" y="304800"/>
            <a:ext cx="8153400" cy="838200"/>
          </a:xfrm>
          <a:prstGeom prst="rect">
            <a:avLst/>
          </a:prstGeom>
          <a:solidFill>
            <a:srgbClr val="EED3BA"/>
          </a:solidFill>
          <a:ln w="9525" cap="flat" cmpd="sng">
            <a:solidFill>
              <a:srgbClr val="AC7B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new column to show number of years the customer is using website servive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5181600"/>
            <a:ext cx="3200400" cy="1143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29200" y="5105400"/>
            <a:ext cx="342900" cy="121919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34" name="Google Shape;234;p28"/>
          <p:cNvSpPr/>
          <p:nvPr/>
        </p:nvSpPr>
        <p:spPr>
          <a:xfrm>
            <a:off x="4038600" y="5486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7C0EA"/>
          </a:solidFill>
          <a:ln w="9525" cap="flat" cmpd="sng">
            <a:solidFill>
              <a:srgbClr val="8149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402</Words>
  <Application>Microsoft Office PowerPoint</Application>
  <PresentationFormat>On-screen Show (4:3)</PresentationFormat>
  <Paragraphs>59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Twentieth Century</vt:lpstr>
      <vt:lpstr>Droplet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rohit salvi</cp:lastModifiedBy>
  <cp:revision>3</cp:revision>
  <dcterms:modified xsi:type="dcterms:W3CDTF">2021-11-28T15:19:27Z</dcterms:modified>
</cp:coreProperties>
</file>