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j6m85uq9VyEJuhfInBB1/31O7F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36" name="Google Shape;236;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1: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3" name="Google Shape;313;p11: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14" name="Google Shape;314;p11: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2: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3" name="Google Shape;323;p12: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24" name="Google Shape;324;p12: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3: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3" name="Google Shape;333;p13: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34" name="Google Shape;334;p13: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4: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3" name="Google Shape;343;p14: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44" name="Google Shape;344;p14: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5: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3" name="Google Shape;353;p15: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54" name="Google Shape;354;p15: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6: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3" name="Google Shape;363;p16: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64" name="Google Shape;364;p16: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7: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3" name="Google Shape;373;p17: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74" name="Google Shape;374;p17: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8: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4" name="Google Shape;384;p18: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85" name="Google Shape;385;p18: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96" name="Google Shape;396;p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0a65673fb5_1_6: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3" name="Google Shape;403;g10a65673fb5_1_6: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04" name="Google Shape;404;g10a65673fb5_1_6: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42" name="Google Shape;242;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0a65673fb5_1_21: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3" name="Google Shape;413;g10a65673fb5_1_21: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14" name="Google Shape;414;g10a65673fb5_1_21: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0a65673fb5_1_31: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3" name="Google Shape;423;g10a65673fb5_1_31: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24" name="Google Shape;424;g10a65673fb5_1_31: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0d4c28336d_0_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1" name="Google Shape;431;g10d4c28336d_0_0: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32" name="Google Shape;432;g10d4c28336d_0_0: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0d4c28336d_0_11: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1" name="Google Shape;441;g10d4c28336d_0_11: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42" name="Google Shape;442;g10d4c28336d_0_11: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0c4e54513d_0_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0c4e54513d_0_0: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453" name="Google Shape;453;g10c4e54513d_0_0: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0c4e54513d_0_14: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0c4e54513d_0_14: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461" name="Google Shape;461;g10c4e54513d_0_14: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0c4e54513d_0_3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0c4e54513d_0_30: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470" name="Google Shape;470;g10c4e54513d_0_30: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0c4e54513d_0_39: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0c4e54513d_0_39: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478" name="Google Shape;478;g10c4e54513d_0_39: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0c4e54513d_0_49: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0c4e54513d_0_49: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487" name="Google Shape;487;g10c4e54513d_0_49: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0c4e54513d_0_57: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0c4e54513d_0_57: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496" name="Google Shape;496;g10c4e54513d_0_57: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49" name="Google Shape;249;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0f9190d8e5_0_4: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0f9190d8e5_0_4: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505" name="Google Shape;505;g10f9190d8e5_0_4: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12c89ef470_0_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12c89ef470_0_0: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515" name="Google Shape;515;g112c89ef470_0_0: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12c89ef470_0_7: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12c89ef470_0_7: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523" name="Google Shape;523;g112c89ef470_0_7: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1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529" name="Google Shape;529;p1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55" name="Google Shape;255;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62" name="Google Shape;262;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81" name="Google Shape;281;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88" name="Google Shape;288;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9: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6" name="Google Shape;296;p9: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97" name="Google Shape;297;p9: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3" name="Google Shape;303;p10: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04" name="Google Shape;304;p10: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21"/>
          <p:cNvPicPr preferRelativeResize="0"/>
          <p:nvPr/>
        </p:nvPicPr>
        <p:blipFill rotWithShape="1">
          <a:blip r:embed="rId2">
            <a:alphaModFix amt="30000"/>
          </a:blip>
          <a:srcRect b="0" l="0" r="0" t="0"/>
          <a:stretch/>
        </p:blipFill>
        <p:spPr>
          <a:xfrm>
            <a:off x="0" y="-1"/>
            <a:ext cx="12192005" cy="6858000"/>
          </a:xfrm>
          <a:prstGeom prst="rect">
            <a:avLst/>
          </a:prstGeom>
          <a:noFill/>
          <a:ln>
            <a:noFill/>
          </a:ln>
        </p:spPr>
      </p:pic>
      <p:grpSp>
        <p:nvGrpSpPr>
          <p:cNvPr id="58" name="Google Shape;58;p21"/>
          <p:cNvGrpSpPr/>
          <p:nvPr/>
        </p:nvGrpSpPr>
        <p:grpSpPr>
          <a:xfrm>
            <a:off x="0" y="0"/>
            <a:ext cx="2305051" cy="6858001"/>
            <a:chOff x="0" y="0"/>
            <a:chExt cx="2305051" cy="6858001"/>
          </a:xfrm>
        </p:grpSpPr>
        <p:sp>
          <p:nvSpPr>
            <p:cNvPr id="59" name="Google Shape;59;p21"/>
            <p:cNvSpPr/>
            <p:nvPr/>
          </p:nvSpPr>
          <p:spPr>
            <a:xfrm>
              <a:off x="1209675" y="4763"/>
              <a:ext cx="23700" cy="2181300"/>
            </a:xfrm>
            <a:prstGeom prst="rect">
              <a:avLst/>
            </a:pr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1"/>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1"/>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1"/>
            <p:cNvSpPr/>
            <p:nvPr/>
          </p:nvSpPr>
          <p:spPr>
            <a:xfrm>
              <a:off x="414338" y="9525"/>
              <a:ext cx="28500" cy="4481400"/>
            </a:xfrm>
            <a:prstGeom prst="rect">
              <a:avLst/>
            </a:pr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1"/>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1"/>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12" scaled="0"/>
            </a:gradFill>
            <a:ln>
              <a:noFill/>
            </a:ln>
          </p:spPr>
        </p:sp>
        <p:sp>
          <p:nvSpPr>
            <p:cNvPr id="65" name="Google Shape;65;p21"/>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12" scaled="0"/>
            </a:gradFill>
            <a:ln>
              <a:noFill/>
            </a:ln>
          </p:spPr>
        </p:sp>
        <p:sp>
          <p:nvSpPr>
            <p:cNvPr id="66" name="Google Shape;66;p21"/>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1"/>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12" scaled="0"/>
            </a:gradFill>
            <a:ln>
              <a:noFill/>
            </a:ln>
          </p:spPr>
        </p:sp>
        <p:sp>
          <p:nvSpPr>
            <p:cNvPr id="68" name="Google Shape;68;p21"/>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12" scaled="0"/>
            </a:gradFill>
            <a:ln>
              <a:noFill/>
            </a:ln>
          </p:spPr>
        </p:sp>
        <p:sp>
          <p:nvSpPr>
            <p:cNvPr id="69" name="Google Shape;69;p21"/>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1"/>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1"/>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12" scaled="0"/>
            </a:gradFill>
            <a:ln>
              <a:noFill/>
            </a:ln>
          </p:spPr>
        </p:sp>
        <p:sp>
          <p:nvSpPr>
            <p:cNvPr id="72" name="Google Shape;72;p21"/>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1"/>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12" scaled="0"/>
            </a:gradFill>
            <a:ln>
              <a:noFill/>
            </a:ln>
          </p:spPr>
        </p:sp>
        <p:sp>
          <p:nvSpPr>
            <p:cNvPr id="74" name="Google Shape;74;p21"/>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1"/>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1"/>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12" scaled="0"/>
            </a:gradFill>
            <a:ln>
              <a:noFill/>
            </a:ln>
          </p:spPr>
        </p:sp>
        <p:sp>
          <p:nvSpPr>
            <p:cNvPr id="77" name="Google Shape;77;p21"/>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1"/>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1"/>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12" scaled="0"/>
            </a:gradFill>
            <a:ln>
              <a:noFill/>
            </a:ln>
          </p:spPr>
        </p:sp>
        <p:sp>
          <p:nvSpPr>
            <p:cNvPr id="80" name="Google Shape;80;p21"/>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1"/>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12" scaled="0"/>
            </a:gradFill>
            <a:ln>
              <a:noFill/>
            </a:ln>
          </p:spPr>
        </p:sp>
        <p:sp>
          <p:nvSpPr>
            <p:cNvPr id="82" name="Google Shape;82;p21"/>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1"/>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12" scaled="0"/>
            </a:gradFill>
            <a:ln>
              <a:noFill/>
            </a:ln>
          </p:spPr>
        </p:sp>
        <p:sp>
          <p:nvSpPr>
            <p:cNvPr id="84" name="Google Shape;84;p21"/>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1"/>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12" scaled="0"/>
            </a:gradFill>
            <a:ln>
              <a:noFill/>
            </a:ln>
          </p:spPr>
        </p:sp>
        <p:sp>
          <p:nvSpPr>
            <p:cNvPr id="86" name="Google Shape;86;p21"/>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1"/>
            <p:cNvSpPr/>
            <p:nvPr/>
          </p:nvSpPr>
          <p:spPr>
            <a:xfrm>
              <a:off x="642938" y="6610350"/>
              <a:ext cx="23700" cy="243000"/>
            </a:xfrm>
            <a:prstGeom prst="rect">
              <a:avLst/>
            </a:pr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1"/>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1"/>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12" scaled="0"/>
            </a:gradFill>
            <a:ln>
              <a:noFill/>
            </a:ln>
          </p:spPr>
        </p:sp>
        <p:sp>
          <p:nvSpPr>
            <p:cNvPr id="90" name="Google Shape;90;p21"/>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12" scaled="0"/>
            </a:gradFill>
            <a:ln>
              <a:noFill/>
            </a:ln>
          </p:spPr>
        </p:sp>
        <p:sp>
          <p:nvSpPr>
            <p:cNvPr id="91" name="Google Shape;91;p21"/>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1"/>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12" scaled="0"/>
            </a:gradFill>
            <a:ln>
              <a:noFill/>
            </a:ln>
          </p:spPr>
        </p:sp>
        <p:sp>
          <p:nvSpPr>
            <p:cNvPr id="93" name="Google Shape;93;p21"/>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12" scaled="0"/>
            </a:gradFill>
            <a:ln>
              <a:noFill/>
            </a:ln>
          </p:spPr>
        </p:sp>
        <p:sp>
          <p:nvSpPr>
            <p:cNvPr id="94" name="Google Shape;94;p21"/>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1"/>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12" scaled="0"/>
            </a:gradFill>
            <a:ln>
              <a:noFill/>
            </a:ln>
          </p:spPr>
        </p:sp>
        <p:sp>
          <p:nvSpPr>
            <p:cNvPr id="96" name="Google Shape;96;p21"/>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1"/>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12" scaled="0"/>
            </a:gradFill>
            <a:ln>
              <a:noFill/>
            </a:ln>
          </p:spPr>
        </p:sp>
        <p:sp>
          <p:nvSpPr>
            <p:cNvPr id="98" name="Google Shape;98;p21"/>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1"/>
            <p:cNvSpPr/>
            <p:nvPr/>
          </p:nvSpPr>
          <p:spPr>
            <a:xfrm>
              <a:off x="1228725" y="4662488"/>
              <a:ext cx="23700" cy="2181300"/>
            </a:xfrm>
            <a:prstGeom prst="rect">
              <a:avLst/>
            </a:pr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1"/>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12" scaled="0"/>
            </a:gradFill>
            <a:ln>
              <a:noFill/>
            </a:ln>
          </p:spPr>
        </p:sp>
        <p:sp>
          <p:nvSpPr>
            <p:cNvPr id="101" name="Google Shape;101;p21"/>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1"/>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12" scaled="0"/>
            </a:gradFill>
            <a:ln>
              <a:noFill/>
            </a:ln>
          </p:spPr>
        </p:sp>
        <p:sp>
          <p:nvSpPr>
            <p:cNvPr id="103" name="Google Shape;103;p21"/>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1"/>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1"/>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12" scaled="0"/>
            </a:gradFill>
            <a:ln>
              <a:noFill/>
            </a:ln>
          </p:spPr>
        </p:sp>
        <p:sp>
          <p:nvSpPr>
            <p:cNvPr id="106" name="Google Shape;106;p21"/>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12" scaled="0"/>
            </a:gradFill>
            <a:ln>
              <a:noFill/>
            </a:ln>
          </p:spPr>
        </p:sp>
        <p:sp>
          <p:nvSpPr>
            <p:cNvPr id="107" name="Google Shape;107;p21"/>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1"/>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12" scaled="0"/>
            </a:gradFill>
            <a:ln>
              <a:noFill/>
            </a:ln>
          </p:spPr>
        </p:sp>
        <p:sp>
          <p:nvSpPr>
            <p:cNvPr id="110" name="Google Shape;110;p21"/>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1"/>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12" scaled="0"/>
            </a:gradFill>
            <a:ln>
              <a:noFill/>
            </a:ln>
          </p:spPr>
        </p:sp>
        <p:sp>
          <p:nvSpPr>
            <p:cNvPr id="112" name="Google Shape;112;p21"/>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p21"/>
          <p:cNvSpPr txBox="1"/>
          <p:nvPr>
            <p:ph type="ctrTitle"/>
          </p:nvPr>
        </p:nvSpPr>
        <p:spPr>
          <a:xfrm>
            <a:off x="1876424" y="1122363"/>
            <a:ext cx="8791500" cy="2387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4800"/>
              <a:buFont typeface="Twentieth Century"/>
              <a:buNone/>
              <a:defRPr sz="48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21"/>
          <p:cNvSpPr txBox="1"/>
          <p:nvPr>
            <p:ph idx="1" type="subTitle"/>
          </p:nvPr>
        </p:nvSpPr>
        <p:spPr>
          <a:xfrm>
            <a:off x="1876424" y="3602038"/>
            <a:ext cx="8791500" cy="1655700"/>
          </a:xfrm>
          <a:prstGeom prst="rect">
            <a:avLst/>
          </a:prstGeom>
          <a:noFill/>
          <a:ln>
            <a:noFill/>
          </a:ln>
        </p:spPr>
        <p:txBody>
          <a:bodyPr anchorCtr="0" anchor="t" bIns="45700" lIns="91425" spcFirstLastPara="1" rIns="91425" wrap="square" tIns="45700">
            <a:normAutofit/>
          </a:bodyPr>
          <a:lstStyle>
            <a:lvl1pPr lvl="0" rtl="0" algn="l">
              <a:lnSpc>
                <a:spcPct val="120000"/>
              </a:lnSpc>
              <a:spcBef>
                <a:spcPts val="1000"/>
              </a:spcBef>
              <a:spcAft>
                <a:spcPts val="0"/>
              </a:spcAft>
              <a:buClr>
                <a:schemeClr val="lt2"/>
              </a:buClr>
              <a:buSzPts val="2500"/>
              <a:buNone/>
              <a:defRPr sz="2000" cap="none">
                <a:solidFill>
                  <a:schemeClr val="lt2"/>
                </a:solidFill>
              </a:defRPr>
            </a:lvl1pPr>
            <a:lvl2pPr lvl="1" rtl="0" algn="ctr">
              <a:lnSpc>
                <a:spcPct val="120000"/>
              </a:lnSpc>
              <a:spcBef>
                <a:spcPts val="500"/>
              </a:spcBef>
              <a:spcAft>
                <a:spcPts val="0"/>
              </a:spcAft>
              <a:buClr>
                <a:schemeClr val="lt1"/>
              </a:buClr>
              <a:buSzPts val="2500"/>
              <a:buNone/>
              <a:defRPr sz="2000"/>
            </a:lvl2pPr>
            <a:lvl3pPr lvl="2" rtl="0" algn="ctr">
              <a:lnSpc>
                <a:spcPct val="120000"/>
              </a:lnSpc>
              <a:spcBef>
                <a:spcPts val="500"/>
              </a:spcBef>
              <a:spcAft>
                <a:spcPts val="0"/>
              </a:spcAft>
              <a:buClr>
                <a:schemeClr val="lt1"/>
              </a:buClr>
              <a:buSzPts val="2250"/>
              <a:buNone/>
              <a:defRPr sz="1800"/>
            </a:lvl3pPr>
            <a:lvl4pPr lvl="3" rtl="0" algn="ctr">
              <a:lnSpc>
                <a:spcPct val="120000"/>
              </a:lnSpc>
              <a:spcBef>
                <a:spcPts val="500"/>
              </a:spcBef>
              <a:spcAft>
                <a:spcPts val="0"/>
              </a:spcAft>
              <a:buClr>
                <a:schemeClr val="lt1"/>
              </a:buClr>
              <a:buSzPts val="2000"/>
              <a:buNone/>
              <a:defRPr sz="1600"/>
            </a:lvl4pPr>
            <a:lvl5pPr lvl="4" rtl="0" algn="ctr">
              <a:lnSpc>
                <a:spcPct val="120000"/>
              </a:lnSpc>
              <a:spcBef>
                <a:spcPts val="500"/>
              </a:spcBef>
              <a:spcAft>
                <a:spcPts val="0"/>
              </a:spcAft>
              <a:buClr>
                <a:schemeClr val="lt1"/>
              </a:buClr>
              <a:buSzPts val="2000"/>
              <a:buNone/>
              <a:defRPr sz="1600"/>
            </a:lvl5pPr>
            <a:lvl6pPr lvl="5" rtl="0" algn="ctr">
              <a:lnSpc>
                <a:spcPct val="120000"/>
              </a:lnSpc>
              <a:spcBef>
                <a:spcPts val="500"/>
              </a:spcBef>
              <a:spcAft>
                <a:spcPts val="0"/>
              </a:spcAft>
              <a:buClr>
                <a:schemeClr val="lt1"/>
              </a:buClr>
              <a:buSzPts val="2000"/>
              <a:buNone/>
              <a:defRPr sz="1600"/>
            </a:lvl6pPr>
            <a:lvl7pPr lvl="6" rtl="0" algn="ctr">
              <a:lnSpc>
                <a:spcPct val="120000"/>
              </a:lnSpc>
              <a:spcBef>
                <a:spcPts val="500"/>
              </a:spcBef>
              <a:spcAft>
                <a:spcPts val="0"/>
              </a:spcAft>
              <a:buClr>
                <a:schemeClr val="lt1"/>
              </a:buClr>
              <a:buSzPts val="2000"/>
              <a:buNone/>
              <a:defRPr sz="1600"/>
            </a:lvl7pPr>
            <a:lvl8pPr lvl="7" rtl="0" algn="ctr">
              <a:lnSpc>
                <a:spcPct val="120000"/>
              </a:lnSpc>
              <a:spcBef>
                <a:spcPts val="500"/>
              </a:spcBef>
              <a:spcAft>
                <a:spcPts val="0"/>
              </a:spcAft>
              <a:buClr>
                <a:schemeClr val="lt1"/>
              </a:buClr>
              <a:buSzPts val="2000"/>
              <a:buNone/>
              <a:defRPr sz="1600"/>
            </a:lvl8pPr>
            <a:lvl9pPr lvl="8" rtl="0" algn="ctr">
              <a:lnSpc>
                <a:spcPct val="120000"/>
              </a:lnSpc>
              <a:spcBef>
                <a:spcPts val="500"/>
              </a:spcBef>
              <a:spcAft>
                <a:spcPts val="0"/>
              </a:spcAft>
              <a:buClr>
                <a:schemeClr val="lt1"/>
              </a:buClr>
              <a:buSzPts val="2000"/>
              <a:buNone/>
              <a:defRPr sz="1600"/>
            </a:lvl9pPr>
          </a:lstStyle>
          <a:p/>
        </p:txBody>
      </p:sp>
      <p:sp>
        <p:nvSpPr>
          <p:cNvPr id="115" name="Google Shape;115;p21"/>
          <p:cNvSpPr txBox="1"/>
          <p:nvPr>
            <p:ph idx="10" type="dt"/>
          </p:nvPr>
        </p:nvSpPr>
        <p:spPr>
          <a:xfrm>
            <a:off x="7077511" y="5410201"/>
            <a:ext cx="27432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21"/>
          <p:cNvSpPr txBox="1"/>
          <p:nvPr>
            <p:ph idx="11" type="ftr"/>
          </p:nvPr>
        </p:nvSpPr>
        <p:spPr>
          <a:xfrm>
            <a:off x="1876424" y="5410201"/>
            <a:ext cx="51249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21"/>
          <p:cNvSpPr txBox="1"/>
          <p:nvPr>
            <p:ph idx="12" type="sldNum"/>
          </p:nvPr>
        </p:nvSpPr>
        <p:spPr>
          <a:xfrm>
            <a:off x="9896911" y="5410199"/>
            <a:ext cx="771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9" name="Shape 169"/>
        <p:cNvGrpSpPr/>
        <p:nvPr/>
      </p:nvGrpSpPr>
      <p:grpSpPr>
        <a:xfrm>
          <a:off x="0" y="0"/>
          <a:ext cx="0" cy="0"/>
          <a:chOff x="0" y="0"/>
          <a:chExt cx="0" cy="0"/>
        </a:xfrm>
      </p:grpSpPr>
      <p:sp>
        <p:nvSpPr>
          <p:cNvPr id="170" name="Google Shape;170;p30"/>
          <p:cNvSpPr txBox="1"/>
          <p:nvPr>
            <p:ph type="title"/>
          </p:nvPr>
        </p:nvSpPr>
        <p:spPr>
          <a:xfrm>
            <a:off x="1141410" y="4304664"/>
            <a:ext cx="9912300" cy="8193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3200"/>
              <a:buFont typeface="Twentieth Century"/>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1" name="Google Shape;171;p30"/>
          <p:cNvSpPr/>
          <p:nvPr>
            <p:ph idx="2" type="pic"/>
          </p:nvPr>
        </p:nvSpPr>
        <p:spPr>
          <a:xfrm>
            <a:off x="1141411" y="606426"/>
            <a:ext cx="9912300" cy="3299700"/>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72" name="Google Shape;172;p30"/>
          <p:cNvSpPr txBox="1"/>
          <p:nvPr>
            <p:ph idx="1" type="body"/>
          </p:nvPr>
        </p:nvSpPr>
        <p:spPr>
          <a:xfrm>
            <a:off x="1141364" y="5124020"/>
            <a:ext cx="9910800" cy="6825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2000"/>
              <a:buNone/>
              <a:defRPr sz="1600"/>
            </a:lvl1pPr>
            <a:lvl2pPr indent="-228600" lvl="1" marL="914400" rtl="0" algn="l">
              <a:lnSpc>
                <a:spcPct val="120000"/>
              </a:lnSpc>
              <a:spcBef>
                <a:spcPts val="500"/>
              </a:spcBef>
              <a:spcAft>
                <a:spcPts val="0"/>
              </a:spcAft>
              <a:buClr>
                <a:schemeClr val="lt1"/>
              </a:buClr>
              <a:buSzPts val="1750"/>
              <a:buNone/>
              <a:defRPr sz="1400"/>
            </a:lvl2pPr>
            <a:lvl3pPr indent="-228600" lvl="2" marL="1371600" rtl="0" algn="l">
              <a:lnSpc>
                <a:spcPct val="120000"/>
              </a:lnSpc>
              <a:spcBef>
                <a:spcPts val="500"/>
              </a:spcBef>
              <a:spcAft>
                <a:spcPts val="0"/>
              </a:spcAft>
              <a:buClr>
                <a:schemeClr val="lt1"/>
              </a:buClr>
              <a:buSzPts val="1500"/>
              <a:buNone/>
              <a:defRPr sz="1200"/>
            </a:lvl3pPr>
            <a:lvl4pPr indent="-228600" lvl="3" marL="1828800" rtl="0" algn="l">
              <a:lnSpc>
                <a:spcPct val="120000"/>
              </a:lnSpc>
              <a:spcBef>
                <a:spcPts val="500"/>
              </a:spcBef>
              <a:spcAft>
                <a:spcPts val="0"/>
              </a:spcAft>
              <a:buClr>
                <a:schemeClr val="lt1"/>
              </a:buClr>
              <a:buSzPts val="1250"/>
              <a:buNone/>
              <a:defRPr sz="1000"/>
            </a:lvl4pPr>
            <a:lvl5pPr indent="-228600" lvl="4" marL="2286000" rtl="0" algn="l">
              <a:lnSpc>
                <a:spcPct val="120000"/>
              </a:lnSpc>
              <a:spcBef>
                <a:spcPts val="500"/>
              </a:spcBef>
              <a:spcAft>
                <a:spcPts val="0"/>
              </a:spcAft>
              <a:buClr>
                <a:schemeClr val="lt1"/>
              </a:buClr>
              <a:buSzPts val="1250"/>
              <a:buNone/>
              <a:defRPr sz="1000"/>
            </a:lvl5pPr>
            <a:lvl6pPr indent="-228600" lvl="5" marL="2743200" rtl="0" algn="l">
              <a:lnSpc>
                <a:spcPct val="120000"/>
              </a:lnSpc>
              <a:spcBef>
                <a:spcPts val="500"/>
              </a:spcBef>
              <a:spcAft>
                <a:spcPts val="0"/>
              </a:spcAft>
              <a:buClr>
                <a:schemeClr val="lt1"/>
              </a:buClr>
              <a:buSzPts val="1250"/>
              <a:buNone/>
              <a:defRPr sz="1000"/>
            </a:lvl6pPr>
            <a:lvl7pPr indent="-228600" lvl="6" marL="3200400" rtl="0" algn="l">
              <a:lnSpc>
                <a:spcPct val="120000"/>
              </a:lnSpc>
              <a:spcBef>
                <a:spcPts val="500"/>
              </a:spcBef>
              <a:spcAft>
                <a:spcPts val="0"/>
              </a:spcAft>
              <a:buClr>
                <a:schemeClr val="lt1"/>
              </a:buClr>
              <a:buSzPts val="1250"/>
              <a:buNone/>
              <a:defRPr sz="1000"/>
            </a:lvl7pPr>
            <a:lvl8pPr indent="-228600" lvl="7" marL="3657600" rtl="0" algn="l">
              <a:lnSpc>
                <a:spcPct val="120000"/>
              </a:lnSpc>
              <a:spcBef>
                <a:spcPts val="500"/>
              </a:spcBef>
              <a:spcAft>
                <a:spcPts val="0"/>
              </a:spcAft>
              <a:buClr>
                <a:schemeClr val="lt1"/>
              </a:buClr>
              <a:buSzPts val="1250"/>
              <a:buNone/>
              <a:defRPr sz="1000"/>
            </a:lvl8pPr>
            <a:lvl9pPr indent="-228600" lvl="8" marL="4114800" rtl="0" algn="l">
              <a:lnSpc>
                <a:spcPct val="120000"/>
              </a:lnSpc>
              <a:spcBef>
                <a:spcPts val="500"/>
              </a:spcBef>
              <a:spcAft>
                <a:spcPts val="0"/>
              </a:spcAft>
              <a:buClr>
                <a:schemeClr val="lt1"/>
              </a:buClr>
              <a:buSzPts val="1250"/>
              <a:buNone/>
              <a:defRPr sz="1000"/>
            </a:lvl9pPr>
          </a:lstStyle>
          <a:p/>
        </p:txBody>
      </p:sp>
      <p:sp>
        <p:nvSpPr>
          <p:cNvPr id="173" name="Google Shape;173;p30"/>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4" name="Google Shape;174;p30"/>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5" name="Google Shape;175;p30"/>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6" name="Shape 176"/>
        <p:cNvGrpSpPr/>
        <p:nvPr/>
      </p:nvGrpSpPr>
      <p:grpSpPr>
        <a:xfrm>
          <a:off x="0" y="0"/>
          <a:ext cx="0" cy="0"/>
          <a:chOff x="0" y="0"/>
          <a:chExt cx="0" cy="0"/>
        </a:xfrm>
      </p:grpSpPr>
      <p:sp>
        <p:nvSpPr>
          <p:cNvPr id="177" name="Google Shape;177;p31"/>
          <p:cNvSpPr txBox="1"/>
          <p:nvPr>
            <p:ph type="title"/>
          </p:nvPr>
        </p:nvSpPr>
        <p:spPr>
          <a:xfrm>
            <a:off x="1141456" y="609600"/>
            <a:ext cx="9906000" cy="34290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3600"/>
              <a:buFont typeface="Twentieth Century"/>
              <a:buNone/>
              <a:defRPr sz="36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8" name="Google Shape;178;p31"/>
          <p:cNvSpPr txBox="1"/>
          <p:nvPr>
            <p:ph idx="1" type="body"/>
          </p:nvPr>
        </p:nvSpPr>
        <p:spPr>
          <a:xfrm>
            <a:off x="1141410" y="4419599"/>
            <a:ext cx="9904500" cy="1371600"/>
          </a:xfrm>
          <a:prstGeom prst="rect">
            <a:avLst/>
          </a:prstGeom>
          <a:noFill/>
          <a:ln>
            <a:noFill/>
          </a:ln>
        </p:spPr>
        <p:txBody>
          <a:bodyPr anchorCtr="0" anchor="ctr"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2250"/>
              <a:buNone/>
              <a:defRPr sz="1800"/>
            </a:lvl1pPr>
            <a:lvl2pPr indent="-228600" lvl="1" marL="914400" rtl="0" algn="l">
              <a:lnSpc>
                <a:spcPct val="120000"/>
              </a:lnSpc>
              <a:spcBef>
                <a:spcPts val="500"/>
              </a:spcBef>
              <a:spcAft>
                <a:spcPts val="0"/>
              </a:spcAft>
              <a:buClr>
                <a:schemeClr val="lt1"/>
              </a:buClr>
              <a:buSzPts val="1750"/>
              <a:buNone/>
              <a:defRPr sz="1400"/>
            </a:lvl2pPr>
            <a:lvl3pPr indent="-228600" lvl="2" marL="1371600" rtl="0" algn="l">
              <a:lnSpc>
                <a:spcPct val="120000"/>
              </a:lnSpc>
              <a:spcBef>
                <a:spcPts val="500"/>
              </a:spcBef>
              <a:spcAft>
                <a:spcPts val="0"/>
              </a:spcAft>
              <a:buClr>
                <a:schemeClr val="lt1"/>
              </a:buClr>
              <a:buSzPts val="1500"/>
              <a:buNone/>
              <a:defRPr sz="1200"/>
            </a:lvl3pPr>
            <a:lvl4pPr indent="-228600" lvl="3" marL="1828800" rtl="0" algn="l">
              <a:lnSpc>
                <a:spcPct val="120000"/>
              </a:lnSpc>
              <a:spcBef>
                <a:spcPts val="500"/>
              </a:spcBef>
              <a:spcAft>
                <a:spcPts val="0"/>
              </a:spcAft>
              <a:buClr>
                <a:schemeClr val="lt1"/>
              </a:buClr>
              <a:buSzPts val="1250"/>
              <a:buNone/>
              <a:defRPr sz="1000"/>
            </a:lvl4pPr>
            <a:lvl5pPr indent="-228600" lvl="4" marL="2286000" rtl="0" algn="l">
              <a:lnSpc>
                <a:spcPct val="120000"/>
              </a:lnSpc>
              <a:spcBef>
                <a:spcPts val="500"/>
              </a:spcBef>
              <a:spcAft>
                <a:spcPts val="0"/>
              </a:spcAft>
              <a:buClr>
                <a:schemeClr val="lt1"/>
              </a:buClr>
              <a:buSzPts val="1250"/>
              <a:buNone/>
              <a:defRPr sz="1000"/>
            </a:lvl5pPr>
            <a:lvl6pPr indent="-228600" lvl="5" marL="2743200" rtl="0" algn="l">
              <a:lnSpc>
                <a:spcPct val="120000"/>
              </a:lnSpc>
              <a:spcBef>
                <a:spcPts val="500"/>
              </a:spcBef>
              <a:spcAft>
                <a:spcPts val="0"/>
              </a:spcAft>
              <a:buClr>
                <a:schemeClr val="lt1"/>
              </a:buClr>
              <a:buSzPts val="1250"/>
              <a:buNone/>
              <a:defRPr sz="1000"/>
            </a:lvl6pPr>
            <a:lvl7pPr indent="-228600" lvl="6" marL="3200400" rtl="0" algn="l">
              <a:lnSpc>
                <a:spcPct val="120000"/>
              </a:lnSpc>
              <a:spcBef>
                <a:spcPts val="500"/>
              </a:spcBef>
              <a:spcAft>
                <a:spcPts val="0"/>
              </a:spcAft>
              <a:buClr>
                <a:schemeClr val="lt1"/>
              </a:buClr>
              <a:buSzPts val="1250"/>
              <a:buNone/>
              <a:defRPr sz="1000"/>
            </a:lvl7pPr>
            <a:lvl8pPr indent="-228600" lvl="7" marL="3657600" rtl="0" algn="l">
              <a:lnSpc>
                <a:spcPct val="120000"/>
              </a:lnSpc>
              <a:spcBef>
                <a:spcPts val="500"/>
              </a:spcBef>
              <a:spcAft>
                <a:spcPts val="0"/>
              </a:spcAft>
              <a:buClr>
                <a:schemeClr val="lt1"/>
              </a:buClr>
              <a:buSzPts val="1250"/>
              <a:buNone/>
              <a:defRPr sz="1000"/>
            </a:lvl8pPr>
            <a:lvl9pPr indent="-228600" lvl="8" marL="4114800" rtl="0" algn="l">
              <a:lnSpc>
                <a:spcPct val="120000"/>
              </a:lnSpc>
              <a:spcBef>
                <a:spcPts val="500"/>
              </a:spcBef>
              <a:spcAft>
                <a:spcPts val="0"/>
              </a:spcAft>
              <a:buClr>
                <a:schemeClr val="lt1"/>
              </a:buClr>
              <a:buSzPts val="1250"/>
              <a:buNone/>
              <a:defRPr sz="1000"/>
            </a:lvl9pPr>
          </a:lstStyle>
          <a:p/>
        </p:txBody>
      </p:sp>
      <p:sp>
        <p:nvSpPr>
          <p:cNvPr id="179" name="Google Shape;179;p31"/>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0" name="Google Shape;180;p31"/>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1" name="Google Shape;181;p31"/>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82" name="Shape 182"/>
        <p:cNvGrpSpPr/>
        <p:nvPr/>
      </p:nvGrpSpPr>
      <p:grpSpPr>
        <a:xfrm>
          <a:off x="0" y="0"/>
          <a:ext cx="0" cy="0"/>
          <a:chOff x="0" y="0"/>
          <a:chExt cx="0" cy="0"/>
        </a:xfrm>
      </p:grpSpPr>
      <p:sp>
        <p:nvSpPr>
          <p:cNvPr id="183" name="Google Shape;183;p32"/>
          <p:cNvSpPr txBox="1"/>
          <p:nvPr>
            <p:ph type="title"/>
          </p:nvPr>
        </p:nvSpPr>
        <p:spPr>
          <a:xfrm>
            <a:off x="1446212" y="609599"/>
            <a:ext cx="9302700" cy="27483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3600"/>
              <a:buFont typeface="Twentieth Century"/>
              <a:buNone/>
              <a:defRPr sz="36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4" name="Google Shape;184;p32"/>
          <p:cNvSpPr txBox="1"/>
          <p:nvPr>
            <p:ph idx="1" type="body"/>
          </p:nvPr>
        </p:nvSpPr>
        <p:spPr>
          <a:xfrm>
            <a:off x="1720644" y="3365557"/>
            <a:ext cx="8752200" cy="5490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1750"/>
              <a:buNone/>
              <a:defRPr sz="1400"/>
            </a:lvl1pPr>
            <a:lvl2pPr indent="-228600" lvl="1" marL="914400" rtl="0" algn="l">
              <a:lnSpc>
                <a:spcPct val="120000"/>
              </a:lnSpc>
              <a:spcBef>
                <a:spcPts val="500"/>
              </a:spcBef>
              <a:spcAft>
                <a:spcPts val="0"/>
              </a:spcAft>
              <a:buClr>
                <a:schemeClr val="lt1"/>
              </a:buClr>
              <a:buSzPts val="1750"/>
              <a:buNone/>
              <a:defRPr sz="1400"/>
            </a:lvl2pPr>
            <a:lvl3pPr indent="-228600" lvl="2" marL="1371600" rtl="0" algn="l">
              <a:lnSpc>
                <a:spcPct val="120000"/>
              </a:lnSpc>
              <a:spcBef>
                <a:spcPts val="500"/>
              </a:spcBef>
              <a:spcAft>
                <a:spcPts val="0"/>
              </a:spcAft>
              <a:buClr>
                <a:schemeClr val="lt1"/>
              </a:buClr>
              <a:buSzPts val="1500"/>
              <a:buNone/>
              <a:defRPr sz="1200"/>
            </a:lvl3pPr>
            <a:lvl4pPr indent="-228600" lvl="3" marL="1828800" rtl="0" algn="l">
              <a:lnSpc>
                <a:spcPct val="120000"/>
              </a:lnSpc>
              <a:spcBef>
                <a:spcPts val="500"/>
              </a:spcBef>
              <a:spcAft>
                <a:spcPts val="0"/>
              </a:spcAft>
              <a:buClr>
                <a:schemeClr val="lt1"/>
              </a:buClr>
              <a:buSzPts val="1250"/>
              <a:buNone/>
              <a:defRPr sz="1000"/>
            </a:lvl4pPr>
            <a:lvl5pPr indent="-228600" lvl="4" marL="2286000" rtl="0" algn="l">
              <a:lnSpc>
                <a:spcPct val="120000"/>
              </a:lnSpc>
              <a:spcBef>
                <a:spcPts val="500"/>
              </a:spcBef>
              <a:spcAft>
                <a:spcPts val="0"/>
              </a:spcAft>
              <a:buClr>
                <a:schemeClr val="lt1"/>
              </a:buClr>
              <a:buSzPts val="1250"/>
              <a:buNone/>
              <a:defRPr sz="1000"/>
            </a:lvl5pPr>
            <a:lvl6pPr indent="-228600" lvl="5" marL="2743200" rtl="0" algn="l">
              <a:lnSpc>
                <a:spcPct val="120000"/>
              </a:lnSpc>
              <a:spcBef>
                <a:spcPts val="500"/>
              </a:spcBef>
              <a:spcAft>
                <a:spcPts val="0"/>
              </a:spcAft>
              <a:buClr>
                <a:schemeClr val="lt1"/>
              </a:buClr>
              <a:buSzPts val="1250"/>
              <a:buNone/>
              <a:defRPr sz="1000"/>
            </a:lvl6pPr>
            <a:lvl7pPr indent="-228600" lvl="6" marL="3200400" rtl="0" algn="l">
              <a:lnSpc>
                <a:spcPct val="120000"/>
              </a:lnSpc>
              <a:spcBef>
                <a:spcPts val="500"/>
              </a:spcBef>
              <a:spcAft>
                <a:spcPts val="0"/>
              </a:spcAft>
              <a:buClr>
                <a:schemeClr val="lt1"/>
              </a:buClr>
              <a:buSzPts val="1250"/>
              <a:buNone/>
              <a:defRPr sz="1000"/>
            </a:lvl7pPr>
            <a:lvl8pPr indent="-228600" lvl="7" marL="3657600" rtl="0" algn="l">
              <a:lnSpc>
                <a:spcPct val="120000"/>
              </a:lnSpc>
              <a:spcBef>
                <a:spcPts val="500"/>
              </a:spcBef>
              <a:spcAft>
                <a:spcPts val="0"/>
              </a:spcAft>
              <a:buClr>
                <a:schemeClr val="lt1"/>
              </a:buClr>
              <a:buSzPts val="1250"/>
              <a:buNone/>
              <a:defRPr sz="1000"/>
            </a:lvl8pPr>
            <a:lvl9pPr indent="-228600" lvl="8" marL="4114800" rtl="0" algn="l">
              <a:lnSpc>
                <a:spcPct val="120000"/>
              </a:lnSpc>
              <a:spcBef>
                <a:spcPts val="500"/>
              </a:spcBef>
              <a:spcAft>
                <a:spcPts val="0"/>
              </a:spcAft>
              <a:buClr>
                <a:schemeClr val="lt1"/>
              </a:buClr>
              <a:buSzPts val="1250"/>
              <a:buNone/>
              <a:defRPr sz="1000"/>
            </a:lvl9pPr>
          </a:lstStyle>
          <a:p/>
        </p:txBody>
      </p:sp>
      <p:sp>
        <p:nvSpPr>
          <p:cNvPr id="185" name="Google Shape;185;p32"/>
          <p:cNvSpPr txBox="1"/>
          <p:nvPr>
            <p:ph idx="2" type="body"/>
          </p:nvPr>
        </p:nvSpPr>
        <p:spPr>
          <a:xfrm>
            <a:off x="1141411" y="4309919"/>
            <a:ext cx="9906000" cy="1489500"/>
          </a:xfrm>
          <a:prstGeom prst="rect">
            <a:avLst/>
          </a:prstGeom>
          <a:noFill/>
          <a:ln>
            <a:noFill/>
          </a:ln>
        </p:spPr>
        <p:txBody>
          <a:bodyPr anchorCtr="0" anchor="ctr"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2250"/>
              <a:buNone/>
              <a:defRPr sz="1800"/>
            </a:lvl1pPr>
            <a:lvl2pPr indent="-228600" lvl="1" marL="914400" rtl="0" algn="l">
              <a:lnSpc>
                <a:spcPct val="120000"/>
              </a:lnSpc>
              <a:spcBef>
                <a:spcPts val="500"/>
              </a:spcBef>
              <a:spcAft>
                <a:spcPts val="0"/>
              </a:spcAft>
              <a:buClr>
                <a:schemeClr val="lt1"/>
              </a:buClr>
              <a:buSzPts val="1750"/>
              <a:buNone/>
              <a:defRPr sz="1400"/>
            </a:lvl2pPr>
            <a:lvl3pPr indent="-228600" lvl="2" marL="1371600" rtl="0" algn="l">
              <a:lnSpc>
                <a:spcPct val="120000"/>
              </a:lnSpc>
              <a:spcBef>
                <a:spcPts val="500"/>
              </a:spcBef>
              <a:spcAft>
                <a:spcPts val="0"/>
              </a:spcAft>
              <a:buClr>
                <a:schemeClr val="lt1"/>
              </a:buClr>
              <a:buSzPts val="1500"/>
              <a:buNone/>
              <a:defRPr sz="1200"/>
            </a:lvl3pPr>
            <a:lvl4pPr indent="-228600" lvl="3" marL="1828800" rtl="0" algn="l">
              <a:lnSpc>
                <a:spcPct val="120000"/>
              </a:lnSpc>
              <a:spcBef>
                <a:spcPts val="500"/>
              </a:spcBef>
              <a:spcAft>
                <a:spcPts val="0"/>
              </a:spcAft>
              <a:buClr>
                <a:schemeClr val="lt1"/>
              </a:buClr>
              <a:buSzPts val="1250"/>
              <a:buNone/>
              <a:defRPr sz="1000"/>
            </a:lvl4pPr>
            <a:lvl5pPr indent="-228600" lvl="4" marL="2286000" rtl="0" algn="l">
              <a:lnSpc>
                <a:spcPct val="120000"/>
              </a:lnSpc>
              <a:spcBef>
                <a:spcPts val="500"/>
              </a:spcBef>
              <a:spcAft>
                <a:spcPts val="0"/>
              </a:spcAft>
              <a:buClr>
                <a:schemeClr val="lt1"/>
              </a:buClr>
              <a:buSzPts val="1250"/>
              <a:buNone/>
              <a:defRPr sz="1000"/>
            </a:lvl5pPr>
            <a:lvl6pPr indent="-228600" lvl="5" marL="2743200" rtl="0" algn="l">
              <a:lnSpc>
                <a:spcPct val="120000"/>
              </a:lnSpc>
              <a:spcBef>
                <a:spcPts val="500"/>
              </a:spcBef>
              <a:spcAft>
                <a:spcPts val="0"/>
              </a:spcAft>
              <a:buClr>
                <a:schemeClr val="lt1"/>
              </a:buClr>
              <a:buSzPts val="1250"/>
              <a:buNone/>
              <a:defRPr sz="1000"/>
            </a:lvl6pPr>
            <a:lvl7pPr indent="-228600" lvl="6" marL="3200400" rtl="0" algn="l">
              <a:lnSpc>
                <a:spcPct val="120000"/>
              </a:lnSpc>
              <a:spcBef>
                <a:spcPts val="500"/>
              </a:spcBef>
              <a:spcAft>
                <a:spcPts val="0"/>
              </a:spcAft>
              <a:buClr>
                <a:schemeClr val="lt1"/>
              </a:buClr>
              <a:buSzPts val="1250"/>
              <a:buNone/>
              <a:defRPr sz="1000"/>
            </a:lvl7pPr>
            <a:lvl8pPr indent="-228600" lvl="7" marL="3657600" rtl="0" algn="l">
              <a:lnSpc>
                <a:spcPct val="120000"/>
              </a:lnSpc>
              <a:spcBef>
                <a:spcPts val="500"/>
              </a:spcBef>
              <a:spcAft>
                <a:spcPts val="0"/>
              </a:spcAft>
              <a:buClr>
                <a:schemeClr val="lt1"/>
              </a:buClr>
              <a:buSzPts val="1250"/>
              <a:buNone/>
              <a:defRPr sz="1000"/>
            </a:lvl8pPr>
            <a:lvl9pPr indent="-228600" lvl="8" marL="4114800" rtl="0" algn="l">
              <a:lnSpc>
                <a:spcPct val="120000"/>
              </a:lnSpc>
              <a:spcBef>
                <a:spcPts val="500"/>
              </a:spcBef>
              <a:spcAft>
                <a:spcPts val="0"/>
              </a:spcAft>
              <a:buClr>
                <a:schemeClr val="lt1"/>
              </a:buClr>
              <a:buSzPts val="1250"/>
              <a:buNone/>
              <a:defRPr sz="1000"/>
            </a:lvl9pPr>
          </a:lstStyle>
          <a:p/>
        </p:txBody>
      </p:sp>
      <p:sp>
        <p:nvSpPr>
          <p:cNvPr id="186" name="Google Shape;186;p32"/>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7" name="Google Shape;187;p32"/>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8" name="Google Shape;188;p32"/>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32"/>
          <p:cNvSpPr txBox="1"/>
          <p:nvPr/>
        </p:nvSpPr>
        <p:spPr>
          <a:xfrm>
            <a:off x="903512" y="732394"/>
            <a:ext cx="609600" cy="58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
        <p:nvSpPr>
          <p:cNvPr id="190" name="Google Shape;190;p32"/>
          <p:cNvSpPr txBox="1"/>
          <p:nvPr/>
        </p:nvSpPr>
        <p:spPr>
          <a:xfrm>
            <a:off x="10537370" y="2764972"/>
            <a:ext cx="609600" cy="58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91" name="Shape 191"/>
        <p:cNvGrpSpPr/>
        <p:nvPr/>
      </p:nvGrpSpPr>
      <p:grpSpPr>
        <a:xfrm>
          <a:off x="0" y="0"/>
          <a:ext cx="0" cy="0"/>
          <a:chOff x="0" y="0"/>
          <a:chExt cx="0" cy="0"/>
        </a:xfrm>
      </p:grpSpPr>
      <p:sp>
        <p:nvSpPr>
          <p:cNvPr id="192" name="Google Shape;192;p33"/>
          <p:cNvSpPr txBox="1"/>
          <p:nvPr>
            <p:ph type="title"/>
          </p:nvPr>
        </p:nvSpPr>
        <p:spPr>
          <a:xfrm>
            <a:off x="1141410" y="2134041"/>
            <a:ext cx="9906000" cy="25119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3600"/>
              <a:buFont typeface="Twentieth Century"/>
              <a:buNone/>
              <a:defRPr sz="36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3" name="Google Shape;193;p33"/>
          <p:cNvSpPr txBox="1"/>
          <p:nvPr>
            <p:ph idx="1" type="body"/>
          </p:nvPr>
        </p:nvSpPr>
        <p:spPr>
          <a:xfrm>
            <a:off x="1141364" y="4657655"/>
            <a:ext cx="9904500" cy="114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2250"/>
              <a:buNone/>
              <a:defRPr sz="1800"/>
            </a:lvl1pPr>
            <a:lvl2pPr indent="-228600" lvl="1" marL="914400" rtl="0" algn="l">
              <a:lnSpc>
                <a:spcPct val="120000"/>
              </a:lnSpc>
              <a:spcBef>
                <a:spcPts val="500"/>
              </a:spcBef>
              <a:spcAft>
                <a:spcPts val="0"/>
              </a:spcAft>
              <a:buClr>
                <a:schemeClr val="lt1"/>
              </a:buClr>
              <a:buSzPts val="1750"/>
              <a:buNone/>
              <a:defRPr sz="1400"/>
            </a:lvl2pPr>
            <a:lvl3pPr indent="-228600" lvl="2" marL="1371600" rtl="0" algn="l">
              <a:lnSpc>
                <a:spcPct val="120000"/>
              </a:lnSpc>
              <a:spcBef>
                <a:spcPts val="500"/>
              </a:spcBef>
              <a:spcAft>
                <a:spcPts val="0"/>
              </a:spcAft>
              <a:buClr>
                <a:schemeClr val="lt1"/>
              </a:buClr>
              <a:buSzPts val="1500"/>
              <a:buNone/>
              <a:defRPr sz="1200"/>
            </a:lvl3pPr>
            <a:lvl4pPr indent="-228600" lvl="3" marL="1828800" rtl="0" algn="l">
              <a:lnSpc>
                <a:spcPct val="120000"/>
              </a:lnSpc>
              <a:spcBef>
                <a:spcPts val="500"/>
              </a:spcBef>
              <a:spcAft>
                <a:spcPts val="0"/>
              </a:spcAft>
              <a:buClr>
                <a:schemeClr val="lt1"/>
              </a:buClr>
              <a:buSzPts val="1250"/>
              <a:buNone/>
              <a:defRPr sz="1000"/>
            </a:lvl4pPr>
            <a:lvl5pPr indent="-228600" lvl="4" marL="2286000" rtl="0" algn="l">
              <a:lnSpc>
                <a:spcPct val="120000"/>
              </a:lnSpc>
              <a:spcBef>
                <a:spcPts val="500"/>
              </a:spcBef>
              <a:spcAft>
                <a:spcPts val="0"/>
              </a:spcAft>
              <a:buClr>
                <a:schemeClr val="lt1"/>
              </a:buClr>
              <a:buSzPts val="1250"/>
              <a:buNone/>
              <a:defRPr sz="1000"/>
            </a:lvl5pPr>
            <a:lvl6pPr indent="-228600" lvl="5" marL="2743200" rtl="0" algn="l">
              <a:lnSpc>
                <a:spcPct val="120000"/>
              </a:lnSpc>
              <a:spcBef>
                <a:spcPts val="500"/>
              </a:spcBef>
              <a:spcAft>
                <a:spcPts val="0"/>
              </a:spcAft>
              <a:buClr>
                <a:schemeClr val="lt1"/>
              </a:buClr>
              <a:buSzPts val="1250"/>
              <a:buNone/>
              <a:defRPr sz="1000"/>
            </a:lvl6pPr>
            <a:lvl7pPr indent="-228600" lvl="6" marL="3200400" rtl="0" algn="l">
              <a:lnSpc>
                <a:spcPct val="120000"/>
              </a:lnSpc>
              <a:spcBef>
                <a:spcPts val="500"/>
              </a:spcBef>
              <a:spcAft>
                <a:spcPts val="0"/>
              </a:spcAft>
              <a:buClr>
                <a:schemeClr val="lt1"/>
              </a:buClr>
              <a:buSzPts val="1250"/>
              <a:buNone/>
              <a:defRPr sz="1000"/>
            </a:lvl7pPr>
            <a:lvl8pPr indent="-228600" lvl="7" marL="3657600" rtl="0" algn="l">
              <a:lnSpc>
                <a:spcPct val="120000"/>
              </a:lnSpc>
              <a:spcBef>
                <a:spcPts val="500"/>
              </a:spcBef>
              <a:spcAft>
                <a:spcPts val="0"/>
              </a:spcAft>
              <a:buClr>
                <a:schemeClr val="lt1"/>
              </a:buClr>
              <a:buSzPts val="1250"/>
              <a:buNone/>
              <a:defRPr sz="1000"/>
            </a:lvl8pPr>
            <a:lvl9pPr indent="-228600" lvl="8" marL="4114800" rtl="0" algn="l">
              <a:lnSpc>
                <a:spcPct val="120000"/>
              </a:lnSpc>
              <a:spcBef>
                <a:spcPts val="500"/>
              </a:spcBef>
              <a:spcAft>
                <a:spcPts val="0"/>
              </a:spcAft>
              <a:buClr>
                <a:schemeClr val="lt1"/>
              </a:buClr>
              <a:buSzPts val="1250"/>
              <a:buNone/>
              <a:defRPr sz="1000"/>
            </a:lvl9pPr>
          </a:lstStyle>
          <a:p/>
        </p:txBody>
      </p:sp>
      <p:sp>
        <p:nvSpPr>
          <p:cNvPr id="194" name="Google Shape;194;p33"/>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5" name="Google Shape;195;p33"/>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6" name="Google Shape;196;p33"/>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7" name="Shape 197"/>
        <p:cNvGrpSpPr/>
        <p:nvPr/>
      </p:nvGrpSpPr>
      <p:grpSpPr>
        <a:xfrm>
          <a:off x="0" y="0"/>
          <a:ext cx="0" cy="0"/>
          <a:chOff x="0" y="0"/>
          <a:chExt cx="0" cy="0"/>
        </a:xfrm>
      </p:grpSpPr>
      <p:sp>
        <p:nvSpPr>
          <p:cNvPr id="198" name="Google Shape;198;p34"/>
          <p:cNvSpPr txBox="1"/>
          <p:nvPr>
            <p:ph type="title"/>
          </p:nvPr>
        </p:nvSpPr>
        <p:spPr>
          <a:xfrm>
            <a:off x="1141413" y="609600"/>
            <a:ext cx="9906000" cy="19050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9" name="Google Shape;199;p34"/>
          <p:cNvSpPr txBox="1"/>
          <p:nvPr>
            <p:ph idx="1" type="body"/>
          </p:nvPr>
        </p:nvSpPr>
        <p:spPr>
          <a:xfrm>
            <a:off x="1141410" y="2674463"/>
            <a:ext cx="3196800" cy="685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3000"/>
              <a:buNone/>
              <a:defRPr b="0" sz="2400" cap="none">
                <a:solidFill>
                  <a:schemeClr val="lt1"/>
                </a:solidFill>
              </a:defRPr>
            </a:lvl1pPr>
            <a:lvl2pPr indent="-228600" lvl="1" marL="914400" rtl="0" algn="l">
              <a:lnSpc>
                <a:spcPct val="120000"/>
              </a:lnSpc>
              <a:spcBef>
                <a:spcPts val="500"/>
              </a:spcBef>
              <a:spcAft>
                <a:spcPts val="0"/>
              </a:spcAft>
              <a:buClr>
                <a:schemeClr val="lt1"/>
              </a:buClr>
              <a:buSzPts val="2500"/>
              <a:buNone/>
              <a:defRPr b="1" sz="2000"/>
            </a:lvl2pPr>
            <a:lvl3pPr indent="-228600" lvl="2" marL="1371600" rtl="0" algn="l">
              <a:lnSpc>
                <a:spcPct val="120000"/>
              </a:lnSpc>
              <a:spcBef>
                <a:spcPts val="500"/>
              </a:spcBef>
              <a:spcAft>
                <a:spcPts val="0"/>
              </a:spcAft>
              <a:buClr>
                <a:schemeClr val="lt1"/>
              </a:buClr>
              <a:buSzPts val="2250"/>
              <a:buNone/>
              <a:defRPr b="1" sz="1800"/>
            </a:lvl3pPr>
            <a:lvl4pPr indent="-228600" lvl="3" marL="1828800" rtl="0" algn="l">
              <a:lnSpc>
                <a:spcPct val="120000"/>
              </a:lnSpc>
              <a:spcBef>
                <a:spcPts val="500"/>
              </a:spcBef>
              <a:spcAft>
                <a:spcPts val="0"/>
              </a:spcAft>
              <a:buClr>
                <a:schemeClr val="lt1"/>
              </a:buClr>
              <a:buSzPts val="2000"/>
              <a:buNone/>
              <a:defRPr b="1" sz="1600"/>
            </a:lvl4pPr>
            <a:lvl5pPr indent="-228600" lvl="4" marL="2286000" rtl="0" algn="l">
              <a:lnSpc>
                <a:spcPct val="120000"/>
              </a:lnSpc>
              <a:spcBef>
                <a:spcPts val="500"/>
              </a:spcBef>
              <a:spcAft>
                <a:spcPts val="0"/>
              </a:spcAft>
              <a:buClr>
                <a:schemeClr val="lt1"/>
              </a:buClr>
              <a:buSzPts val="2000"/>
              <a:buNone/>
              <a:defRPr b="1" sz="1600"/>
            </a:lvl5pPr>
            <a:lvl6pPr indent="-228600" lvl="5" marL="2743200" rtl="0" algn="l">
              <a:lnSpc>
                <a:spcPct val="120000"/>
              </a:lnSpc>
              <a:spcBef>
                <a:spcPts val="500"/>
              </a:spcBef>
              <a:spcAft>
                <a:spcPts val="0"/>
              </a:spcAft>
              <a:buClr>
                <a:schemeClr val="lt1"/>
              </a:buClr>
              <a:buSzPts val="2000"/>
              <a:buNone/>
              <a:defRPr b="1" sz="1600"/>
            </a:lvl6pPr>
            <a:lvl7pPr indent="-228600" lvl="6" marL="3200400" rtl="0" algn="l">
              <a:lnSpc>
                <a:spcPct val="120000"/>
              </a:lnSpc>
              <a:spcBef>
                <a:spcPts val="500"/>
              </a:spcBef>
              <a:spcAft>
                <a:spcPts val="0"/>
              </a:spcAft>
              <a:buClr>
                <a:schemeClr val="lt1"/>
              </a:buClr>
              <a:buSzPts val="2000"/>
              <a:buNone/>
              <a:defRPr b="1" sz="1600"/>
            </a:lvl7pPr>
            <a:lvl8pPr indent="-228600" lvl="7" marL="3657600" rtl="0" algn="l">
              <a:lnSpc>
                <a:spcPct val="120000"/>
              </a:lnSpc>
              <a:spcBef>
                <a:spcPts val="500"/>
              </a:spcBef>
              <a:spcAft>
                <a:spcPts val="0"/>
              </a:spcAft>
              <a:buClr>
                <a:schemeClr val="lt1"/>
              </a:buClr>
              <a:buSzPts val="2000"/>
              <a:buNone/>
              <a:defRPr b="1" sz="1600"/>
            </a:lvl8pPr>
            <a:lvl9pPr indent="-228600" lvl="8" marL="4114800" rtl="0" algn="l">
              <a:lnSpc>
                <a:spcPct val="120000"/>
              </a:lnSpc>
              <a:spcBef>
                <a:spcPts val="500"/>
              </a:spcBef>
              <a:spcAft>
                <a:spcPts val="0"/>
              </a:spcAft>
              <a:buClr>
                <a:schemeClr val="lt1"/>
              </a:buClr>
              <a:buSzPts val="2000"/>
              <a:buNone/>
              <a:defRPr b="1" sz="1600"/>
            </a:lvl9pPr>
          </a:lstStyle>
          <a:p/>
        </p:txBody>
      </p:sp>
      <p:sp>
        <p:nvSpPr>
          <p:cNvPr id="200" name="Google Shape;200;p34"/>
          <p:cNvSpPr txBox="1"/>
          <p:nvPr>
            <p:ph idx="2" type="body"/>
          </p:nvPr>
        </p:nvSpPr>
        <p:spPr>
          <a:xfrm>
            <a:off x="1127918" y="3360263"/>
            <a:ext cx="3208800" cy="24309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1750"/>
              <a:buNone/>
              <a:defRPr sz="1400"/>
            </a:lvl1pPr>
            <a:lvl2pPr indent="-228600" lvl="1" marL="914400" rtl="0" algn="l">
              <a:lnSpc>
                <a:spcPct val="120000"/>
              </a:lnSpc>
              <a:spcBef>
                <a:spcPts val="500"/>
              </a:spcBef>
              <a:spcAft>
                <a:spcPts val="0"/>
              </a:spcAft>
              <a:buClr>
                <a:schemeClr val="lt1"/>
              </a:buClr>
              <a:buSzPts val="1500"/>
              <a:buNone/>
              <a:defRPr sz="1200"/>
            </a:lvl2pPr>
            <a:lvl3pPr indent="-228600" lvl="2" marL="1371600" rtl="0" algn="l">
              <a:lnSpc>
                <a:spcPct val="120000"/>
              </a:lnSpc>
              <a:spcBef>
                <a:spcPts val="500"/>
              </a:spcBef>
              <a:spcAft>
                <a:spcPts val="0"/>
              </a:spcAft>
              <a:buClr>
                <a:schemeClr val="lt1"/>
              </a:buClr>
              <a:buSzPts val="1250"/>
              <a:buNone/>
              <a:defRPr sz="1000"/>
            </a:lvl3pPr>
            <a:lvl4pPr indent="-228600" lvl="3" marL="1828800" rtl="0" algn="l">
              <a:lnSpc>
                <a:spcPct val="120000"/>
              </a:lnSpc>
              <a:spcBef>
                <a:spcPts val="500"/>
              </a:spcBef>
              <a:spcAft>
                <a:spcPts val="0"/>
              </a:spcAft>
              <a:buClr>
                <a:schemeClr val="lt1"/>
              </a:buClr>
              <a:buSzPts val="1125"/>
              <a:buNone/>
              <a:defRPr sz="900"/>
            </a:lvl4pPr>
            <a:lvl5pPr indent="-228600" lvl="4" marL="2286000" rtl="0" algn="l">
              <a:lnSpc>
                <a:spcPct val="120000"/>
              </a:lnSpc>
              <a:spcBef>
                <a:spcPts val="500"/>
              </a:spcBef>
              <a:spcAft>
                <a:spcPts val="0"/>
              </a:spcAft>
              <a:buClr>
                <a:schemeClr val="lt1"/>
              </a:buClr>
              <a:buSzPts val="1125"/>
              <a:buNone/>
              <a:defRPr sz="900"/>
            </a:lvl5pPr>
            <a:lvl6pPr indent="-228600" lvl="5" marL="2743200" rtl="0" algn="l">
              <a:lnSpc>
                <a:spcPct val="120000"/>
              </a:lnSpc>
              <a:spcBef>
                <a:spcPts val="500"/>
              </a:spcBef>
              <a:spcAft>
                <a:spcPts val="0"/>
              </a:spcAft>
              <a:buClr>
                <a:schemeClr val="lt1"/>
              </a:buClr>
              <a:buSzPts val="1125"/>
              <a:buNone/>
              <a:defRPr sz="900"/>
            </a:lvl6pPr>
            <a:lvl7pPr indent="-228600" lvl="6" marL="3200400" rtl="0" algn="l">
              <a:lnSpc>
                <a:spcPct val="120000"/>
              </a:lnSpc>
              <a:spcBef>
                <a:spcPts val="500"/>
              </a:spcBef>
              <a:spcAft>
                <a:spcPts val="0"/>
              </a:spcAft>
              <a:buClr>
                <a:schemeClr val="lt1"/>
              </a:buClr>
              <a:buSzPts val="1125"/>
              <a:buNone/>
              <a:defRPr sz="900"/>
            </a:lvl7pPr>
            <a:lvl8pPr indent="-228600" lvl="7" marL="3657600" rtl="0" algn="l">
              <a:lnSpc>
                <a:spcPct val="120000"/>
              </a:lnSpc>
              <a:spcBef>
                <a:spcPts val="500"/>
              </a:spcBef>
              <a:spcAft>
                <a:spcPts val="0"/>
              </a:spcAft>
              <a:buClr>
                <a:schemeClr val="lt1"/>
              </a:buClr>
              <a:buSzPts val="1125"/>
              <a:buNone/>
              <a:defRPr sz="900"/>
            </a:lvl8pPr>
            <a:lvl9pPr indent="-228600" lvl="8" marL="4114800" rtl="0" algn="l">
              <a:lnSpc>
                <a:spcPct val="120000"/>
              </a:lnSpc>
              <a:spcBef>
                <a:spcPts val="500"/>
              </a:spcBef>
              <a:spcAft>
                <a:spcPts val="0"/>
              </a:spcAft>
              <a:buClr>
                <a:schemeClr val="lt1"/>
              </a:buClr>
              <a:buSzPts val="1125"/>
              <a:buNone/>
              <a:defRPr sz="900"/>
            </a:lvl9pPr>
          </a:lstStyle>
          <a:p/>
        </p:txBody>
      </p:sp>
      <p:sp>
        <p:nvSpPr>
          <p:cNvPr id="201" name="Google Shape;201;p34"/>
          <p:cNvSpPr txBox="1"/>
          <p:nvPr>
            <p:ph idx="3" type="body"/>
          </p:nvPr>
        </p:nvSpPr>
        <p:spPr>
          <a:xfrm>
            <a:off x="4514766" y="2677635"/>
            <a:ext cx="3184500" cy="685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3000"/>
              <a:buNone/>
              <a:defRPr b="0" sz="2400" cap="none">
                <a:solidFill>
                  <a:schemeClr val="lt1"/>
                </a:solidFill>
              </a:defRPr>
            </a:lvl1pPr>
            <a:lvl2pPr indent="-228600" lvl="1" marL="914400" rtl="0" algn="l">
              <a:lnSpc>
                <a:spcPct val="120000"/>
              </a:lnSpc>
              <a:spcBef>
                <a:spcPts val="500"/>
              </a:spcBef>
              <a:spcAft>
                <a:spcPts val="0"/>
              </a:spcAft>
              <a:buClr>
                <a:schemeClr val="lt1"/>
              </a:buClr>
              <a:buSzPts val="2500"/>
              <a:buNone/>
              <a:defRPr b="1" sz="2000"/>
            </a:lvl2pPr>
            <a:lvl3pPr indent="-228600" lvl="2" marL="1371600" rtl="0" algn="l">
              <a:lnSpc>
                <a:spcPct val="120000"/>
              </a:lnSpc>
              <a:spcBef>
                <a:spcPts val="500"/>
              </a:spcBef>
              <a:spcAft>
                <a:spcPts val="0"/>
              </a:spcAft>
              <a:buClr>
                <a:schemeClr val="lt1"/>
              </a:buClr>
              <a:buSzPts val="2250"/>
              <a:buNone/>
              <a:defRPr b="1" sz="1800"/>
            </a:lvl3pPr>
            <a:lvl4pPr indent="-228600" lvl="3" marL="1828800" rtl="0" algn="l">
              <a:lnSpc>
                <a:spcPct val="120000"/>
              </a:lnSpc>
              <a:spcBef>
                <a:spcPts val="500"/>
              </a:spcBef>
              <a:spcAft>
                <a:spcPts val="0"/>
              </a:spcAft>
              <a:buClr>
                <a:schemeClr val="lt1"/>
              </a:buClr>
              <a:buSzPts val="2000"/>
              <a:buNone/>
              <a:defRPr b="1" sz="1600"/>
            </a:lvl4pPr>
            <a:lvl5pPr indent="-228600" lvl="4" marL="2286000" rtl="0" algn="l">
              <a:lnSpc>
                <a:spcPct val="120000"/>
              </a:lnSpc>
              <a:spcBef>
                <a:spcPts val="500"/>
              </a:spcBef>
              <a:spcAft>
                <a:spcPts val="0"/>
              </a:spcAft>
              <a:buClr>
                <a:schemeClr val="lt1"/>
              </a:buClr>
              <a:buSzPts val="2000"/>
              <a:buNone/>
              <a:defRPr b="1" sz="1600"/>
            </a:lvl5pPr>
            <a:lvl6pPr indent="-228600" lvl="5" marL="2743200" rtl="0" algn="l">
              <a:lnSpc>
                <a:spcPct val="120000"/>
              </a:lnSpc>
              <a:spcBef>
                <a:spcPts val="500"/>
              </a:spcBef>
              <a:spcAft>
                <a:spcPts val="0"/>
              </a:spcAft>
              <a:buClr>
                <a:schemeClr val="lt1"/>
              </a:buClr>
              <a:buSzPts val="2000"/>
              <a:buNone/>
              <a:defRPr b="1" sz="1600"/>
            </a:lvl6pPr>
            <a:lvl7pPr indent="-228600" lvl="6" marL="3200400" rtl="0" algn="l">
              <a:lnSpc>
                <a:spcPct val="120000"/>
              </a:lnSpc>
              <a:spcBef>
                <a:spcPts val="500"/>
              </a:spcBef>
              <a:spcAft>
                <a:spcPts val="0"/>
              </a:spcAft>
              <a:buClr>
                <a:schemeClr val="lt1"/>
              </a:buClr>
              <a:buSzPts val="2000"/>
              <a:buNone/>
              <a:defRPr b="1" sz="1600"/>
            </a:lvl7pPr>
            <a:lvl8pPr indent="-228600" lvl="7" marL="3657600" rtl="0" algn="l">
              <a:lnSpc>
                <a:spcPct val="120000"/>
              </a:lnSpc>
              <a:spcBef>
                <a:spcPts val="500"/>
              </a:spcBef>
              <a:spcAft>
                <a:spcPts val="0"/>
              </a:spcAft>
              <a:buClr>
                <a:schemeClr val="lt1"/>
              </a:buClr>
              <a:buSzPts val="2000"/>
              <a:buNone/>
              <a:defRPr b="1" sz="1600"/>
            </a:lvl8pPr>
            <a:lvl9pPr indent="-228600" lvl="8" marL="4114800" rtl="0" algn="l">
              <a:lnSpc>
                <a:spcPct val="120000"/>
              </a:lnSpc>
              <a:spcBef>
                <a:spcPts val="500"/>
              </a:spcBef>
              <a:spcAft>
                <a:spcPts val="0"/>
              </a:spcAft>
              <a:buClr>
                <a:schemeClr val="lt1"/>
              </a:buClr>
              <a:buSzPts val="2000"/>
              <a:buNone/>
              <a:defRPr b="1" sz="1600"/>
            </a:lvl9pPr>
          </a:lstStyle>
          <a:p/>
        </p:txBody>
      </p:sp>
      <p:sp>
        <p:nvSpPr>
          <p:cNvPr id="202" name="Google Shape;202;p34"/>
          <p:cNvSpPr txBox="1"/>
          <p:nvPr>
            <p:ph idx="4" type="body"/>
          </p:nvPr>
        </p:nvSpPr>
        <p:spPr>
          <a:xfrm>
            <a:off x="4504213" y="3363435"/>
            <a:ext cx="3195900" cy="24309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1750"/>
              <a:buNone/>
              <a:defRPr sz="1400"/>
            </a:lvl1pPr>
            <a:lvl2pPr indent="-228600" lvl="1" marL="914400" rtl="0" algn="l">
              <a:lnSpc>
                <a:spcPct val="120000"/>
              </a:lnSpc>
              <a:spcBef>
                <a:spcPts val="500"/>
              </a:spcBef>
              <a:spcAft>
                <a:spcPts val="0"/>
              </a:spcAft>
              <a:buClr>
                <a:schemeClr val="lt1"/>
              </a:buClr>
              <a:buSzPts val="1500"/>
              <a:buNone/>
              <a:defRPr sz="1200"/>
            </a:lvl2pPr>
            <a:lvl3pPr indent="-228600" lvl="2" marL="1371600" rtl="0" algn="l">
              <a:lnSpc>
                <a:spcPct val="120000"/>
              </a:lnSpc>
              <a:spcBef>
                <a:spcPts val="500"/>
              </a:spcBef>
              <a:spcAft>
                <a:spcPts val="0"/>
              </a:spcAft>
              <a:buClr>
                <a:schemeClr val="lt1"/>
              </a:buClr>
              <a:buSzPts val="1250"/>
              <a:buNone/>
              <a:defRPr sz="1000"/>
            </a:lvl3pPr>
            <a:lvl4pPr indent="-228600" lvl="3" marL="1828800" rtl="0" algn="l">
              <a:lnSpc>
                <a:spcPct val="120000"/>
              </a:lnSpc>
              <a:spcBef>
                <a:spcPts val="500"/>
              </a:spcBef>
              <a:spcAft>
                <a:spcPts val="0"/>
              </a:spcAft>
              <a:buClr>
                <a:schemeClr val="lt1"/>
              </a:buClr>
              <a:buSzPts val="1125"/>
              <a:buNone/>
              <a:defRPr sz="900"/>
            </a:lvl4pPr>
            <a:lvl5pPr indent="-228600" lvl="4" marL="2286000" rtl="0" algn="l">
              <a:lnSpc>
                <a:spcPct val="120000"/>
              </a:lnSpc>
              <a:spcBef>
                <a:spcPts val="500"/>
              </a:spcBef>
              <a:spcAft>
                <a:spcPts val="0"/>
              </a:spcAft>
              <a:buClr>
                <a:schemeClr val="lt1"/>
              </a:buClr>
              <a:buSzPts val="1125"/>
              <a:buNone/>
              <a:defRPr sz="900"/>
            </a:lvl5pPr>
            <a:lvl6pPr indent="-228600" lvl="5" marL="2743200" rtl="0" algn="l">
              <a:lnSpc>
                <a:spcPct val="120000"/>
              </a:lnSpc>
              <a:spcBef>
                <a:spcPts val="500"/>
              </a:spcBef>
              <a:spcAft>
                <a:spcPts val="0"/>
              </a:spcAft>
              <a:buClr>
                <a:schemeClr val="lt1"/>
              </a:buClr>
              <a:buSzPts val="1125"/>
              <a:buNone/>
              <a:defRPr sz="900"/>
            </a:lvl6pPr>
            <a:lvl7pPr indent="-228600" lvl="6" marL="3200400" rtl="0" algn="l">
              <a:lnSpc>
                <a:spcPct val="120000"/>
              </a:lnSpc>
              <a:spcBef>
                <a:spcPts val="500"/>
              </a:spcBef>
              <a:spcAft>
                <a:spcPts val="0"/>
              </a:spcAft>
              <a:buClr>
                <a:schemeClr val="lt1"/>
              </a:buClr>
              <a:buSzPts val="1125"/>
              <a:buNone/>
              <a:defRPr sz="900"/>
            </a:lvl7pPr>
            <a:lvl8pPr indent="-228600" lvl="7" marL="3657600" rtl="0" algn="l">
              <a:lnSpc>
                <a:spcPct val="120000"/>
              </a:lnSpc>
              <a:spcBef>
                <a:spcPts val="500"/>
              </a:spcBef>
              <a:spcAft>
                <a:spcPts val="0"/>
              </a:spcAft>
              <a:buClr>
                <a:schemeClr val="lt1"/>
              </a:buClr>
              <a:buSzPts val="1125"/>
              <a:buNone/>
              <a:defRPr sz="900"/>
            </a:lvl8pPr>
            <a:lvl9pPr indent="-228600" lvl="8" marL="4114800" rtl="0" algn="l">
              <a:lnSpc>
                <a:spcPct val="120000"/>
              </a:lnSpc>
              <a:spcBef>
                <a:spcPts val="500"/>
              </a:spcBef>
              <a:spcAft>
                <a:spcPts val="0"/>
              </a:spcAft>
              <a:buClr>
                <a:schemeClr val="lt1"/>
              </a:buClr>
              <a:buSzPts val="1125"/>
              <a:buNone/>
              <a:defRPr sz="900"/>
            </a:lvl9pPr>
          </a:lstStyle>
          <a:p/>
        </p:txBody>
      </p:sp>
      <p:sp>
        <p:nvSpPr>
          <p:cNvPr id="203" name="Google Shape;203;p34"/>
          <p:cNvSpPr txBox="1"/>
          <p:nvPr>
            <p:ph idx="5" type="body"/>
          </p:nvPr>
        </p:nvSpPr>
        <p:spPr>
          <a:xfrm>
            <a:off x="7852442" y="2674463"/>
            <a:ext cx="3195000" cy="685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3000"/>
              <a:buNone/>
              <a:defRPr b="0" sz="2400" cap="none">
                <a:solidFill>
                  <a:schemeClr val="lt1"/>
                </a:solidFill>
              </a:defRPr>
            </a:lvl1pPr>
            <a:lvl2pPr indent="-228600" lvl="1" marL="914400" rtl="0" algn="l">
              <a:lnSpc>
                <a:spcPct val="120000"/>
              </a:lnSpc>
              <a:spcBef>
                <a:spcPts val="500"/>
              </a:spcBef>
              <a:spcAft>
                <a:spcPts val="0"/>
              </a:spcAft>
              <a:buClr>
                <a:schemeClr val="lt1"/>
              </a:buClr>
              <a:buSzPts val="2500"/>
              <a:buNone/>
              <a:defRPr b="1" sz="2000"/>
            </a:lvl2pPr>
            <a:lvl3pPr indent="-228600" lvl="2" marL="1371600" rtl="0" algn="l">
              <a:lnSpc>
                <a:spcPct val="120000"/>
              </a:lnSpc>
              <a:spcBef>
                <a:spcPts val="500"/>
              </a:spcBef>
              <a:spcAft>
                <a:spcPts val="0"/>
              </a:spcAft>
              <a:buClr>
                <a:schemeClr val="lt1"/>
              </a:buClr>
              <a:buSzPts val="2250"/>
              <a:buNone/>
              <a:defRPr b="1" sz="1800"/>
            </a:lvl3pPr>
            <a:lvl4pPr indent="-228600" lvl="3" marL="1828800" rtl="0" algn="l">
              <a:lnSpc>
                <a:spcPct val="120000"/>
              </a:lnSpc>
              <a:spcBef>
                <a:spcPts val="500"/>
              </a:spcBef>
              <a:spcAft>
                <a:spcPts val="0"/>
              </a:spcAft>
              <a:buClr>
                <a:schemeClr val="lt1"/>
              </a:buClr>
              <a:buSzPts val="2000"/>
              <a:buNone/>
              <a:defRPr b="1" sz="1600"/>
            </a:lvl4pPr>
            <a:lvl5pPr indent="-228600" lvl="4" marL="2286000" rtl="0" algn="l">
              <a:lnSpc>
                <a:spcPct val="120000"/>
              </a:lnSpc>
              <a:spcBef>
                <a:spcPts val="500"/>
              </a:spcBef>
              <a:spcAft>
                <a:spcPts val="0"/>
              </a:spcAft>
              <a:buClr>
                <a:schemeClr val="lt1"/>
              </a:buClr>
              <a:buSzPts val="2000"/>
              <a:buNone/>
              <a:defRPr b="1" sz="1600"/>
            </a:lvl5pPr>
            <a:lvl6pPr indent="-228600" lvl="5" marL="2743200" rtl="0" algn="l">
              <a:lnSpc>
                <a:spcPct val="120000"/>
              </a:lnSpc>
              <a:spcBef>
                <a:spcPts val="500"/>
              </a:spcBef>
              <a:spcAft>
                <a:spcPts val="0"/>
              </a:spcAft>
              <a:buClr>
                <a:schemeClr val="lt1"/>
              </a:buClr>
              <a:buSzPts val="2000"/>
              <a:buNone/>
              <a:defRPr b="1" sz="1600"/>
            </a:lvl6pPr>
            <a:lvl7pPr indent="-228600" lvl="6" marL="3200400" rtl="0" algn="l">
              <a:lnSpc>
                <a:spcPct val="120000"/>
              </a:lnSpc>
              <a:spcBef>
                <a:spcPts val="500"/>
              </a:spcBef>
              <a:spcAft>
                <a:spcPts val="0"/>
              </a:spcAft>
              <a:buClr>
                <a:schemeClr val="lt1"/>
              </a:buClr>
              <a:buSzPts val="2000"/>
              <a:buNone/>
              <a:defRPr b="1" sz="1600"/>
            </a:lvl7pPr>
            <a:lvl8pPr indent="-228600" lvl="7" marL="3657600" rtl="0" algn="l">
              <a:lnSpc>
                <a:spcPct val="120000"/>
              </a:lnSpc>
              <a:spcBef>
                <a:spcPts val="500"/>
              </a:spcBef>
              <a:spcAft>
                <a:spcPts val="0"/>
              </a:spcAft>
              <a:buClr>
                <a:schemeClr val="lt1"/>
              </a:buClr>
              <a:buSzPts val="2000"/>
              <a:buNone/>
              <a:defRPr b="1" sz="1600"/>
            </a:lvl8pPr>
            <a:lvl9pPr indent="-228600" lvl="8" marL="4114800" rtl="0" algn="l">
              <a:lnSpc>
                <a:spcPct val="120000"/>
              </a:lnSpc>
              <a:spcBef>
                <a:spcPts val="500"/>
              </a:spcBef>
              <a:spcAft>
                <a:spcPts val="0"/>
              </a:spcAft>
              <a:buClr>
                <a:schemeClr val="lt1"/>
              </a:buClr>
              <a:buSzPts val="2000"/>
              <a:buNone/>
              <a:defRPr b="1" sz="1600"/>
            </a:lvl9pPr>
          </a:lstStyle>
          <a:p/>
        </p:txBody>
      </p:sp>
      <p:sp>
        <p:nvSpPr>
          <p:cNvPr id="204" name="Google Shape;204;p34"/>
          <p:cNvSpPr txBox="1"/>
          <p:nvPr>
            <p:ph idx="6" type="body"/>
          </p:nvPr>
        </p:nvSpPr>
        <p:spPr>
          <a:xfrm>
            <a:off x="7852442" y="3360263"/>
            <a:ext cx="3195000" cy="24309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1750"/>
              <a:buNone/>
              <a:defRPr sz="1400"/>
            </a:lvl1pPr>
            <a:lvl2pPr indent="-228600" lvl="1" marL="914400" rtl="0" algn="l">
              <a:lnSpc>
                <a:spcPct val="120000"/>
              </a:lnSpc>
              <a:spcBef>
                <a:spcPts val="500"/>
              </a:spcBef>
              <a:spcAft>
                <a:spcPts val="0"/>
              </a:spcAft>
              <a:buClr>
                <a:schemeClr val="lt1"/>
              </a:buClr>
              <a:buSzPts val="1500"/>
              <a:buNone/>
              <a:defRPr sz="1200"/>
            </a:lvl2pPr>
            <a:lvl3pPr indent="-228600" lvl="2" marL="1371600" rtl="0" algn="l">
              <a:lnSpc>
                <a:spcPct val="120000"/>
              </a:lnSpc>
              <a:spcBef>
                <a:spcPts val="500"/>
              </a:spcBef>
              <a:spcAft>
                <a:spcPts val="0"/>
              </a:spcAft>
              <a:buClr>
                <a:schemeClr val="lt1"/>
              </a:buClr>
              <a:buSzPts val="1250"/>
              <a:buNone/>
              <a:defRPr sz="1000"/>
            </a:lvl3pPr>
            <a:lvl4pPr indent="-228600" lvl="3" marL="1828800" rtl="0" algn="l">
              <a:lnSpc>
                <a:spcPct val="120000"/>
              </a:lnSpc>
              <a:spcBef>
                <a:spcPts val="500"/>
              </a:spcBef>
              <a:spcAft>
                <a:spcPts val="0"/>
              </a:spcAft>
              <a:buClr>
                <a:schemeClr val="lt1"/>
              </a:buClr>
              <a:buSzPts val="1125"/>
              <a:buNone/>
              <a:defRPr sz="900"/>
            </a:lvl4pPr>
            <a:lvl5pPr indent="-228600" lvl="4" marL="2286000" rtl="0" algn="l">
              <a:lnSpc>
                <a:spcPct val="120000"/>
              </a:lnSpc>
              <a:spcBef>
                <a:spcPts val="500"/>
              </a:spcBef>
              <a:spcAft>
                <a:spcPts val="0"/>
              </a:spcAft>
              <a:buClr>
                <a:schemeClr val="lt1"/>
              </a:buClr>
              <a:buSzPts val="1125"/>
              <a:buNone/>
              <a:defRPr sz="900"/>
            </a:lvl5pPr>
            <a:lvl6pPr indent="-228600" lvl="5" marL="2743200" rtl="0" algn="l">
              <a:lnSpc>
                <a:spcPct val="120000"/>
              </a:lnSpc>
              <a:spcBef>
                <a:spcPts val="500"/>
              </a:spcBef>
              <a:spcAft>
                <a:spcPts val="0"/>
              </a:spcAft>
              <a:buClr>
                <a:schemeClr val="lt1"/>
              </a:buClr>
              <a:buSzPts val="1125"/>
              <a:buNone/>
              <a:defRPr sz="900"/>
            </a:lvl6pPr>
            <a:lvl7pPr indent="-228600" lvl="6" marL="3200400" rtl="0" algn="l">
              <a:lnSpc>
                <a:spcPct val="120000"/>
              </a:lnSpc>
              <a:spcBef>
                <a:spcPts val="500"/>
              </a:spcBef>
              <a:spcAft>
                <a:spcPts val="0"/>
              </a:spcAft>
              <a:buClr>
                <a:schemeClr val="lt1"/>
              </a:buClr>
              <a:buSzPts val="1125"/>
              <a:buNone/>
              <a:defRPr sz="900"/>
            </a:lvl7pPr>
            <a:lvl8pPr indent="-228600" lvl="7" marL="3657600" rtl="0" algn="l">
              <a:lnSpc>
                <a:spcPct val="120000"/>
              </a:lnSpc>
              <a:spcBef>
                <a:spcPts val="500"/>
              </a:spcBef>
              <a:spcAft>
                <a:spcPts val="0"/>
              </a:spcAft>
              <a:buClr>
                <a:schemeClr val="lt1"/>
              </a:buClr>
              <a:buSzPts val="1125"/>
              <a:buNone/>
              <a:defRPr sz="900"/>
            </a:lvl8pPr>
            <a:lvl9pPr indent="-228600" lvl="8" marL="4114800" rtl="0" algn="l">
              <a:lnSpc>
                <a:spcPct val="120000"/>
              </a:lnSpc>
              <a:spcBef>
                <a:spcPts val="500"/>
              </a:spcBef>
              <a:spcAft>
                <a:spcPts val="0"/>
              </a:spcAft>
              <a:buClr>
                <a:schemeClr val="lt1"/>
              </a:buClr>
              <a:buSzPts val="1125"/>
              <a:buNone/>
              <a:defRPr sz="900"/>
            </a:lvl9pPr>
          </a:lstStyle>
          <a:p/>
        </p:txBody>
      </p:sp>
      <p:sp>
        <p:nvSpPr>
          <p:cNvPr id="205" name="Google Shape;205;p34"/>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6" name="Google Shape;206;p34"/>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7" name="Google Shape;207;p34"/>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8" name="Shape 208"/>
        <p:cNvGrpSpPr/>
        <p:nvPr/>
      </p:nvGrpSpPr>
      <p:grpSpPr>
        <a:xfrm>
          <a:off x="0" y="0"/>
          <a:ext cx="0" cy="0"/>
          <a:chOff x="0" y="0"/>
          <a:chExt cx="0" cy="0"/>
        </a:xfrm>
      </p:grpSpPr>
      <p:sp>
        <p:nvSpPr>
          <p:cNvPr id="209" name="Google Shape;209;p35"/>
          <p:cNvSpPr txBox="1"/>
          <p:nvPr>
            <p:ph type="title"/>
          </p:nvPr>
        </p:nvSpPr>
        <p:spPr>
          <a:xfrm>
            <a:off x="1141411" y="609600"/>
            <a:ext cx="9906000" cy="19050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0" name="Google Shape;210;p35"/>
          <p:cNvSpPr txBox="1"/>
          <p:nvPr>
            <p:ph idx="1" type="body"/>
          </p:nvPr>
        </p:nvSpPr>
        <p:spPr>
          <a:xfrm>
            <a:off x="1141413" y="4404596"/>
            <a:ext cx="3195300" cy="5763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500"/>
              <a:buNone/>
              <a:defRPr b="0" sz="2000" cap="none">
                <a:solidFill>
                  <a:schemeClr val="lt1"/>
                </a:solidFill>
              </a:defRPr>
            </a:lvl1pPr>
            <a:lvl2pPr indent="-228600" lvl="1" marL="914400" rtl="0" algn="l">
              <a:lnSpc>
                <a:spcPct val="120000"/>
              </a:lnSpc>
              <a:spcBef>
                <a:spcPts val="500"/>
              </a:spcBef>
              <a:spcAft>
                <a:spcPts val="0"/>
              </a:spcAft>
              <a:buClr>
                <a:schemeClr val="lt1"/>
              </a:buClr>
              <a:buSzPts val="2500"/>
              <a:buNone/>
              <a:defRPr b="1" sz="2000"/>
            </a:lvl2pPr>
            <a:lvl3pPr indent="-228600" lvl="2" marL="1371600" rtl="0" algn="l">
              <a:lnSpc>
                <a:spcPct val="120000"/>
              </a:lnSpc>
              <a:spcBef>
                <a:spcPts val="500"/>
              </a:spcBef>
              <a:spcAft>
                <a:spcPts val="0"/>
              </a:spcAft>
              <a:buClr>
                <a:schemeClr val="lt1"/>
              </a:buClr>
              <a:buSzPts val="2250"/>
              <a:buNone/>
              <a:defRPr b="1" sz="1800"/>
            </a:lvl3pPr>
            <a:lvl4pPr indent="-228600" lvl="3" marL="1828800" rtl="0" algn="l">
              <a:lnSpc>
                <a:spcPct val="120000"/>
              </a:lnSpc>
              <a:spcBef>
                <a:spcPts val="500"/>
              </a:spcBef>
              <a:spcAft>
                <a:spcPts val="0"/>
              </a:spcAft>
              <a:buClr>
                <a:schemeClr val="lt1"/>
              </a:buClr>
              <a:buSzPts val="2000"/>
              <a:buNone/>
              <a:defRPr b="1" sz="1600"/>
            </a:lvl4pPr>
            <a:lvl5pPr indent="-228600" lvl="4" marL="2286000" rtl="0" algn="l">
              <a:lnSpc>
                <a:spcPct val="120000"/>
              </a:lnSpc>
              <a:spcBef>
                <a:spcPts val="500"/>
              </a:spcBef>
              <a:spcAft>
                <a:spcPts val="0"/>
              </a:spcAft>
              <a:buClr>
                <a:schemeClr val="lt1"/>
              </a:buClr>
              <a:buSzPts val="2000"/>
              <a:buNone/>
              <a:defRPr b="1" sz="1600"/>
            </a:lvl5pPr>
            <a:lvl6pPr indent="-228600" lvl="5" marL="2743200" rtl="0" algn="l">
              <a:lnSpc>
                <a:spcPct val="120000"/>
              </a:lnSpc>
              <a:spcBef>
                <a:spcPts val="500"/>
              </a:spcBef>
              <a:spcAft>
                <a:spcPts val="0"/>
              </a:spcAft>
              <a:buClr>
                <a:schemeClr val="lt1"/>
              </a:buClr>
              <a:buSzPts val="2000"/>
              <a:buNone/>
              <a:defRPr b="1" sz="1600"/>
            </a:lvl6pPr>
            <a:lvl7pPr indent="-228600" lvl="6" marL="3200400" rtl="0" algn="l">
              <a:lnSpc>
                <a:spcPct val="120000"/>
              </a:lnSpc>
              <a:spcBef>
                <a:spcPts val="500"/>
              </a:spcBef>
              <a:spcAft>
                <a:spcPts val="0"/>
              </a:spcAft>
              <a:buClr>
                <a:schemeClr val="lt1"/>
              </a:buClr>
              <a:buSzPts val="2000"/>
              <a:buNone/>
              <a:defRPr b="1" sz="1600"/>
            </a:lvl7pPr>
            <a:lvl8pPr indent="-228600" lvl="7" marL="3657600" rtl="0" algn="l">
              <a:lnSpc>
                <a:spcPct val="120000"/>
              </a:lnSpc>
              <a:spcBef>
                <a:spcPts val="500"/>
              </a:spcBef>
              <a:spcAft>
                <a:spcPts val="0"/>
              </a:spcAft>
              <a:buClr>
                <a:schemeClr val="lt1"/>
              </a:buClr>
              <a:buSzPts val="2000"/>
              <a:buNone/>
              <a:defRPr b="1" sz="1600"/>
            </a:lvl8pPr>
            <a:lvl9pPr indent="-228600" lvl="8" marL="4114800" rtl="0" algn="l">
              <a:lnSpc>
                <a:spcPct val="120000"/>
              </a:lnSpc>
              <a:spcBef>
                <a:spcPts val="500"/>
              </a:spcBef>
              <a:spcAft>
                <a:spcPts val="0"/>
              </a:spcAft>
              <a:buClr>
                <a:schemeClr val="lt1"/>
              </a:buClr>
              <a:buSzPts val="2000"/>
              <a:buNone/>
              <a:defRPr b="1" sz="1600"/>
            </a:lvl9pPr>
          </a:lstStyle>
          <a:p/>
        </p:txBody>
      </p:sp>
      <p:sp>
        <p:nvSpPr>
          <p:cNvPr id="211" name="Google Shape;211;p35"/>
          <p:cNvSpPr/>
          <p:nvPr>
            <p:ph idx="2" type="pic"/>
          </p:nvPr>
        </p:nvSpPr>
        <p:spPr>
          <a:xfrm>
            <a:off x="1141413" y="2666998"/>
            <a:ext cx="319530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2" name="Google Shape;212;p35"/>
          <p:cNvSpPr txBox="1"/>
          <p:nvPr>
            <p:ph idx="3" type="body"/>
          </p:nvPr>
        </p:nvSpPr>
        <p:spPr>
          <a:xfrm>
            <a:off x="1141413" y="4980858"/>
            <a:ext cx="3195300" cy="8178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1750"/>
              <a:buNone/>
              <a:defRPr sz="1400"/>
            </a:lvl1pPr>
            <a:lvl2pPr indent="-228600" lvl="1" marL="914400" rtl="0" algn="l">
              <a:lnSpc>
                <a:spcPct val="120000"/>
              </a:lnSpc>
              <a:spcBef>
                <a:spcPts val="500"/>
              </a:spcBef>
              <a:spcAft>
                <a:spcPts val="0"/>
              </a:spcAft>
              <a:buClr>
                <a:schemeClr val="lt1"/>
              </a:buClr>
              <a:buSzPts val="1500"/>
              <a:buNone/>
              <a:defRPr sz="1200"/>
            </a:lvl2pPr>
            <a:lvl3pPr indent="-228600" lvl="2" marL="1371600" rtl="0" algn="l">
              <a:lnSpc>
                <a:spcPct val="120000"/>
              </a:lnSpc>
              <a:spcBef>
                <a:spcPts val="500"/>
              </a:spcBef>
              <a:spcAft>
                <a:spcPts val="0"/>
              </a:spcAft>
              <a:buClr>
                <a:schemeClr val="lt1"/>
              </a:buClr>
              <a:buSzPts val="1250"/>
              <a:buNone/>
              <a:defRPr sz="1000"/>
            </a:lvl3pPr>
            <a:lvl4pPr indent="-228600" lvl="3" marL="1828800" rtl="0" algn="l">
              <a:lnSpc>
                <a:spcPct val="120000"/>
              </a:lnSpc>
              <a:spcBef>
                <a:spcPts val="500"/>
              </a:spcBef>
              <a:spcAft>
                <a:spcPts val="0"/>
              </a:spcAft>
              <a:buClr>
                <a:schemeClr val="lt1"/>
              </a:buClr>
              <a:buSzPts val="1125"/>
              <a:buNone/>
              <a:defRPr sz="900"/>
            </a:lvl4pPr>
            <a:lvl5pPr indent="-228600" lvl="4" marL="2286000" rtl="0" algn="l">
              <a:lnSpc>
                <a:spcPct val="120000"/>
              </a:lnSpc>
              <a:spcBef>
                <a:spcPts val="500"/>
              </a:spcBef>
              <a:spcAft>
                <a:spcPts val="0"/>
              </a:spcAft>
              <a:buClr>
                <a:schemeClr val="lt1"/>
              </a:buClr>
              <a:buSzPts val="1125"/>
              <a:buNone/>
              <a:defRPr sz="900"/>
            </a:lvl5pPr>
            <a:lvl6pPr indent="-228600" lvl="5" marL="2743200" rtl="0" algn="l">
              <a:lnSpc>
                <a:spcPct val="120000"/>
              </a:lnSpc>
              <a:spcBef>
                <a:spcPts val="500"/>
              </a:spcBef>
              <a:spcAft>
                <a:spcPts val="0"/>
              </a:spcAft>
              <a:buClr>
                <a:schemeClr val="lt1"/>
              </a:buClr>
              <a:buSzPts val="1125"/>
              <a:buNone/>
              <a:defRPr sz="900"/>
            </a:lvl6pPr>
            <a:lvl7pPr indent="-228600" lvl="6" marL="3200400" rtl="0" algn="l">
              <a:lnSpc>
                <a:spcPct val="120000"/>
              </a:lnSpc>
              <a:spcBef>
                <a:spcPts val="500"/>
              </a:spcBef>
              <a:spcAft>
                <a:spcPts val="0"/>
              </a:spcAft>
              <a:buClr>
                <a:schemeClr val="lt1"/>
              </a:buClr>
              <a:buSzPts val="1125"/>
              <a:buNone/>
              <a:defRPr sz="900"/>
            </a:lvl7pPr>
            <a:lvl8pPr indent="-228600" lvl="7" marL="3657600" rtl="0" algn="l">
              <a:lnSpc>
                <a:spcPct val="120000"/>
              </a:lnSpc>
              <a:spcBef>
                <a:spcPts val="500"/>
              </a:spcBef>
              <a:spcAft>
                <a:spcPts val="0"/>
              </a:spcAft>
              <a:buClr>
                <a:schemeClr val="lt1"/>
              </a:buClr>
              <a:buSzPts val="1125"/>
              <a:buNone/>
              <a:defRPr sz="900"/>
            </a:lvl8pPr>
            <a:lvl9pPr indent="-228600" lvl="8" marL="4114800" rtl="0" algn="l">
              <a:lnSpc>
                <a:spcPct val="120000"/>
              </a:lnSpc>
              <a:spcBef>
                <a:spcPts val="500"/>
              </a:spcBef>
              <a:spcAft>
                <a:spcPts val="0"/>
              </a:spcAft>
              <a:buClr>
                <a:schemeClr val="lt1"/>
              </a:buClr>
              <a:buSzPts val="1125"/>
              <a:buNone/>
              <a:defRPr sz="900"/>
            </a:lvl9pPr>
          </a:lstStyle>
          <a:p/>
        </p:txBody>
      </p:sp>
      <p:sp>
        <p:nvSpPr>
          <p:cNvPr id="213" name="Google Shape;213;p35"/>
          <p:cNvSpPr txBox="1"/>
          <p:nvPr>
            <p:ph idx="4" type="body"/>
          </p:nvPr>
        </p:nvSpPr>
        <p:spPr>
          <a:xfrm>
            <a:off x="4489053" y="4404596"/>
            <a:ext cx="3200400" cy="5763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500"/>
              <a:buNone/>
              <a:defRPr b="0" sz="2000" cap="none">
                <a:solidFill>
                  <a:schemeClr val="lt1"/>
                </a:solidFill>
              </a:defRPr>
            </a:lvl1pPr>
            <a:lvl2pPr indent="-228600" lvl="1" marL="914400" rtl="0" algn="l">
              <a:lnSpc>
                <a:spcPct val="120000"/>
              </a:lnSpc>
              <a:spcBef>
                <a:spcPts val="500"/>
              </a:spcBef>
              <a:spcAft>
                <a:spcPts val="0"/>
              </a:spcAft>
              <a:buClr>
                <a:schemeClr val="lt1"/>
              </a:buClr>
              <a:buSzPts val="2500"/>
              <a:buNone/>
              <a:defRPr b="1" sz="2000"/>
            </a:lvl2pPr>
            <a:lvl3pPr indent="-228600" lvl="2" marL="1371600" rtl="0" algn="l">
              <a:lnSpc>
                <a:spcPct val="120000"/>
              </a:lnSpc>
              <a:spcBef>
                <a:spcPts val="500"/>
              </a:spcBef>
              <a:spcAft>
                <a:spcPts val="0"/>
              </a:spcAft>
              <a:buClr>
                <a:schemeClr val="lt1"/>
              </a:buClr>
              <a:buSzPts val="2250"/>
              <a:buNone/>
              <a:defRPr b="1" sz="1800"/>
            </a:lvl3pPr>
            <a:lvl4pPr indent="-228600" lvl="3" marL="1828800" rtl="0" algn="l">
              <a:lnSpc>
                <a:spcPct val="120000"/>
              </a:lnSpc>
              <a:spcBef>
                <a:spcPts val="500"/>
              </a:spcBef>
              <a:spcAft>
                <a:spcPts val="0"/>
              </a:spcAft>
              <a:buClr>
                <a:schemeClr val="lt1"/>
              </a:buClr>
              <a:buSzPts val="2000"/>
              <a:buNone/>
              <a:defRPr b="1" sz="1600"/>
            </a:lvl4pPr>
            <a:lvl5pPr indent="-228600" lvl="4" marL="2286000" rtl="0" algn="l">
              <a:lnSpc>
                <a:spcPct val="120000"/>
              </a:lnSpc>
              <a:spcBef>
                <a:spcPts val="500"/>
              </a:spcBef>
              <a:spcAft>
                <a:spcPts val="0"/>
              </a:spcAft>
              <a:buClr>
                <a:schemeClr val="lt1"/>
              </a:buClr>
              <a:buSzPts val="2000"/>
              <a:buNone/>
              <a:defRPr b="1" sz="1600"/>
            </a:lvl5pPr>
            <a:lvl6pPr indent="-228600" lvl="5" marL="2743200" rtl="0" algn="l">
              <a:lnSpc>
                <a:spcPct val="120000"/>
              </a:lnSpc>
              <a:spcBef>
                <a:spcPts val="500"/>
              </a:spcBef>
              <a:spcAft>
                <a:spcPts val="0"/>
              </a:spcAft>
              <a:buClr>
                <a:schemeClr val="lt1"/>
              </a:buClr>
              <a:buSzPts val="2000"/>
              <a:buNone/>
              <a:defRPr b="1" sz="1600"/>
            </a:lvl6pPr>
            <a:lvl7pPr indent="-228600" lvl="6" marL="3200400" rtl="0" algn="l">
              <a:lnSpc>
                <a:spcPct val="120000"/>
              </a:lnSpc>
              <a:spcBef>
                <a:spcPts val="500"/>
              </a:spcBef>
              <a:spcAft>
                <a:spcPts val="0"/>
              </a:spcAft>
              <a:buClr>
                <a:schemeClr val="lt1"/>
              </a:buClr>
              <a:buSzPts val="2000"/>
              <a:buNone/>
              <a:defRPr b="1" sz="1600"/>
            </a:lvl7pPr>
            <a:lvl8pPr indent="-228600" lvl="7" marL="3657600" rtl="0" algn="l">
              <a:lnSpc>
                <a:spcPct val="120000"/>
              </a:lnSpc>
              <a:spcBef>
                <a:spcPts val="500"/>
              </a:spcBef>
              <a:spcAft>
                <a:spcPts val="0"/>
              </a:spcAft>
              <a:buClr>
                <a:schemeClr val="lt1"/>
              </a:buClr>
              <a:buSzPts val="2000"/>
              <a:buNone/>
              <a:defRPr b="1" sz="1600"/>
            </a:lvl8pPr>
            <a:lvl9pPr indent="-228600" lvl="8" marL="4114800" rtl="0" algn="l">
              <a:lnSpc>
                <a:spcPct val="120000"/>
              </a:lnSpc>
              <a:spcBef>
                <a:spcPts val="500"/>
              </a:spcBef>
              <a:spcAft>
                <a:spcPts val="0"/>
              </a:spcAft>
              <a:buClr>
                <a:schemeClr val="lt1"/>
              </a:buClr>
              <a:buSzPts val="2000"/>
              <a:buNone/>
              <a:defRPr b="1" sz="1600"/>
            </a:lvl9pPr>
          </a:lstStyle>
          <a:p/>
        </p:txBody>
      </p:sp>
      <p:sp>
        <p:nvSpPr>
          <p:cNvPr id="214" name="Google Shape;214;p35"/>
          <p:cNvSpPr/>
          <p:nvPr>
            <p:ph idx="5" type="pic"/>
          </p:nvPr>
        </p:nvSpPr>
        <p:spPr>
          <a:xfrm>
            <a:off x="4489053" y="2666998"/>
            <a:ext cx="319890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5" name="Google Shape;215;p35"/>
          <p:cNvSpPr txBox="1"/>
          <p:nvPr>
            <p:ph idx="6" type="body"/>
          </p:nvPr>
        </p:nvSpPr>
        <p:spPr>
          <a:xfrm>
            <a:off x="4487593" y="4980857"/>
            <a:ext cx="3200400" cy="8103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1750"/>
              <a:buNone/>
              <a:defRPr sz="1400"/>
            </a:lvl1pPr>
            <a:lvl2pPr indent="-228600" lvl="1" marL="914400" rtl="0" algn="l">
              <a:lnSpc>
                <a:spcPct val="120000"/>
              </a:lnSpc>
              <a:spcBef>
                <a:spcPts val="500"/>
              </a:spcBef>
              <a:spcAft>
                <a:spcPts val="0"/>
              </a:spcAft>
              <a:buClr>
                <a:schemeClr val="lt1"/>
              </a:buClr>
              <a:buSzPts val="1500"/>
              <a:buNone/>
              <a:defRPr sz="1200"/>
            </a:lvl2pPr>
            <a:lvl3pPr indent="-228600" lvl="2" marL="1371600" rtl="0" algn="l">
              <a:lnSpc>
                <a:spcPct val="120000"/>
              </a:lnSpc>
              <a:spcBef>
                <a:spcPts val="500"/>
              </a:spcBef>
              <a:spcAft>
                <a:spcPts val="0"/>
              </a:spcAft>
              <a:buClr>
                <a:schemeClr val="lt1"/>
              </a:buClr>
              <a:buSzPts val="1250"/>
              <a:buNone/>
              <a:defRPr sz="1000"/>
            </a:lvl3pPr>
            <a:lvl4pPr indent="-228600" lvl="3" marL="1828800" rtl="0" algn="l">
              <a:lnSpc>
                <a:spcPct val="120000"/>
              </a:lnSpc>
              <a:spcBef>
                <a:spcPts val="500"/>
              </a:spcBef>
              <a:spcAft>
                <a:spcPts val="0"/>
              </a:spcAft>
              <a:buClr>
                <a:schemeClr val="lt1"/>
              </a:buClr>
              <a:buSzPts val="1125"/>
              <a:buNone/>
              <a:defRPr sz="900"/>
            </a:lvl4pPr>
            <a:lvl5pPr indent="-228600" lvl="4" marL="2286000" rtl="0" algn="l">
              <a:lnSpc>
                <a:spcPct val="120000"/>
              </a:lnSpc>
              <a:spcBef>
                <a:spcPts val="500"/>
              </a:spcBef>
              <a:spcAft>
                <a:spcPts val="0"/>
              </a:spcAft>
              <a:buClr>
                <a:schemeClr val="lt1"/>
              </a:buClr>
              <a:buSzPts val="1125"/>
              <a:buNone/>
              <a:defRPr sz="900"/>
            </a:lvl5pPr>
            <a:lvl6pPr indent="-228600" lvl="5" marL="2743200" rtl="0" algn="l">
              <a:lnSpc>
                <a:spcPct val="120000"/>
              </a:lnSpc>
              <a:spcBef>
                <a:spcPts val="500"/>
              </a:spcBef>
              <a:spcAft>
                <a:spcPts val="0"/>
              </a:spcAft>
              <a:buClr>
                <a:schemeClr val="lt1"/>
              </a:buClr>
              <a:buSzPts val="1125"/>
              <a:buNone/>
              <a:defRPr sz="900"/>
            </a:lvl6pPr>
            <a:lvl7pPr indent="-228600" lvl="6" marL="3200400" rtl="0" algn="l">
              <a:lnSpc>
                <a:spcPct val="120000"/>
              </a:lnSpc>
              <a:spcBef>
                <a:spcPts val="500"/>
              </a:spcBef>
              <a:spcAft>
                <a:spcPts val="0"/>
              </a:spcAft>
              <a:buClr>
                <a:schemeClr val="lt1"/>
              </a:buClr>
              <a:buSzPts val="1125"/>
              <a:buNone/>
              <a:defRPr sz="900"/>
            </a:lvl7pPr>
            <a:lvl8pPr indent="-228600" lvl="7" marL="3657600" rtl="0" algn="l">
              <a:lnSpc>
                <a:spcPct val="120000"/>
              </a:lnSpc>
              <a:spcBef>
                <a:spcPts val="500"/>
              </a:spcBef>
              <a:spcAft>
                <a:spcPts val="0"/>
              </a:spcAft>
              <a:buClr>
                <a:schemeClr val="lt1"/>
              </a:buClr>
              <a:buSzPts val="1125"/>
              <a:buNone/>
              <a:defRPr sz="900"/>
            </a:lvl8pPr>
            <a:lvl9pPr indent="-228600" lvl="8" marL="4114800" rtl="0" algn="l">
              <a:lnSpc>
                <a:spcPct val="120000"/>
              </a:lnSpc>
              <a:spcBef>
                <a:spcPts val="500"/>
              </a:spcBef>
              <a:spcAft>
                <a:spcPts val="0"/>
              </a:spcAft>
              <a:buClr>
                <a:schemeClr val="lt1"/>
              </a:buClr>
              <a:buSzPts val="1125"/>
              <a:buNone/>
              <a:defRPr sz="900"/>
            </a:lvl9pPr>
          </a:lstStyle>
          <a:p/>
        </p:txBody>
      </p:sp>
      <p:sp>
        <p:nvSpPr>
          <p:cNvPr id="216" name="Google Shape;216;p35"/>
          <p:cNvSpPr txBox="1"/>
          <p:nvPr>
            <p:ph idx="7" type="body"/>
          </p:nvPr>
        </p:nvSpPr>
        <p:spPr>
          <a:xfrm>
            <a:off x="7852567" y="4404595"/>
            <a:ext cx="3190800" cy="5763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500"/>
              <a:buNone/>
              <a:defRPr b="0" sz="2000" cap="none">
                <a:solidFill>
                  <a:schemeClr val="lt1"/>
                </a:solidFill>
              </a:defRPr>
            </a:lvl1pPr>
            <a:lvl2pPr indent="-228600" lvl="1" marL="914400" rtl="0" algn="l">
              <a:lnSpc>
                <a:spcPct val="120000"/>
              </a:lnSpc>
              <a:spcBef>
                <a:spcPts val="500"/>
              </a:spcBef>
              <a:spcAft>
                <a:spcPts val="0"/>
              </a:spcAft>
              <a:buClr>
                <a:schemeClr val="lt1"/>
              </a:buClr>
              <a:buSzPts val="2500"/>
              <a:buNone/>
              <a:defRPr b="1" sz="2000"/>
            </a:lvl2pPr>
            <a:lvl3pPr indent="-228600" lvl="2" marL="1371600" rtl="0" algn="l">
              <a:lnSpc>
                <a:spcPct val="120000"/>
              </a:lnSpc>
              <a:spcBef>
                <a:spcPts val="500"/>
              </a:spcBef>
              <a:spcAft>
                <a:spcPts val="0"/>
              </a:spcAft>
              <a:buClr>
                <a:schemeClr val="lt1"/>
              </a:buClr>
              <a:buSzPts val="2250"/>
              <a:buNone/>
              <a:defRPr b="1" sz="1800"/>
            </a:lvl3pPr>
            <a:lvl4pPr indent="-228600" lvl="3" marL="1828800" rtl="0" algn="l">
              <a:lnSpc>
                <a:spcPct val="120000"/>
              </a:lnSpc>
              <a:spcBef>
                <a:spcPts val="500"/>
              </a:spcBef>
              <a:spcAft>
                <a:spcPts val="0"/>
              </a:spcAft>
              <a:buClr>
                <a:schemeClr val="lt1"/>
              </a:buClr>
              <a:buSzPts val="2000"/>
              <a:buNone/>
              <a:defRPr b="1" sz="1600"/>
            </a:lvl4pPr>
            <a:lvl5pPr indent="-228600" lvl="4" marL="2286000" rtl="0" algn="l">
              <a:lnSpc>
                <a:spcPct val="120000"/>
              </a:lnSpc>
              <a:spcBef>
                <a:spcPts val="500"/>
              </a:spcBef>
              <a:spcAft>
                <a:spcPts val="0"/>
              </a:spcAft>
              <a:buClr>
                <a:schemeClr val="lt1"/>
              </a:buClr>
              <a:buSzPts val="2000"/>
              <a:buNone/>
              <a:defRPr b="1" sz="1600"/>
            </a:lvl5pPr>
            <a:lvl6pPr indent="-228600" lvl="5" marL="2743200" rtl="0" algn="l">
              <a:lnSpc>
                <a:spcPct val="120000"/>
              </a:lnSpc>
              <a:spcBef>
                <a:spcPts val="500"/>
              </a:spcBef>
              <a:spcAft>
                <a:spcPts val="0"/>
              </a:spcAft>
              <a:buClr>
                <a:schemeClr val="lt1"/>
              </a:buClr>
              <a:buSzPts val="2000"/>
              <a:buNone/>
              <a:defRPr b="1" sz="1600"/>
            </a:lvl6pPr>
            <a:lvl7pPr indent="-228600" lvl="6" marL="3200400" rtl="0" algn="l">
              <a:lnSpc>
                <a:spcPct val="120000"/>
              </a:lnSpc>
              <a:spcBef>
                <a:spcPts val="500"/>
              </a:spcBef>
              <a:spcAft>
                <a:spcPts val="0"/>
              </a:spcAft>
              <a:buClr>
                <a:schemeClr val="lt1"/>
              </a:buClr>
              <a:buSzPts val="2000"/>
              <a:buNone/>
              <a:defRPr b="1" sz="1600"/>
            </a:lvl7pPr>
            <a:lvl8pPr indent="-228600" lvl="7" marL="3657600" rtl="0" algn="l">
              <a:lnSpc>
                <a:spcPct val="120000"/>
              </a:lnSpc>
              <a:spcBef>
                <a:spcPts val="500"/>
              </a:spcBef>
              <a:spcAft>
                <a:spcPts val="0"/>
              </a:spcAft>
              <a:buClr>
                <a:schemeClr val="lt1"/>
              </a:buClr>
              <a:buSzPts val="2000"/>
              <a:buNone/>
              <a:defRPr b="1" sz="1600"/>
            </a:lvl8pPr>
            <a:lvl9pPr indent="-228600" lvl="8" marL="4114800" rtl="0" algn="l">
              <a:lnSpc>
                <a:spcPct val="120000"/>
              </a:lnSpc>
              <a:spcBef>
                <a:spcPts val="500"/>
              </a:spcBef>
              <a:spcAft>
                <a:spcPts val="0"/>
              </a:spcAft>
              <a:buClr>
                <a:schemeClr val="lt1"/>
              </a:buClr>
              <a:buSzPts val="2000"/>
              <a:buNone/>
              <a:defRPr b="1" sz="1600"/>
            </a:lvl9pPr>
          </a:lstStyle>
          <a:p/>
        </p:txBody>
      </p:sp>
      <p:sp>
        <p:nvSpPr>
          <p:cNvPr id="217" name="Google Shape;217;p35"/>
          <p:cNvSpPr/>
          <p:nvPr>
            <p:ph idx="8" type="pic"/>
          </p:nvPr>
        </p:nvSpPr>
        <p:spPr>
          <a:xfrm>
            <a:off x="7852442" y="2666998"/>
            <a:ext cx="319500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8" name="Google Shape;218;p35"/>
          <p:cNvSpPr txBox="1"/>
          <p:nvPr>
            <p:ph idx="9" type="body"/>
          </p:nvPr>
        </p:nvSpPr>
        <p:spPr>
          <a:xfrm>
            <a:off x="7852442" y="4980854"/>
            <a:ext cx="3195000" cy="8103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1750"/>
              <a:buNone/>
              <a:defRPr sz="1400"/>
            </a:lvl1pPr>
            <a:lvl2pPr indent="-228600" lvl="1" marL="914400" rtl="0" algn="l">
              <a:lnSpc>
                <a:spcPct val="120000"/>
              </a:lnSpc>
              <a:spcBef>
                <a:spcPts val="500"/>
              </a:spcBef>
              <a:spcAft>
                <a:spcPts val="0"/>
              </a:spcAft>
              <a:buClr>
                <a:schemeClr val="lt1"/>
              </a:buClr>
              <a:buSzPts val="1500"/>
              <a:buNone/>
              <a:defRPr sz="1200"/>
            </a:lvl2pPr>
            <a:lvl3pPr indent="-228600" lvl="2" marL="1371600" rtl="0" algn="l">
              <a:lnSpc>
                <a:spcPct val="120000"/>
              </a:lnSpc>
              <a:spcBef>
                <a:spcPts val="500"/>
              </a:spcBef>
              <a:spcAft>
                <a:spcPts val="0"/>
              </a:spcAft>
              <a:buClr>
                <a:schemeClr val="lt1"/>
              </a:buClr>
              <a:buSzPts val="1250"/>
              <a:buNone/>
              <a:defRPr sz="1000"/>
            </a:lvl3pPr>
            <a:lvl4pPr indent="-228600" lvl="3" marL="1828800" rtl="0" algn="l">
              <a:lnSpc>
                <a:spcPct val="120000"/>
              </a:lnSpc>
              <a:spcBef>
                <a:spcPts val="500"/>
              </a:spcBef>
              <a:spcAft>
                <a:spcPts val="0"/>
              </a:spcAft>
              <a:buClr>
                <a:schemeClr val="lt1"/>
              </a:buClr>
              <a:buSzPts val="1125"/>
              <a:buNone/>
              <a:defRPr sz="900"/>
            </a:lvl4pPr>
            <a:lvl5pPr indent="-228600" lvl="4" marL="2286000" rtl="0" algn="l">
              <a:lnSpc>
                <a:spcPct val="120000"/>
              </a:lnSpc>
              <a:spcBef>
                <a:spcPts val="500"/>
              </a:spcBef>
              <a:spcAft>
                <a:spcPts val="0"/>
              </a:spcAft>
              <a:buClr>
                <a:schemeClr val="lt1"/>
              </a:buClr>
              <a:buSzPts val="1125"/>
              <a:buNone/>
              <a:defRPr sz="900"/>
            </a:lvl5pPr>
            <a:lvl6pPr indent="-228600" lvl="5" marL="2743200" rtl="0" algn="l">
              <a:lnSpc>
                <a:spcPct val="120000"/>
              </a:lnSpc>
              <a:spcBef>
                <a:spcPts val="500"/>
              </a:spcBef>
              <a:spcAft>
                <a:spcPts val="0"/>
              </a:spcAft>
              <a:buClr>
                <a:schemeClr val="lt1"/>
              </a:buClr>
              <a:buSzPts val="1125"/>
              <a:buNone/>
              <a:defRPr sz="900"/>
            </a:lvl6pPr>
            <a:lvl7pPr indent="-228600" lvl="6" marL="3200400" rtl="0" algn="l">
              <a:lnSpc>
                <a:spcPct val="120000"/>
              </a:lnSpc>
              <a:spcBef>
                <a:spcPts val="500"/>
              </a:spcBef>
              <a:spcAft>
                <a:spcPts val="0"/>
              </a:spcAft>
              <a:buClr>
                <a:schemeClr val="lt1"/>
              </a:buClr>
              <a:buSzPts val="1125"/>
              <a:buNone/>
              <a:defRPr sz="900"/>
            </a:lvl7pPr>
            <a:lvl8pPr indent="-228600" lvl="7" marL="3657600" rtl="0" algn="l">
              <a:lnSpc>
                <a:spcPct val="120000"/>
              </a:lnSpc>
              <a:spcBef>
                <a:spcPts val="500"/>
              </a:spcBef>
              <a:spcAft>
                <a:spcPts val="0"/>
              </a:spcAft>
              <a:buClr>
                <a:schemeClr val="lt1"/>
              </a:buClr>
              <a:buSzPts val="1125"/>
              <a:buNone/>
              <a:defRPr sz="900"/>
            </a:lvl8pPr>
            <a:lvl9pPr indent="-228600" lvl="8" marL="4114800" rtl="0" algn="l">
              <a:lnSpc>
                <a:spcPct val="120000"/>
              </a:lnSpc>
              <a:spcBef>
                <a:spcPts val="500"/>
              </a:spcBef>
              <a:spcAft>
                <a:spcPts val="0"/>
              </a:spcAft>
              <a:buClr>
                <a:schemeClr val="lt1"/>
              </a:buClr>
              <a:buSzPts val="1125"/>
              <a:buNone/>
              <a:defRPr sz="900"/>
            </a:lvl9pPr>
          </a:lstStyle>
          <a:p/>
        </p:txBody>
      </p:sp>
      <p:sp>
        <p:nvSpPr>
          <p:cNvPr id="219" name="Google Shape;219;p35"/>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0" name="Google Shape;220;p35"/>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1" name="Google Shape;221;p35"/>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36"/>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4" name="Google Shape;224;p36"/>
          <p:cNvSpPr txBox="1"/>
          <p:nvPr>
            <p:ph idx="1" type="body"/>
          </p:nvPr>
        </p:nvSpPr>
        <p:spPr>
          <a:xfrm rot="5400000">
            <a:off x="4323512" y="-932612"/>
            <a:ext cx="3541800" cy="9906000"/>
          </a:xfrm>
          <a:prstGeom prst="rect">
            <a:avLst/>
          </a:prstGeom>
          <a:noFill/>
          <a:ln>
            <a:noFill/>
          </a:ln>
        </p:spPr>
        <p:txBody>
          <a:bodyPr anchorCtr="0" anchor="t" bIns="45700" lIns="91425" spcFirstLastPara="1" rIns="91425" wrap="square" tIns="45700">
            <a:norm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500"/>
              </a:spcBef>
              <a:spcAft>
                <a:spcPts val="0"/>
              </a:spcAft>
              <a:buClr>
                <a:schemeClr val="lt1"/>
              </a:buClr>
              <a:buSzPts val="2250"/>
              <a:buChar char="•"/>
              <a:defRPr/>
            </a:lvl2pPr>
            <a:lvl3pPr indent="-371475" lvl="2" marL="1371600" rtl="0" algn="l">
              <a:lnSpc>
                <a:spcPct val="120000"/>
              </a:lnSpc>
              <a:spcBef>
                <a:spcPts val="500"/>
              </a:spcBef>
              <a:spcAft>
                <a:spcPts val="0"/>
              </a:spcAft>
              <a:buClr>
                <a:schemeClr val="lt1"/>
              </a:buClr>
              <a:buSzPts val="2250"/>
              <a:buChar char="•"/>
              <a:defRPr/>
            </a:lvl3pPr>
            <a:lvl4pPr indent="-371475" lvl="3" marL="1828800" rtl="0" algn="l">
              <a:lnSpc>
                <a:spcPct val="120000"/>
              </a:lnSpc>
              <a:spcBef>
                <a:spcPts val="500"/>
              </a:spcBef>
              <a:spcAft>
                <a:spcPts val="0"/>
              </a:spcAft>
              <a:buClr>
                <a:schemeClr val="lt1"/>
              </a:buClr>
              <a:buSzPts val="2250"/>
              <a:buChar char="•"/>
              <a:defRPr/>
            </a:lvl4pPr>
            <a:lvl5pPr indent="-371475" lvl="4" marL="2286000" rtl="0" algn="l">
              <a:lnSpc>
                <a:spcPct val="120000"/>
              </a:lnSpc>
              <a:spcBef>
                <a:spcPts val="500"/>
              </a:spcBef>
              <a:spcAft>
                <a:spcPts val="0"/>
              </a:spcAft>
              <a:buClr>
                <a:schemeClr val="lt1"/>
              </a:buClr>
              <a:buSzPts val="2250"/>
              <a:buChar char="•"/>
              <a:defRPr/>
            </a:lvl5pPr>
            <a:lvl6pPr indent="-371475" lvl="5" marL="2743200" rtl="0" algn="l">
              <a:lnSpc>
                <a:spcPct val="120000"/>
              </a:lnSpc>
              <a:spcBef>
                <a:spcPts val="500"/>
              </a:spcBef>
              <a:spcAft>
                <a:spcPts val="0"/>
              </a:spcAft>
              <a:buClr>
                <a:schemeClr val="lt1"/>
              </a:buClr>
              <a:buSzPts val="2250"/>
              <a:buChar char="•"/>
              <a:defRPr/>
            </a:lvl6pPr>
            <a:lvl7pPr indent="-371475" lvl="6" marL="3200400" rtl="0" algn="l">
              <a:lnSpc>
                <a:spcPct val="120000"/>
              </a:lnSpc>
              <a:spcBef>
                <a:spcPts val="500"/>
              </a:spcBef>
              <a:spcAft>
                <a:spcPts val="0"/>
              </a:spcAft>
              <a:buClr>
                <a:schemeClr val="lt1"/>
              </a:buClr>
              <a:buSzPts val="2250"/>
              <a:buChar char="•"/>
              <a:defRPr/>
            </a:lvl7pPr>
            <a:lvl8pPr indent="-371475" lvl="7" marL="3657600" rtl="0" algn="l">
              <a:lnSpc>
                <a:spcPct val="120000"/>
              </a:lnSpc>
              <a:spcBef>
                <a:spcPts val="500"/>
              </a:spcBef>
              <a:spcAft>
                <a:spcPts val="0"/>
              </a:spcAft>
              <a:buClr>
                <a:schemeClr val="lt1"/>
              </a:buClr>
              <a:buSzPts val="2250"/>
              <a:buChar char="•"/>
              <a:defRPr/>
            </a:lvl8pPr>
            <a:lvl9pPr indent="-371475" lvl="8" marL="4114800" rtl="0" algn="l">
              <a:lnSpc>
                <a:spcPct val="120000"/>
              </a:lnSpc>
              <a:spcBef>
                <a:spcPts val="500"/>
              </a:spcBef>
              <a:spcAft>
                <a:spcPts val="0"/>
              </a:spcAft>
              <a:buClr>
                <a:schemeClr val="lt1"/>
              </a:buClr>
              <a:buSzPts val="2250"/>
              <a:buChar char="•"/>
              <a:defRPr/>
            </a:lvl9pPr>
          </a:lstStyle>
          <a:p/>
        </p:txBody>
      </p:sp>
      <p:sp>
        <p:nvSpPr>
          <p:cNvPr id="225" name="Google Shape;225;p36"/>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6" name="Google Shape;226;p36"/>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7" name="Google Shape;227;p36"/>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37"/>
          <p:cNvSpPr txBox="1"/>
          <p:nvPr>
            <p:ph type="title"/>
          </p:nvPr>
        </p:nvSpPr>
        <p:spPr>
          <a:xfrm rot="5400000">
            <a:off x="7454161" y="2197949"/>
            <a:ext cx="5181600" cy="2004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0" name="Google Shape;230;p37"/>
          <p:cNvSpPr txBox="1"/>
          <p:nvPr>
            <p:ph idx="1" type="body"/>
          </p:nvPr>
        </p:nvSpPr>
        <p:spPr>
          <a:xfrm rot="5400000">
            <a:off x="2424849" y="-673951"/>
            <a:ext cx="5181600" cy="7748700"/>
          </a:xfrm>
          <a:prstGeom prst="rect">
            <a:avLst/>
          </a:prstGeom>
          <a:noFill/>
          <a:ln>
            <a:noFill/>
          </a:ln>
        </p:spPr>
        <p:txBody>
          <a:bodyPr anchorCtr="0" anchor="t" bIns="45700" lIns="91425" spcFirstLastPara="1" rIns="91425" wrap="square" tIns="45700">
            <a:norm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500"/>
              </a:spcBef>
              <a:spcAft>
                <a:spcPts val="0"/>
              </a:spcAft>
              <a:buClr>
                <a:schemeClr val="lt1"/>
              </a:buClr>
              <a:buSzPts val="2250"/>
              <a:buChar char="•"/>
              <a:defRPr/>
            </a:lvl2pPr>
            <a:lvl3pPr indent="-371475" lvl="2" marL="1371600" rtl="0" algn="l">
              <a:lnSpc>
                <a:spcPct val="120000"/>
              </a:lnSpc>
              <a:spcBef>
                <a:spcPts val="500"/>
              </a:spcBef>
              <a:spcAft>
                <a:spcPts val="0"/>
              </a:spcAft>
              <a:buClr>
                <a:schemeClr val="lt1"/>
              </a:buClr>
              <a:buSzPts val="2250"/>
              <a:buChar char="•"/>
              <a:defRPr/>
            </a:lvl3pPr>
            <a:lvl4pPr indent="-371475" lvl="3" marL="1828800" rtl="0" algn="l">
              <a:lnSpc>
                <a:spcPct val="120000"/>
              </a:lnSpc>
              <a:spcBef>
                <a:spcPts val="500"/>
              </a:spcBef>
              <a:spcAft>
                <a:spcPts val="0"/>
              </a:spcAft>
              <a:buClr>
                <a:schemeClr val="lt1"/>
              </a:buClr>
              <a:buSzPts val="2250"/>
              <a:buChar char="•"/>
              <a:defRPr/>
            </a:lvl4pPr>
            <a:lvl5pPr indent="-371475" lvl="4" marL="2286000" rtl="0" algn="l">
              <a:lnSpc>
                <a:spcPct val="120000"/>
              </a:lnSpc>
              <a:spcBef>
                <a:spcPts val="500"/>
              </a:spcBef>
              <a:spcAft>
                <a:spcPts val="0"/>
              </a:spcAft>
              <a:buClr>
                <a:schemeClr val="lt1"/>
              </a:buClr>
              <a:buSzPts val="2250"/>
              <a:buChar char="•"/>
              <a:defRPr/>
            </a:lvl5pPr>
            <a:lvl6pPr indent="-371475" lvl="5" marL="2743200" rtl="0" algn="l">
              <a:lnSpc>
                <a:spcPct val="120000"/>
              </a:lnSpc>
              <a:spcBef>
                <a:spcPts val="500"/>
              </a:spcBef>
              <a:spcAft>
                <a:spcPts val="0"/>
              </a:spcAft>
              <a:buClr>
                <a:schemeClr val="lt1"/>
              </a:buClr>
              <a:buSzPts val="2250"/>
              <a:buChar char="•"/>
              <a:defRPr/>
            </a:lvl6pPr>
            <a:lvl7pPr indent="-371475" lvl="6" marL="3200400" rtl="0" algn="l">
              <a:lnSpc>
                <a:spcPct val="120000"/>
              </a:lnSpc>
              <a:spcBef>
                <a:spcPts val="500"/>
              </a:spcBef>
              <a:spcAft>
                <a:spcPts val="0"/>
              </a:spcAft>
              <a:buClr>
                <a:schemeClr val="lt1"/>
              </a:buClr>
              <a:buSzPts val="2250"/>
              <a:buChar char="•"/>
              <a:defRPr/>
            </a:lvl7pPr>
            <a:lvl8pPr indent="-371475" lvl="7" marL="3657600" rtl="0" algn="l">
              <a:lnSpc>
                <a:spcPct val="120000"/>
              </a:lnSpc>
              <a:spcBef>
                <a:spcPts val="500"/>
              </a:spcBef>
              <a:spcAft>
                <a:spcPts val="0"/>
              </a:spcAft>
              <a:buClr>
                <a:schemeClr val="lt1"/>
              </a:buClr>
              <a:buSzPts val="2250"/>
              <a:buChar char="•"/>
              <a:defRPr/>
            </a:lvl8pPr>
            <a:lvl9pPr indent="-371475" lvl="8" marL="4114800" rtl="0" algn="l">
              <a:lnSpc>
                <a:spcPct val="120000"/>
              </a:lnSpc>
              <a:spcBef>
                <a:spcPts val="500"/>
              </a:spcBef>
              <a:spcAft>
                <a:spcPts val="0"/>
              </a:spcAft>
              <a:buClr>
                <a:schemeClr val="lt1"/>
              </a:buClr>
              <a:buSzPts val="2250"/>
              <a:buChar char="•"/>
              <a:defRPr/>
            </a:lvl9pPr>
          </a:lstStyle>
          <a:p/>
        </p:txBody>
      </p:sp>
      <p:sp>
        <p:nvSpPr>
          <p:cNvPr id="231" name="Google Shape;231;p37"/>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2" name="Google Shape;232;p37"/>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3" name="Google Shape;233;p37"/>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 name="Shape 118"/>
        <p:cNvGrpSpPr/>
        <p:nvPr/>
      </p:nvGrpSpPr>
      <p:grpSpPr>
        <a:xfrm>
          <a:off x="0" y="0"/>
          <a:ext cx="0" cy="0"/>
          <a:chOff x="0" y="0"/>
          <a:chExt cx="0" cy="0"/>
        </a:xfrm>
      </p:grpSpPr>
      <p:sp>
        <p:nvSpPr>
          <p:cNvPr id="119" name="Google Shape;119;p22"/>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22"/>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norm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500"/>
              </a:spcBef>
              <a:spcAft>
                <a:spcPts val="0"/>
              </a:spcAft>
              <a:buClr>
                <a:schemeClr val="lt1"/>
              </a:buClr>
              <a:buSzPts val="2250"/>
              <a:buChar char="•"/>
              <a:defRPr/>
            </a:lvl2pPr>
            <a:lvl3pPr indent="-371475" lvl="2" marL="1371600" rtl="0" algn="l">
              <a:lnSpc>
                <a:spcPct val="120000"/>
              </a:lnSpc>
              <a:spcBef>
                <a:spcPts val="500"/>
              </a:spcBef>
              <a:spcAft>
                <a:spcPts val="0"/>
              </a:spcAft>
              <a:buClr>
                <a:schemeClr val="lt1"/>
              </a:buClr>
              <a:buSzPts val="2250"/>
              <a:buChar char="•"/>
              <a:defRPr/>
            </a:lvl3pPr>
            <a:lvl4pPr indent="-371475" lvl="3" marL="1828800" rtl="0" algn="l">
              <a:lnSpc>
                <a:spcPct val="120000"/>
              </a:lnSpc>
              <a:spcBef>
                <a:spcPts val="500"/>
              </a:spcBef>
              <a:spcAft>
                <a:spcPts val="0"/>
              </a:spcAft>
              <a:buClr>
                <a:schemeClr val="lt1"/>
              </a:buClr>
              <a:buSzPts val="2250"/>
              <a:buChar char="•"/>
              <a:defRPr/>
            </a:lvl4pPr>
            <a:lvl5pPr indent="-371475" lvl="4" marL="2286000" rtl="0" algn="l">
              <a:lnSpc>
                <a:spcPct val="120000"/>
              </a:lnSpc>
              <a:spcBef>
                <a:spcPts val="500"/>
              </a:spcBef>
              <a:spcAft>
                <a:spcPts val="0"/>
              </a:spcAft>
              <a:buClr>
                <a:schemeClr val="lt1"/>
              </a:buClr>
              <a:buSzPts val="2250"/>
              <a:buChar char="•"/>
              <a:defRPr/>
            </a:lvl5pPr>
            <a:lvl6pPr indent="-371475" lvl="5" marL="2743200" rtl="0" algn="l">
              <a:lnSpc>
                <a:spcPct val="120000"/>
              </a:lnSpc>
              <a:spcBef>
                <a:spcPts val="500"/>
              </a:spcBef>
              <a:spcAft>
                <a:spcPts val="0"/>
              </a:spcAft>
              <a:buClr>
                <a:schemeClr val="lt1"/>
              </a:buClr>
              <a:buSzPts val="2250"/>
              <a:buChar char="•"/>
              <a:defRPr/>
            </a:lvl6pPr>
            <a:lvl7pPr indent="-371475" lvl="6" marL="3200400" rtl="0" algn="l">
              <a:lnSpc>
                <a:spcPct val="120000"/>
              </a:lnSpc>
              <a:spcBef>
                <a:spcPts val="500"/>
              </a:spcBef>
              <a:spcAft>
                <a:spcPts val="0"/>
              </a:spcAft>
              <a:buClr>
                <a:schemeClr val="lt1"/>
              </a:buClr>
              <a:buSzPts val="2250"/>
              <a:buChar char="•"/>
              <a:defRPr/>
            </a:lvl7pPr>
            <a:lvl8pPr indent="-371475" lvl="7" marL="3657600" rtl="0" algn="l">
              <a:lnSpc>
                <a:spcPct val="120000"/>
              </a:lnSpc>
              <a:spcBef>
                <a:spcPts val="500"/>
              </a:spcBef>
              <a:spcAft>
                <a:spcPts val="0"/>
              </a:spcAft>
              <a:buClr>
                <a:schemeClr val="lt1"/>
              </a:buClr>
              <a:buSzPts val="2250"/>
              <a:buChar char="•"/>
              <a:defRPr/>
            </a:lvl8pPr>
            <a:lvl9pPr indent="-371475" lvl="8" marL="4114800" rtl="0" algn="l">
              <a:lnSpc>
                <a:spcPct val="120000"/>
              </a:lnSpc>
              <a:spcBef>
                <a:spcPts val="500"/>
              </a:spcBef>
              <a:spcAft>
                <a:spcPts val="0"/>
              </a:spcAft>
              <a:buClr>
                <a:schemeClr val="lt1"/>
              </a:buClr>
              <a:buSzPts val="2250"/>
              <a:buChar char="•"/>
              <a:defRPr/>
            </a:lvl9pPr>
          </a:lstStyle>
          <a:p/>
        </p:txBody>
      </p:sp>
      <p:sp>
        <p:nvSpPr>
          <p:cNvPr id="121" name="Google Shape;121;p22"/>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22"/>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22"/>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4" name="Shape 124"/>
        <p:cNvGrpSpPr/>
        <p:nvPr/>
      </p:nvGrpSpPr>
      <p:grpSpPr>
        <a:xfrm>
          <a:off x="0" y="0"/>
          <a:ext cx="0" cy="0"/>
          <a:chOff x="0" y="0"/>
          <a:chExt cx="0" cy="0"/>
        </a:xfrm>
      </p:grpSpPr>
      <p:sp>
        <p:nvSpPr>
          <p:cNvPr id="125" name="Google Shape;125;p23"/>
          <p:cNvSpPr txBox="1"/>
          <p:nvPr>
            <p:ph type="title"/>
          </p:nvPr>
        </p:nvSpPr>
        <p:spPr>
          <a:xfrm>
            <a:off x="1141411" y="1419226"/>
            <a:ext cx="99060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3600"/>
              <a:buFont typeface="Twentieth Century"/>
              <a:buNone/>
              <a:defRPr sz="36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23"/>
          <p:cNvSpPr txBox="1"/>
          <p:nvPr>
            <p:ph idx="1" type="body"/>
          </p:nvPr>
        </p:nvSpPr>
        <p:spPr>
          <a:xfrm>
            <a:off x="1141411" y="4424362"/>
            <a:ext cx="9906000" cy="137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2250"/>
              <a:buNone/>
              <a:defRPr sz="1800" cap="none">
                <a:solidFill>
                  <a:schemeClr val="lt1"/>
                </a:solidFill>
              </a:defRPr>
            </a:lvl1pPr>
            <a:lvl2pPr indent="-228600" lvl="1" marL="914400" rtl="0" algn="l">
              <a:lnSpc>
                <a:spcPct val="120000"/>
              </a:lnSpc>
              <a:spcBef>
                <a:spcPts val="500"/>
              </a:spcBef>
              <a:spcAft>
                <a:spcPts val="0"/>
              </a:spcAft>
              <a:buClr>
                <a:schemeClr val="lt1"/>
              </a:buClr>
              <a:buSzPts val="2250"/>
              <a:buNone/>
              <a:defRPr sz="1800">
                <a:solidFill>
                  <a:schemeClr val="lt1"/>
                </a:solidFill>
              </a:defRPr>
            </a:lvl2pPr>
            <a:lvl3pPr indent="-228600" lvl="2" marL="1371600" rtl="0" algn="l">
              <a:lnSpc>
                <a:spcPct val="120000"/>
              </a:lnSpc>
              <a:spcBef>
                <a:spcPts val="500"/>
              </a:spcBef>
              <a:spcAft>
                <a:spcPts val="0"/>
              </a:spcAft>
              <a:buClr>
                <a:schemeClr val="lt1"/>
              </a:buClr>
              <a:buSzPts val="2250"/>
              <a:buNone/>
              <a:defRPr sz="1800">
                <a:solidFill>
                  <a:schemeClr val="lt1"/>
                </a:solidFill>
              </a:defRPr>
            </a:lvl3pPr>
            <a:lvl4pPr indent="-228600" lvl="3" marL="1828800" rtl="0" algn="l">
              <a:lnSpc>
                <a:spcPct val="120000"/>
              </a:lnSpc>
              <a:spcBef>
                <a:spcPts val="500"/>
              </a:spcBef>
              <a:spcAft>
                <a:spcPts val="0"/>
              </a:spcAft>
              <a:buClr>
                <a:schemeClr val="lt1"/>
              </a:buClr>
              <a:buSzPts val="2000"/>
              <a:buNone/>
              <a:defRPr sz="1600">
                <a:solidFill>
                  <a:schemeClr val="lt1"/>
                </a:solidFill>
              </a:defRPr>
            </a:lvl4pPr>
            <a:lvl5pPr indent="-228600" lvl="4" marL="2286000" rtl="0" algn="l">
              <a:lnSpc>
                <a:spcPct val="120000"/>
              </a:lnSpc>
              <a:spcBef>
                <a:spcPts val="500"/>
              </a:spcBef>
              <a:spcAft>
                <a:spcPts val="0"/>
              </a:spcAft>
              <a:buClr>
                <a:schemeClr val="lt1"/>
              </a:buClr>
              <a:buSzPts val="2000"/>
              <a:buNone/>
              <a:defRPr sz="1600">
                <a:solidFill>
                  <a:schemeClr val="lt1"/>
                </a:solidFill>
              </a:defRPr>
            </a:lvl5pPr>
            <a:lvl6pPr indent="-228600" lvl="5" marL="2743200" rtl="0" algn="l">
              <a:lnSpc>
                <a:spcPct val="120000"/>
              </a:lnSpc>
              <a:spcBef>
                <a:spcPts val="500"/>
              </a:spcBef>
              <a:spcAft>
                <a:spcPts val="0"/>
              </a:spcAft>
              <a:buClr>
                <a:schemeClr val="lt1"/>
              </a:buClr>
              <a:buSzPts val="2000"/>
              <a:buNone/>
              <a:defRPr sz="1600">
                <a:solidFill>
                  <a:schemeClr val="lt1"/>
                </a:solidFill>
              </a:defRPr>
            </a:lvl6pPr>
            <a:lvl7pPr indent="-228600" lvl="6" marL="3200400" rtl="0" algn="l">
              <a:lnSpc>
                <a:spcPct val="120000"/>
              </a:lnSpc>
              <a:spcBef>
                <a:spcPts val="500"/>
              </a:spcBef>
              <a:spcAft>
                <a:spcPts val="0"/>
              </a:spcAft>
              <a:buClr>
                <a:schemeClr val="lt1"/>
              </a:buClr>
              <a:buSzPts val="2000"/>
              <a:buNone/>
              <a:defRPr sz="1600">
                <a:solidFill>
                  <a:schemeClr val="lt1"/>
                </a:solidFill>
              </a:defRPr>
            </a:lvl7pPr>
            <a:lvl8pPr indent="-228600" lvl="7" marL="3657600" rtl="0" algn="l">
              <a:lnSpc>
                <a:spcPct val="120000"/>
              </a:lnSpc>
              <a:spcBef>
                <a:spcPts val="500"/>
              </a:spcBef>
              <a:spcAft>
                <a:spcPts val="0"/>
              </a:spcAft>
              <a:buClr>
                <a:schemeClr val="lt1"/>
              </a:buClr>
              <a:buSzPts val="2000"/>
              <a:buNone/>
              <a:defRPr sz="1600">
                <a:solidFill>
                  <a:schemeClr val="lt1"/>
                </a:solidFill>
              </a:defRPr>
            </a:lvl8pPr>
            <a:lvl9pPr indent="-228600" lvl="8" marL="4114800" rtl="0" algn="l">
              <a:lnSpc>
                <a:spcPct val="120000"/>
              </a:lnSpc>
              <a:spcBef>
                <a:spcPts val="500"/>
              </a:spcBef>
              <a:spcAft>
                <a:spcPts val="0"/>
              </a:spcAft>
              <a:buClr>
                <a:schemeClr val="lt1"/>
              </a:buClr>
              <a:buSzPts val="2000"/>
              <a:buNone/>
              <a:defRPr sz="1600">
                <a:solidFill>
                  <a:schemeClr val="lt1"/>
                </a:solidFill>
              </a:defRPr>
            </a:lvl9pPr>
          </a:lstStyle>
          <a:p/>
        </p:txBody>
      </p:sp>
      <p:sp>
        <p:nvSpPr>
          <p:cNvPr id="127" name="Google Shape;127;p23"/>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23"/>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p23"/>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0" name="Shape 130"/>
        <p:cNvGrpSpPr/>
        <p:nvPr/>
      </p:nvGrpSpPr>
      <p:grpSpPr>
        <a:xfrm>
          <a:off x="0" y="0"/>
          <a:ext cx="0" cy="0"/>
          <a:chOff x="0" y="0"/>
          <a:chExt cx="0" cy="0"/>
        </a:xfrm>
      </p:grpSpPr>
      <p:sp>
        <p:nvSpPr>
          <p:cNvPr id="131" name="Google Shape;131;p24"/>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4"/>
          <p:cNvSpPr txBox="1"/>
          <p:nvPr>
            <p:ph idx="1" type="body"/>
          </p:nvPr>
        </p:nvSpPr>
        <p:spPr>
          <a:xfrm>
            <a:off x="1141410" y="2249486"/>
            <a:ext cx="4878300" cy="3541800"/>
          </a:xfrm>
          <a:prstGeom prst="rect">
            <a:avLst/>
          </a:prstGeom>
          <a:noFill/>
          <a:ln>
            <a:noFill/>
          </a:ln>
        </p:spPr>
        <p:txBody>
          <a:bodyPr anchorCtr="0" anchor="t" bIns="45700" lIns="91425" spcFirstLastPara="1" rIns="91425" wrap="square" tIns="45700">
            <a:norm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500"/>
              </a:spcBef>
              <a:spcAft>
                <a:spcPts val="0"/>
              </a:spcAft>
              <a:buClr>
                <a:schemeClr val="lt1"/>
              </a:buClr>
              <a:buSzPts val="2250"/>
              <a:buChar char="•"/>
              <a:defRPr/>
            </a:lvl2pPr>
            <a:lvl3pPr indent="-371475" lvl="2" marL="1371600" rtl="0" algn="l">
              <a:lnSpc>
                <a:spcPct val="120000"/>
              </a:lnSpc>
              <a:spcBef>
                <a:spcPts val="500"/>
              </a:spcBef>
              <a:spcAft>
                <a:spcPts val="0"/>
              </a:spcAft>
              <a:buClr>
                <a:schemeClr val="lt1"/>
              </a:buClr>
              <a:buSzPts val="2250"/>
              <a:buChar char="•"/>
              <a:defRPr/>
            </a:lvl3pPr>
            <a:lvl4pPr indent="-371475" lvl="3" marL="1828800" rtl="0" algn="l">
              <a:lnSpc>
                <a:spcPct val="120000"/>
              </a:lnSpc>
              <a:spcBef>
                <a:spcPts val="500"/>
              </a:spcBef>
              <a:spcAft>
                <a:spcPts val="0"/>
              </a:spcAft>
              <a:buClr>
                <a:schemeClr val="lt1"/>
              </a:buClr>
              <a:buSzPts val="2250"/>
              <a:buChar char="•"/>
              <a:defRPr/>
            </a:lvl4pPr>
            <a:lvl5pPr indent="-371475" lvl="4" marL="2286000" rtl="0" algn="l">
              <a:lnSpc>
                <a:spcPct val="120000"/>
              </a:lnSpc>
              <a:spcBef>
                <a:spcPts val="500"/>
              </a:spcBef>
              <a:spcAft>
                <a:spcPts val="0"/>
              </a:spcAft>
              <a:buClr>
                <a:schemeClr val="lt1"/>
              </a:buClr>
              <a:buSzPts val="2250"/>
              <a:buChar char="•"/>
              <a:defRPr/>
            </a:lvl5pPr>
            <a:lvl6pPr indent="-371475" lvl="5" marL="2743200" rtl="0" algn="l">
              <a:lnSpc>
                <a:spcPct val="120000"/>
              </a:lnSpc>
              <a:spcBef>
                <a:spcPts val="500"/>
              </a:spcBef>
              <a:spcAft>
                <a:spcPts val="0"/>
              </a:spcAft>
              <a:buClr>
                <a:schemeClr val="lt1"/>
              </a:buClr>
              <a:buSzPts val="2250"/>
              <a:buChar char="•"/>
              <a:defRPr/>
            </a:lvl6pPr>
            <a:lvl7pPr indent="-371475" lvl="6" marL="3200400" rtl="0" algn="l">
              <a:lnSpc>
                <a:spcPct val="120000"/>
              </a:lnSpc>
              <a:spcBef>
                <a:spcPts val="500"/>
              </a:spcBef>
              <a:spcAft>
                <a:spcPts val="0"/>
              </a:spcAft>
              <a:buClr>
                <a:schemeClr val="lt1"/>
              </a:buClr>
              <a:buSzPts val="2250"/>
              <a:buChar char="•"/>
              <a:defRPr/>
            </a:lvl7pPr>
            <a:lvl8pPr indent="-371475" lvl="7" marL="3657600" rtl="0" algn="l">
              <a:lnSpc>
                <a:spcPct val="120000"/>
              </a:lnSpc>
              <a:spcBef>
                <a:spcPts val="500"/>
              </a:spcBef>
              <a:spcAft>
                <a:spcPts val="0"/>
              </a:spcAft>
              <a:buClr>
                <a:schemeClr val="lt1"/>
              </a:buClr>
              <a:buSzPts val="2250"/>
              <a:buChar char="•"/>
              <a:defRPr/>
            </a:lvl8pPr>
            <a:lvl9pPr indent="-371475" lvl="8" marL="4114800" rtl="0" algn="l">
              <a:lnSpc>
                <a:spcPct val="120000"/>
              </a:lnSpc>
              <a:spcBef>
                <a:spcPts val="500"/>
              </a:spcBef>
              <a:spcAft>
                <a:spcPts val="0"/>
              </a:spcAft>
              <a:buClr>
                <a:schemeClr val="lt1"/>
              </a:buClr>
              <a:buSzPts val="2250"/>
              <a:buChar char="•"/>
              <a:defRPr/>
            </a:lvl9pPr>
          </a:lstStyle>
          <a:p/>
        </p:txBody>
      </p:sp>
      <p:sp>
        <p:nvSpPr>
          <p:cNvPr id="133" name="Google Shape;133;p24"/>
          <p:cNvSpPr txBox="1"/>
          <p:nvPr>
            <p:ph idx="2" type="body"/>
          </p:nvPr>
        </p:nvSpPr>
        <p:spPr>
          <a:xfrm>
            <a:off x="6172200" y="2249486"/>
            <a:ext cx="4875300" cy="3541800"/>
          </a:xfrm>
          <a:prstGeom prst="rect">
            <a:avLst/>
          </a:prstGeom>
          <a:noFill/>
          <a:ln>
            <a:noFill/>
          </a:ln>
        </p:spPr>
        <p:txBody>
          <a:bodyPr anchorCtr="0" anchor="t" bIns="45700" lIns="91425" spcFirstLastPara="1" rIns="91425" wrap="square" tIns="45700">
            <a:norm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500"/>
              </a:spcBef>
              <a:spcAft>
                <a:spcPts val="0"/>
              </a:spcAft>
              <a:buClr>
                <a:schemeClr val="lt1"/>
              </a:buClr>
              <a:buSzPts val="2250"/>
              <a:buChar char="•"/>
              <a:defRPr/>
            </a:lvl2pPr>
            <a:lvl3pPr indent="-371475" lvl="2" marL="1371600" rtl="0" algn="l">
              <a:lnSpc>
                <a:spcPct val="120000"/>
              </a:lnSpc>
              <a:spcBef>
                <a:spcPts val="500"/>
              </a:spcBef>
              <a:spcAft>
                <a:spcPts val="0"/>
              </a:spcAft>
              <a:buClr>
                <a:schemeClr val="lt1"/>
              </a:buClr>
              <a:buSzPts val="2250"/>
              <a:buChar char="•"/>
              <a:defRPr/>
            </a:lvl3pPr>
            <a:lvl4pPr indent="-371475" lvl="3" marL="1828800" rtl="0" algn="l">
              <a:lnSpc>
                <a:spcPct val="120000"/>
              </a:lnSpc>
              <a:spcBef>
                <a:spcPts val="500"/>
              </a:spcBef>
              <a:spcAft>
                <a:spcPts val="0"/>
              </a:spcAft>
              <a:buClr>
                <a:schemeClr val="lt1"/>
              </a:buClr>
              <a:buSzPts val="2250"/>
              <a:buChar char="•"/>
              <a:defRPr/>
            </a:lvl4pPr>
            <a:lvl5pPr indent="-371475" lvl="4" marL="2286000" rtl="0" algn="l">
              <a:lnSpc>
                <a:spcPct val="120000"/>
              </a:lnSpc>
              <a:spcBef>
                <a:spcPts val="500"/>
              </a:spcBef>
              <a:spcAft>
                <a:spcPts val="0"/>
              </a:spcAft>
              <a:buClr>
                <a:schemeClr val="lt1"/>
              </a:buClr>
              <a:buSzPts val="2250"/>
              <a:buChar char="•"/>
              <a:defRPr/>
            </a:lvl5pPr>
            <a:lvl6pPr indent="-371475" lvl="5" marL="2743200" rtl="0" algn="l">
              <a:lnSpc>
                <a:spcPct val="120000"/>
              </a:lnSpc>
              <a:spcBef>
                <a:spcPts val="500"/>
              </a:spcBef>
              <a:spcAft>
                <a:spcPts val="0"/>
              </a:spcAft>
              <a:buClr>
                <a:schemeClr val="lt1"/>
              </a:buClr>
              <a:buSzPts val="2250"/>
              <a:buChar char="•"/>
              <a:defRPr/>
            </a:lvl6pPr>
            <a:lvl7pPr indent="-371475" lvl="6" marL="3200400" rtl="0" algn="l">
              <a:lnSpc>
                <a:spcPct val="120000"/>
              </a:lnSpc>
              <a:spcBef>
                <a:spcPts val="500"/>
              </a:spcBef>
              <a:spcAft>
                <a:spcPts val="0"/>
              </a:spcAft>
              <a:buClr>
                <a:schemeClr val="lt1"/>
              </a:buClr>
              <a:buSzPts val="2250"/>
              <a:buChar char="•"/>
              <a:defRPr/>
            </a:lvl7pPr>
            <a:lvl8pPr indent="-371475" lvl="7" marL="3657600" rtl="0" algn="l">
              <a:lnSpc>
                <a:spcPct val="120000"/>
              </a:lnSpc>
              <a:spcBef>
                <a:spcPts val="500"/>
              </a:spcBef>
              <a:spcAft>
                <a:spcPts val="0"/>
              </a:spcAft>
              <a:buClr>
                <a:schemeClr val="lt1"/>
              </a:buClr>
              <a:buSzPts val="2250"/>
              <a:buChar char="•"/>
              <a:defRPr/>
            </a:lvl8pPr>
            <a:lvl9pPr indent="-371475" lvl="8" marL="4114800" rtl="0" algn="l">
              <a:lnSpc>
                <a:spcPct val="120000"/>
              </a:lnSpc>
              <a:spcBef>
                <a:spcPts val="500"/>
              </a:spcBef>
              <a:spcAft>
                <a:spcPts val="0"/>
              </a:spcAft>
              <a:buClr>
                <a:schemeClr val="lt1"/>
              </a:buClr>
              <a:buSzPts val="2250"/>
              <a:buChar char="•"/>
              <a:defRPr/>
            </a:lvl9pPr>
          </a:lstStyle>
          <a:p/>
        </p:txBody>
      </p:sp>
      <p:sp>
        <p:nvSpPr>
          <p:cNvPr id="134" name="Google Shape;134;p24"/>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24"/>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6" name="Google Shape;136;p24"/>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7" name="Shape 137"/>
        <p:cNvGrpSpPr/>
        <p:nvPr/>
      </p:nvGrpSpPr>
      <p:grpSpPr>
        <a:xfrm>
          <a:off x="0" y="0"/>
          <a:ext cx="0" cy="0"/>
          <a:chOff x="0" y="0"/>
          <a:chExt cx="0" cy="0"/>
        </a:xfrm>
      </p:grpSpPr>
      <p:sp>
        <p:nvSpPr>
          <p:cNvPr id="138" name="Google Shape;138;p25"/>
          <p:cNvSpPr txBox="1"/>
          <p:nvPr>
            <p:ph type="title"/>
          </p:nvPr>
        </p:nvSpPr>
        <p:spPr>
          <a:xfrm>
            <a:off x="1141411" y="619126"/>
            <a:ext cx="9906000" cy="14781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25"/>
          <p:cNvSpPr txBox="1"/>
          <p:nvPr>
            <p:ph idx="1" type="body"/>
          </p:nvPr>
        </p:nvSpPr>
        <p:spPr>
          <a:xfrm>
            <a:off x="1370019" y="2249486"/>
            <a:ext cx="46497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3000"/>
              <a:buNone/>
              <a:defRPr b="0" sz="2400" cap="none">
                <a:solidFill>
                  <a:schemeClr val="lt1"/>
                </a:solidFill>
              </a:defRPr>
            </a:lvl1pPr>
            <a:lvl2pPr indent="-228600" lvl="1" marL="914400" rtl="0" algn="l">
              <a:lnSpc>
                <a:spcPct val="120000"/>
              </a:lnSpc>
              <a:spcBef>
                <a:spcPts val="500"/>
              </a:spcBef>
              <a:spcAft>
                <a:spcPts val="0"/>
              </a:spcAft>
              <a:buClr>
                <a:schemeClr val="lt1"/>
              </a:buClr>
              <a:buSzPts val="2500"/>
              <a:buNone/>
              <a:defRPr b="1" sz="2000"/>
            </a:lvl2pPr>
            <a:lvl3pPr indent="-228600" lvl="2" marL="1371600" rtl="0" algn="l">
              <a:lnSpc>
                <a:spcPct val="120000"/>
              </a:lnSpc>
              <a:spcBef>
                <a:spcPts val="500"/>
              </a:spcBef>
              <a:spcAft>
                <a:spcPts val="0"/>
              </a:spcAft>
              <a:buClr>
                <a:schemeClr val="lt1"/>
              </a:buClr>
              <a:buSzPts val="2250"/>
              <a:buNone/>
              <a:defRPr b="1" sz="1800"/>
            </a:lvl3pPr>
            <a:lvl4pPr indent="-228600" lvl="3" marL="1828800" rtl="0" algn="l">
              <a:lnSpc>
                <a:spcPct val="120000"/>
              </a:lnSpc>
              <a:spcBef>
                <a:spcPts val="500"/>
              </a:spcBef>
              <a:spcAft>
                <a:spcPts val="0"/>
              </a:spcAft>
              <a:buClr>
                <a:schemeClr val="lt1"/>
              </a:buClr>
              <a:buSzPts val="2000"/>
              <a:buNone/>
              <a:defRPr b="1" sz="1600"/>
            </a:lvl4pPr>
            <a:lvl5pPr indent="-228600" lvl="4" marL="2286000" rtl="0" algn="l">
              <a:lnSpc>
                <a:spcPct val="120000"/>
              </a:lnSpc>
              <a:spcBef>
                <a:spcPts val="500"/>
              </a:spcBef>
              <a:spcAft>
                <a:spcPts val="0"/>
              </a:spcAft>
              <a:buClr>
                <a:schemeClr val="lt1"/>
              </a:buClr>
              <a:buSzPts val="2000"/>
              <a:buNone/>
              <a:defRPr b="1" sz="1600"/>
            </a:lvl5pPr>
            <a:lvl6pPr indent="-228600" lvl="5" marL="2743200" rtl="0" algn="l">
              <a:lnSpc>
                <a:spcPct val="120000"/>
              </a:lnSpc>
              <a:spcBef>
                <a:spcPts val="500"/>
              </a:spcBef>
              <a:spcAft>
                <a:spcPts val="0"/>
              </a:spcAft>
              <a:buClr>
                <a:schemeClr val="lt1"/>
              </a:buClr>
              <a:buSzPts val="2000"/>
              <a:buNone/>
              <a:defRPr b="1" sz="1600"/>
            </a:lvl6pPr>
            <a:lvl7pPr indent="-228600" lvl="6" marL="3200400" rtl="0" algn="l">
              <a:lnSpc>
                <a:spcPct val="120000"/>
              </a:lnSpc>
              <a:spcBef>
                <a:spcPts val="500"/>
              </a:spcBef>
              <a:spcAft>
                <a:spcPts val="0"/>
              </a:spcAft>
              <a:buClr>
                <a:schemeClr val="lt1"/>
              </a:buClr>
              <a:buSzPts val="2000"/>
              <a:buNone/>
              <a:defRPr b="1" sz="1600"/>
            </a:lvl7pPr>
            <a:lvl8pPr indent="-228600" lvl="7" marL="3657600" rtl="0" algn="l">
              <a:lnSpc>
                <a:spcPct val="120000"/>
              </a:lnSpc>
              <a:spcBef>
                <a:spcPts val="500"/>
              </a:spcBef>
              <a:spcAft>
                <a:spcPts val="0"/>
              </a:spcAft>
              <a:buClr>
                <a:schemeClr val="lt1"/>
              </a:buClr>
              <a:buSzPts val="2000"/>
              <a:buNone/>
              <a:defRPr b="1" sz="1600"/>
            </a:lvl8pPr>
            <a:lvl9pPr indent="-228600" lvl="8" marL="4114800" rtl="0" algn="l">
              <a:lnSpc>
                <a:spcPct val="120000"/>
              </a:lnSpc>
              <a:spcBef>
                <a:spcPts val="500"/>
              </a:spcBef>
              <a:spcAft>
                <a:spcPts val="0"/>
              </a:spcAft>
              <a:buClr>
                <a:schemeClr val="lt1"/>
              </a:buClr>
              <a:buSzPts val="2000"/>
              <a:buNone/>
              <a:defRPr b="1" sz="1600"/>
            </a:lvl9pPr>
          </a:lstStyle>
          <a:p/>
        </p:txBody>
      </p:sp>
      <p:sp>
        <p:nvSpPr>
          <p:cNvPr id="140" name="Google Shape;140;p25"/>
          <p:cNvSpPr txBox="1"/>
          <p:nvPr>
            <p:ph idx="2" type="body"/>
          </p:nvPr>
        </p:nvSpPr>
        <p:spPr>
          <a:xfrm>
            <a:off x="1141410" y="3073397"/>
            <a:ext cx="4878300" cy="2717700"/>
          </a:xfrm>
          <a:prstGeom prst="rect">
            <a:avLst/>
          </a:prstGeom>
          <a:noFill/>
          <a:ln>
            <a:noFill/>
          </a:ln>
        </p:spPr>
        <p:txBody>
          <a:bodyPr anchorCtr="0" anchor="t" bIns="45700" lIns="91425" spcFirstLastPara="1" rIns="91425" wrap="square" tIns="45700">
            <a:norm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500"/>
              </a:spcBef>
              <a:spcAft>
                <a:spcPts val="0"/>
              </a:spcAft>
              <a:buClr>
                <a:schemeClr val="lt1"/>
              </a:buClr>
              <a:buSzPts val="2250"/>
              <a:buChar char="•"/>
              <a:defRPr/>
            </a:lvl2pPr>
            <a:lvl3pPr indent="-371475" lvl="2" marL="1371600" rtl="0" algn="l">
              <a:lnSpc>
                <a:spcPct val="120000"/>
              </a:lnSpc>
              <a:spcBef>
                <a:spcPts val="500"/>
              </a:spcBef>
              <a:spcAft>
                <a:spcPts val="0"/>
              </a:spcAft>
              <a:buClr>
                <a:schemeClr val="lt1"/>
              </a:buClr>
              <a:buSzPts val="2250"/>
              <a:buChar char="•"/>
              <a:defRPr/>
            </a:lvl3pPr>
            <a:lvl4pPr indent="-371475" lvl="3" marL="1828800" rtl="0" algn="l">
              <a:lnSpc>
                <a:spcPct val="120000"/>
              </a:lnSpc>
              <a:spcBef>
                <a:spcPts val="500"/>
              </a:spcBef>
              <a:spcAft>
                <a:spcPts val="0"/>
              </a:spcAft>
              <a:buClr>
                <a:schemeClr val="lt1"/>
              </a:buClr>
              <a:buSzPts val="2250"/>
              <a:buChar char="•"/>
              <a:defRPr/>
            </a:lvl4pPr>
            <a:lvl5pPr indent="-371475" lvl="4" marL="2286000" rtl="0" algn="l">
              <a:lnSpc>
                <a:spcPct val="120000"/>
              </a:lnSpc>
              <a:spcBef>
                <a:spcPts val="500"/>
              </a:spcBef>
              <a:spcAft>
                <a:spcPts val="0"/>
              </a:spcAft>
              <a:buClr>
                <a:schemeClr val="lt1"/>
              </a:buClr>
              <a:buSzPts val="2250"/>
              <a:buChar char="•"/>
              <a:defRPr/>
            </a:lvl5pPr>
            <a:lvl6pPr indent="-371475" lvl="5" marL="2743200" rtl="0" algn="l">
              <a:lnSpc>
                <a:spcPct val="120000"/>
              </a:lnSpc>
              <a:spcBef>
                <a:spcPts val="500"/>
              </a:spcBef>
              <a:spcAft>
                <a:spcPts val="0"/>
              </a:spcAft>
              <a:buClr>
                <a:schemeClr val="lt1"/>
              </a:buClr>
              <a:buSzPts val="2250"/>
              <a:buChar char="•"/>
              <a:defRPr/>
            </a:lvl6pPr>
            <a:lvl7pPr indent="-371475" lvl="6" marL="3200400" rtl="0" algn="l">
              <a:lnSpc>
                <a:spcPct val="120000"/>
              </a:lnSpc>
              <a:spcBef>
                <a:spcPts val="500"/>
              </a:spcBef>
              <a:spcAft>
                <a:spcPts val="0"/>
              </a:spcAft>
              <a:buClr>
                <a:schemeClr val="lt1"/>
              </a:buClr>
              <a:buSzPts val="2250"/>
              <a:buChar char="•"/>
              <a:defRPr/>
            </a:lvl7pPr>
            <a:lvl8pPr indent="-371475" lvl="7" marL="3657600" rtl="0" algn="l">
              <a:lnSpc>
                <a:spcPct val="120000"/>
              </a:lnSpc>
              <a:spcBef>
                <a:spcPts val="500"/>
              </a:spcBef>
              <a:spcAft>
                <a:spcPts val="0"/>
              </a:spcAft>
              <a:buClr>
                <a:schemeClr val="lt1"/>
              </a:buClr>
              <a:buSzPts val="2250"/>
              <a:buChar char="•"/>
              <a:defRPr/>
            </a:lvl8pPr>
            <a:lvl9pPr indent="-371475" lvl="8" marL="4114800" rtl="0" algn="l">
              <a:lnSpc>
                <a:spcPct val="120000"/>
              </a:lnSpc>
              <a:spcBef>
                <a:spcPts val="500"/>
              </a:spcBef>
              <a:spcAft>
                <a:spcPts val="0"/>
              </a:spcAft>
              <a:buClr>
                <a:schemeClr val="lt1"/>
              </a:buClr>
              <a:buSzPts val="2250"/>
              <a:buChar char="•"/>
              <a:defRPr/>
            </a:lvl9pPr>
          </a:lstStyle>
          <a:p/>
        </p:txBody>
      </p:sp>
      <p:sp>
        <p:nvSpPr>
          <p:cNvPr id="141" name="Google Shape;141;p25"/>
          <p:cNvSpPr txBox="1"/>
          <p:nvPr>
            <p:ph idx="3" type="body"/>
          </p:nvPr>
        </p:nvSpPr>
        <p:spPr>
          <a:xfrm>
            <a:off x="6400808" y="2249485"/>
            <a:ext cx="46467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3000"/>
              <a:buNone/>
              <a:defRPr b="0" sz="2400" cap="none">
                <a:solidFill>
                  <a:schemeClr val="lt1"/>
                </a:solidFill>
              </a:defRPr>
            </a:lvl1pPr>
            <a:lvl2pPr indent="-228600" lvl="1" marL="914400" rtl="0" algn="l">
              <a:lnSpc>
                <a:spcPct val="120000"/>
              </a:lnSpc>
              <a:spcBef>
                <a:spcPts val="500"/>
              </a:spcBef>
              <a:spcAft>
                <a:spcPts val="0"/>
              </a:spcAft>
              <a:buClr>
                <a:schemeClr val="lt1"/>
              </a:buClr>
              <a:buSzPts val="2500"/>
              <a:buNone/>
              <a:defRPr b="1" sz="2000"/>
            </a:lvl2pPr>
            <a:lvl3pPr indent="-228600" lvl="2" marL="1371600" rtl="0" algn="l">
              <a:lnSpc>
                <a:spcPct val="120000"/>
              </a:lnSpc>
              <a:spcBef>
                <a:spcPts val="500"/>
              </a:spcBef>
              <a:spcAft>
                <a:spcPts val="0"/>
              </a:spcAft>
              <a:buClr>
                <a:schemeClr val="lt1"/>
              </a:buClr>
              <a:buSzPts val="2250"/>
              <a:buNone/>
              <a:defRPr b="1" sz="1800"/>
            </a:lvl3pPr>
            <a:lvl4pPr indent="-228600" lvl="3" marL="1828800" rtl="0" algn="l">
              <a:lnSpc>
                <a:spcPct val="120000"/>
              </a:lnSpc>
              <a:spcBef>
                <a:spcPts val="500"/>
              </a:spcBef>
              <a:spcAft>
                <a:spcPts val="0"/>
              </a:spcAft>
              <a:buClr>
                <a:schemeClr val="lt1"/>
              </a:buClr>
              <a:buSzPts val="2000"/>
              <a:buNone/>
              <a:defRPr b="1" sz="1600"/>
            </a:lvl4pPr>
            <a:lvl5pPr indent="-228600" lvl="4" marL="2286000" rtl="0" algn="l">
              <a:lnSpc>
                <a:spcPct val="120000"/>
              </a:lnSpc>
              <a:spcBef>
                <a:spcPts val="500"/>
              </a:spcBef>
              <a:spcAft>
                <a:spcPts val="0"/>
              </a:spcAft>
              <a:buClr>
                <a:schemeClr val="lt1"/>
              </a:buClr>
              <a:buSzPts val="2000"/>
              <a:buNone/>
              <a:defRPr b="1" sz="1600"/>
            </a:lvl5pPr>
            <a:lvl6pPr indent="-228600" lvl="5" marL="2743200" rtl="0" algn="l">
              <a:lnSpc>
                <a:spcPct val="120000"/>
              </a:lnSpc>
              <a:spcBef>
                <a:spcPts val="500"/>
              </a:spcBef>
              <a:spcAft>
                <a:spcPts val="0"/>
              </a:spcAft>
              <a:buClr>
                <a:schemeClr val="lt1"/>
              </a:buClr>
              <a:buSzPts val="2000"/>
              <a:buNone/>
              <a:defRPr b="1" sz="1600"/>
            </a:lvl6pPr>
            <a:lvl7pPr indent="-228600" lvl="6" marL="3200400" rtl="0" algn="l">
              <a:lnSpc>
                <a:spcPct val="120000"/>
              </a:lnSpc>
              <a:spcBef>
                <a:spcPts val="500"/>
              </a:spcBef>
              <a:spcAft>
                <a:spcPts val="0"/>
              </a:spcAft>
              <a:buClr>
                <a:schemeClr val="lt1"/>
              </a:buClr>
              <a:buSzPts val="2000"/>
              <a:buNone/>
              <a:defRPr b="1" sz="1600"/>
            </a:lvl7pPr>
            <a:lvl8pPr indent="-228600" lvl="7" marL="3657600" rtl="0" algn="l">
              <a:lnSpc>
                <a:spcPct val="120000"/>
              </a:lnSpc>
              <a:spcBef>
                <a:spcPts val="500"/>
              </a:spcBef>
              <a:spcAft>
                <a:spcPts val="0"/>
              </a:spcAft>
              <a:buClr>
                <a:schemeClr val="lt1"/>
              </a:buClr>
              <a:buSzPts val="2000"/>
              <a:buNone/>
              <a:defRPr b="1" sz="1600"/>
            </a:lvl8pPr>
            <a:lvl9pPr indent="-228600" lvl="8" marL="4114800" rtl="0" algn="l">
              <a:lnSpc>
                <a:spcPct val="120000"/>
              </a:lnSpc>
              <a:spcBef>
                <a:spcPts val="500"/>
              </a:spcBef>
              <a:spcAft>
                <a:spcPts val="0"/>
              </a:spcAft>
              <a:buClr>
                <a:schemeClr val="lt1"/>
              </a:buClr>
              <a:buSzPts val="2000"/>
              <a:buNone/>
              <a:defRPr b="1" sz="1600"/>
            </a:lvl9pPr>
          </a:lstStyle>
          <a:p/>
        </p:txBody>
      </p:sp>
      <p:sp>
        <p:nvSpPr>
          <p:cNvPr id="142" name="Google Shape;142;p25"/>
          <p:cNvSpPr txBox="1"/>
          <p:nvPr>
            <p:ph idx="4" type="body"/>
          </p:nvPr>
        </p:nvSpPr>
        <p:spPr>
          <a:xfrm>
            <a:off x="6172200" y="3073397"/>
            <a:ext cx="4875300" cy="2717700"/>
          </a:xfrm>
          <a:prstGeom prst="rect">
            <a:avLst/>
          </a:prstGeom>
          <a:noFill/>
          <a:ln>
            <a:noFill/>
          </a:ln>
        </p:spPr>
        <p:txBody>
          <a:bodyPr anchorCtr="0" anchor="t" bIns="45700" lIns="91425" spcFirstLastPara="1" rIns="91425" wrap="square" tIns="45700">
            <a:norm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500"/>
              </a:spcBef>
              <a:spcAft>
                <a:spcPts val="0"/>
              </a:spcAft>
              <a:buClr>
                <a:schemeClr val="lt1"/>
              </a:buClr>
              <a:buSzPts val="2250"/>
              <a:buChar char="•"/>
              <a:defRPr/>
            </a:lvl2pPr>
            <a:lvl3pPr indent="-371475" lvl="2" marL="1371600" rtl="0" algn="l">
              <a:lnSpc>
                <a:spcPct val="120000"/>
              </a:lnSpc>
              <a:spcBef>
                <a:spcPts val="500"/>
              </a:spcBef>
              <a:spcAft>
                <a:spcPts val="0"/>
              </a:spcAft>
              <a:buClr>
                <a:schemeClr val="lt1"/>
              </a:buClr>
              <a:buSzPts val="2250"/>
              <a:buChar char="•"/>
              <a:defRPr/>
            </a:lvl3pPr>
            <a:lvl4pPr indent="-371475" lvl="3" marL="1828800" rtl="0" algn="l">
              <a:lnSpc>
                <a:spcPct val="120000"/>
              </a:lnSpc>
              <a:spcBef>
                <a:spcPts val="500"/>
              </a:spcBef>
              <a:spcAft>
                <a:spcPts val="0"/>
              </a:spcAft>
              <a:buClr>
                <a:schemeClr val="lt1"/>
              </a:buClr>
              <a:buSzPts val="2250"/>
              <a:buChar char="•"/>
              <a:defRPr/>
            </a:lvl4pPr>
            <a:lvl5pPr indent="-371475" lvl="4" marL="2286000" rtl="0" algn="l">
              <a:lnSpc>
                <a:spcPct val="120000"/>
              </a:lnSpc>
              <a:spcBef>
                <a:spcPts val="500"/>
              </a:spcBef>
              <a:spcAft>
                <a:spcPts val="0"/>
              </a:spcAft>
              <a:buClr>
                <a:schemeClr val="lt1"/>
              </a:buClr>
              <a:buSzPts val="2250"/>
              <a:buChar char="•"/>
              <a:defRPr/>
            </a:lvl5pPr>
            <a:lvl6pPr indent="-371475" lvl="5" marL="2743200" rtl="0" algn="l">
              <a:lnSpc>
                <a:spcPct val="120000"/>
              </a:lnSpc>
              <a:spcBef>
                <a:spcPts val="500"/>
              </a:spcBef>
              <a:spcAft>
                <a:spcPts val="0"/>
              </a:spcAft>
              <a:buClr>
                <a:schemeClr val="lt1"/>
              </a:buClr>
              <a:buSzPts val="2250"/>
              <a:buChar char="•"/>
              <a:defRPr/>
            </a:lvl6pPr>
            <a:lvl7pPr indent="-371475" lvl="6" marL="3200400" rtl="0" algn="l">
              <a:lnSpc>
                <a:spcPct val="120000"/>
              </a:lnSpc>
              <a:spcBef>
                <a:spcPts val="500"/>
              </a:spcBef>
              <a:spcAft>
                <a:spcPts val="0"/>
              </a:spcAft>
              <a:buClr>
                <a:schemeClr val="lt1"/>
              </a:buClr>
              <a:buSzPts val="2250"/>
              <a:buChar char="•"/>
              <a:defRPr/>
            </a:lvl7pPr>
            <a:lvl8pPr indent="-371475" lvl="7" marL="3657600" rtl="0" algn="l">
              <a:lnSpc>
                <a:spcPct val="120000"/>
              </a:lnSpc>
              <a:spcBef>
                <a:spcPts val="500"/>
              </a:spcBef>
              <a:spcAft>
                <a:spcPts val="0"/>
              </a:spcAft>
              <a:buClr>
                <a:schemeClr val="lt1"/>
              </a:buClr>
              <a:buSzPts val="2250"/>
              <a:buChar char="•"/>
              <a:defRPr/>
            </a:lvl8pPr>
            <a:lvl9pPr indent="-371475" lvl="8" marL="4114800" rtl="0" algn="l">
              <a:lnSpc>
                <a:spcPct val="120000"/>
              </a:lnSpc>
              <a:spcBef>
                <a:spcPts val="500"/>
              </a:spcBef>
              <a:spcAft>
                <a:spcPts val="0"/>
              </a:spcAft>
              <a:buClr>
                <a:schemeClr val="lt1"/>
              </a:buClr>
              <a:buSzPts val="2250"/>
              <a:buChar char="•"/>
              <a:defRPr/>
            </a:lvl9pPr>
          </a:lstStyle>
          <a:p/>
        </p:txBody>
      </p:sp>
      <p:sp>
        <p:nvSpPr>
          <p:cNvPr id="143" name="Google Shape;143;p25"/>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p25"/>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p25"/>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26"/>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6"/>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p26"/>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0" name="Google Shape;150;p26"/>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
        <p:nvSpPr>
          <p:cNvPr id="152" name="Google Shape;152;p27"/>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7"/>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7"/>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5" name="Shape 155"/>
        <p:cNvGrpSpPr/>
        <p:nvPr/>
      </p:nvGrpSpPr>
      <p:grpSpPr>
        <a:xfrm>
          <a:off x="0" y="0"/>
          <a:ext cx="0" cy="0"/>
          <a:chOff x="0" y="0"/>
          <a:chExt cx="0" cy="0"/>
        </a:xfrm>
      </p:grpSpPr>
      <p:sp>
        <p:nvSpPr>
          <p:cNvPr id="156" name="Google Shape;156;p28"/>
          <p:cNvSpPr txBox="1"/>
          <p:nvPr>
            <p:ph type="title"/>
          </p:nvPr>
        </p:nvSpPr>
        <p:spPr>
          <a:xfrm>
            <a:off x="1146705" y="609601"/>
            <a:ext cx="3855900" cy="1639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3200"/>
              <a:buFont typeface="Twentieth Century"/>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8"/>
          <p:cNvSpPr txBox="1"/>
          <p:nvPr>
            <p:ph idx="1" type="body"/>
          </p:nvPr>
        </p:nvSpPr>
        <p:spPr>
          <a:xfrm>
            <a:off x="5156200" y="592666"/>
            <a:ext cx="5891100" cy="5198400"/>
          </a:xfrm>
          <a:prstGeom prst="rect">
            <a:avLst/>
          </a:prstGeom>
          <a:noFill/>
          <a:ln>
            <a:noFill/>
          </a:ln>
        </p:spPr>
        <p:txBody>
          <a:bodyPr anchorCtr="0" anchor="ctr" bIns="45700" lIns="91425" spcFirstLastPara="1" rIns="91425" wrap="square" tIns="45700">
            <a:norm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500"/>
              </a:spcBef>
              <a:spcAft>
                <a:spcPts val="0"/>
              </a:spcAft>
              <a:buClr>
                <a:schemeClr val="lt1"/>
              </a:buClr>
              <a:buSzPts val="2250"/>
              <a:buChar char="•"/>
              <a:defRPr/>
            </a:lvl2pPr>
            <a:lvl3pPr indent="-371475" lvl="2" marL="1371600" rtl="0" algn="l">
              <a:lnSpc>
                <a:spcPct val="120000"/>
              </a:lnSpc>
              <a:spcBef>
                <a:spcPts val="500"/>
              </a:spcBef>
              <a:spcAft>
                <a:spcPts val="0"/>
              </a:spcAft>
              <a:buClr>
                <a:schemeClr val="lt1"/>
              </a:buClr>
              <a:buSzPts val="2250"/>
              <a:buChar char="•"/>
              <a:defRPr/>
            </a:lvl3pPr>
            <a:lvl4pPr indent="-371475" lvl="3" marL="1828800" rtl="0" algn="l">
              <a:lnSpc>
                <a:spcPct val="120000"/>
              </a:lnSpc>
              <a:spcBef>
                <a:spcPts val="500"/>
              </a:spcBef>
              <a:spcAft>
                <a:spcPts val="0"/>
              </a:spcAft>
              <a:buClr>
                <a:schemeClr val="lt1"/>
              </a:buClr>
              <a:buSzPts val="2250"/>
              <a:buChar char="•"/>
              <a:defRPr/>
            </a:lvl4pPr>
            <a:lvl5pPr indent="-371475" lvl="4" marL="2286000" rtl="0" algn="l">
              <a:lnSpc>
                <a:spcPct val="120000"/>
              </a:lnSpc>
              <a:spcBef>
                <a:spcPts val="500"/>
              </a:spcBef>
              <a:spcAft>
                <a:spcPts val="0"/>
              </a:spcAft>
              <a:buClr>
                <a:schemeClr val="lt1"/>
              </a:buClr>
              <a:buSzPts val="2250"/>
              <a:buChar char="•"/>
              <a:defRPr/>
            </a:lvl5pPr>
            <a:lvl6pPr indent="-371475" lvl="5" marL="2743200" rtl="0" algn="l">
              <a:lnSpc>
                <a:spcPct val="120000"/>
              </a:lnSpc>
              <a:spcBef>
                <a:spcPts val="500"/>
              </a:spcBef>
              <a:spcAft>
                <a:spcPts val="0"/>
              </a:spcAft>
              <a:buClr>
                <a:schemeClr val="lt1"/>
              </a:buClr>
              <a:buSzPts val="2250"/>
              <a:buChar char="•"/>
              <a:defRPr/>
            </a:lvl6pPr>
            <a:lvl7pPr indent="-371475" lvl="6" marL="3200400" rtl="0" algn="l">
              <a:lnSpc>
                <a:spcPct val="120000"/>
              </a:lnSpc>
              <a:spcBef>
                <a:spcPts val="500"/>
              </a:spcBef>
              <a:spcAft>
                <a:spcPts val="0"/>
              </a:spcAft>
              <a:buClr>
                <a:schemeClr val="lt1"/>
              </a:buClr>
              <a:buSzPts val="2250"/>
              <a:buChar char="•"/>
              <a:defRPr/>
            </a:lvl7pPr>
            <a:lvl8pPr indent="-371475" lvl="7" marL="3657600" rtl="0" algn="l">
              <a:lnSpc>
                <a:spcPct val="120000"/>
              </a:lnSpc>
              <a:spcBef>
                <a:spcPts val="500"/>
              </a:spcBef>
              <a:spcAft>
                <a:spcPts val="0"/>
              </a:spcAft>
              <a:buClr>
                <a:schemeClr val="lt1"/>
              </a:buClr>
              <a:buSzPts val="2250"/>
              <a:buChar char="•"/>
              <a:defRPr/>
            </a:lvl8pPr>
            <a:lvl9pPr indent="-371475" lvl="8" marL="4114800" rtl="0" algn="l">
              <a:lnSpc>
                <a:spcPct val="120000"/>
              </a:lnSpc>
              <a:spcBef>
                <a:spcPts val="500"/>
              </a:spcBef>
              <a:spcAft>
                <a:spcPts val="0"/>
              </a:spcAft>
              <a:buClr>
                <a:schemeClr val="lt1"/>
              </a:buClr>
              <a:buSzPts val="2250"/>
              <a:buChar char="•"/>
              <a:defRPr/>
            </a:lvl9pPr>
          </a:lstStyle>
          <a:p/>
        </p:txBody>
      </p:sp>
      <p:sp>
        <p:nvSpPr>
          <p:cNvPr id="158" name="Google Shape;158;p28"/>
          <p:cNvSpPr txBox="1"/>
          <p:nvPr>
            <p:ph idx="2" type="body"/>
          </p:nvPr>
        </p:nvSpPr>
        <p:spPr>
          <a:xfrm>
            <a:off x="1146705" y="2249486"/>
            <a:ext cx="3855900" cy="35418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2000"/>
              <a:buNone/>
              <a:defRPr sz="1600"/>
            </a:lvl1pPr>
            <a:lvl2pPr indent="-228600" lvl="1" marL="914400" rtl="0" algn="l">
              <a:lnSpc>
                <a:spcPct val="120000"/>
              </a:lnSpc>
              <a:spcBef>
                <a:spcPts val="500"/>
              </a:spcBef>
              <a:spcAft>
                <a:spcPts val="0"/>
              </a:spcAft>
              <a:buClr>
                <a:schemeClr val="lt1"/>
              </a:buClr>
              <a:buSzPts val="1750"/>
              <a:buNone/>
              <a:defRPr sz="1400"/>
            </a:lvl2pPr>
            <a:lvl3pPr indent="-228600" lvl="2" marL="1371600" rtl="0" algn="l">
              <a:lnSpc>
                <a:spcPct val="120000"/>
              </a:lnSpc>
              <a:spcBef>
                <a:spcPts val="500"/>
              </a:spcBef>
              <a:spcAft>
                <a:spcPts val="0"/>
              </a:spcAft>
              <a:buClr>
                <a:schemeClr val="lt1"/>
              </a:buClr>
              <a:buSzPts val="1500"/>
              <a:buNone/>
              <a:defRPr sz="1200"/>
            </a:lvl3pPr>
            <a:lvl4pPr indent="-228600" lvl="3" marL="1828800" rtl="0" algn="l">
              <a:lnSpc>
                <a:spcPct val="120000"/>
              </a:lnSpc>
              <a:spcBef>
                <a:spcPts val="500"/>
              </a:spcBef>
              <a:spcAft>
                <a:spcPts val="0"/>
              </a:spcAft>
              <a:buClr>
                <a:schemeClr val="lt1"/>
              </a:buClr>
              <a:buSzPts val="1250"/>
              <a:buNone/>
              <a:defRPr sz="1000"/>
            </a:lvl4pPr>
            <a:lvl5pPr indent="-228600" lvl="4" marL="2286000" rtl="0" algn="l">
              <a:lnSpc>
                <a:spcPct val="120000"/>
              </a:lnSpc>
              <a:spcBef>
                <a:spcPts val="500"/>
              </a:spcBef>
              <a:spcAft>
                <a:spcPts val="0"/>
              </a:spcAft>
              <a:buClr>
                <a:schemeClr val="lt1"/>
              </a:buClr>
              <a:buSzPts val="1250"/>
              <a:buNone/>
              <a:defRPr sz="1000"/>
            </a:lvl5pPr>
            <a:lvl6pPr indent="-228600" lvl="5" marL="2743200" rtl="0" algn="l">
              <a:lnSpc>
                <a:spcPct val="120000"/>
              </a:lnSpc>
              <a:spcBef>
                <a:spcPts val="500"/>
              </a:spcBef>
              <a:spcAft>
                <a:spcPts val="0"/>
              </a:spcAft>
              <a:buClr>
                <a:schemeClr val="lt1"/>
              </a:buClr>
              <a:buSzPts val="1250"/>
              <a:buNone/>
              <a:defRPr sz="1000"/>
            </a:lvl6pPr>
            <a:lvl7pPr indent="-228600" lvl="6" marL="3200400" rtl="0" algn="l">
              <a:lnSpc>
                <a:spcPct val="120000"/>
              </a:lnSpc>
              <a:spcBef>
                <a:spcPts val="500"/>
              </a:spcBef>
              <a:spcAft>
                <a:spcPts val="0"/>
              </a:spcAft>
              <a:buClr>
                <a:schemeClr val="lt1"/>
              </a:buClr>
              <a:buSzPts val="1250"/>
              <a:buNone/>
              <a:defRPr sz="1000"/>
            </a:lvl7pPr>
            <a:lvl8pPr indent="-228600" lvl="7" marL="3657600" rtl="0" algn="l">
              <a:lnSpc>
                <a:spcPct val="120000"/>
              </a:lnSpc>
              <a:spcBef>
                <a:spcPts val="500"/>
              </a:spcBef>
              <a:spcAft>
                <a:spcPts val="0"/>
              </a:spcAft>
              <a:buClr>
                <a:schemeClr val="lt1"/>
              </a:buClr>
              <a:buSzPts val="1250"/>
              <a:buNone/>
              <a:defRPr sz="1000"/>
            </a:lvl8pPr>
            <a:lvl9pPr indent="-228600" lvl="8" marL="4114800" rtl="0" algn="l">
              <a:lnSpc>
                <a:spcPct val="120000"/>
              </a:lnSpc>
              <a:spcBef>
                <a:spcPts val="500"/>
              </a:spcBef>
              <a:spcAft>
                <a:spcPts val="0"/>
              </a:spcAft>
              <a:buClr>
                <a:schemeClr val="lt1"/>
              </a:buClr>
              <a:buSzPts val="1250"/>
              <a:buNone/>
              <a:defRPr sz="1000"/>
            </a:lvl9pPr>
          </a:lstStyle>
          <a:p/>
        </p:txBody>
      </p:sp>
      <p:sp>
        <p:nvSpPr>
          <p:cNvPr id="159" name="Google Shape;159;p28"/>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8"/>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8"/>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2" name="Shape 162"/>
        <p:cNvGrpSpPr/>
        <p:nvPr/>
      </p:nvGrpSpPr>
      <p:grpSpPr>
        <a:xfrm>
          <a:off x="0" y="0"/>
          <a:ext cx="0" cy="0"/>
          <a:chOff x="0" y="0"/>
          <a:chExt cx="0" cy="0"/>
        </a:xfrm>
      </p:grpSpPr>
      <p:sp>
        <p:nvSpPr>
          <p:cNvPr id="163" name="Google Shape;163;p29"/>
          <p:cNvSpPr txBox="1"/>
          <p:nvPr>
            <p:ph type="title"/>
          </p:nvPr>
        </p:nvSpPr>
        <p:spPr>
          <a:xfrm>
            <a:off x="1141413" y="609600"/>
            <a:ext cx="5934600" cy="1639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3200"/>
              <a:buFont typeface="Twentieth Century"/>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29"/>
          <p:cNvSpPr/>
          <p:nvPr>
            <p:ph idx="2" type="pic"/>
          </p:nvPr>
        </p:nvSpPr>
        <p:spPr>
          <a:xfrm>
            <a:off x="7380721" y="609601"/>
            <a:ext cx="3666600" cy="5181600"/>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5" name="Google Shape;165;p29"/>
          <p:cNvSpPr txBox="1"/>
          <p:nvPr>
            <p:ph idx="1" type="body"/>
          </p:nvPr>
        </p:nvSpPr>
        <p:spPr>
          <a:xfrm>
            <a:off x="1141410" y="2249486"/>
            <a:ext cx="5934600" cy="35418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2000"/>
              <a:buNone/>
              <a:defRPr sz="1600"/>
            </a:lvl1pPr>
            <a:lvl2pPr indent="-228600" lvl="1" marL="914400" rtl="0" algn="l">
              <a:lnSpc>
                <a:spcPct val="120000"/>
              </a:lnSpc>
              <a:spcBef>
                <a:spcPts val="500"/>
              </a:spcBef>
              <a:spcAft>
                <a:spcPts val="0"/>
              </a:spcAft>
              <a:buClr>
                <a:schemeClr val="lt1"/>
              </a:buClr>
              <a:buSzPts val="1750"/>
              <a:buNone/>
              <a:defRPr sz="1400"/>
            </a:lvl2pPr>
            <a:lvl3pPr indent="-228600" lvl="2" marL="1371600" rtl="0" algn="l">
              <a:lnSpc>
                <a:spcPct val="120000"/>
              </a:lnSpc>
              <a:spcBef>
                <a:spcPts val="500"/>
              </a:spcBef>
              <a:spcAft>
                <a:spcPts val="0"/>
              </a:spcAft>
              <a:buClr>
                <a:schemeClr val="lt1"/>
              </a:buClr>
              <a:buSzPts val="1500"/>
              <a:buNone/>
              <a:defRPr sz="1200"/>
            </a:lvl3pPr>
            <a:lvl4pPr indent="-228600" lvl="3" marL="1828800" rtl="0" algn="l">
              <a:lnSpc>
                <a:spcPct val="120000"/>
              </a:lnSpc>
              <a:spcBef>
                <a:spcPts val="500"/>
              </a:spcBef>
              <a:spcAft>
                <a:spcPts val="0"/>
              </a:spcAft>
              <a:buClr>
                <a:schemeClr val="lt1"/>
              </a:buClr>
              <a:buSzPts val="1250"/>
              <a:buNone/>
              <a:defRPr sz="1000"/>
            </a:lvl4pPr>
            <a:lvl5pPr indent="-228600" lvl="4" marL="2286000" rtl="0" algn="l">
              <a:lnSpc>
                <a:spcPct val="120000"/>
              </a:lnSpc>
              <a:spcBef>
                <a:spcPts val="500"/>
              </a:spcBef>
              <a:spcAft>
                <a:spcPts val="0"/>
              </a:spcAft>
              <a:buClr>
                <a:schemeClr val="lt1"/>
              </a:buClr>
              <a:buSzPts val="1250"/>
              <a:buNone/>
              <a:defRPr sz="1000"/>
            </a:lvl5pPr>
            <a:lvl6pPr indent="-228600" lvl="5" marL="2743200" rtl="0" algn="l">
              <a:lnSpc>
                <a:spcPct val="120000"/>
              </a:lnSpc>
              <a:spcBef>
                <a:spcPts val="500"/>
              </a:spcBef>
              <a:spcAft>
                <a:spcPts val="0"/>
              </a:spcAft>
              <a:buClr>
                <a:schemeClr val="lt1"/>
              </a:buClr>
              <a:buSzPts val="1250"/>
              <a:buNone/>
              <a:defRPr sz="1000"/>
            </a:lvl6pPr>
            <a:lvl7pPr indent="-228600" lvl="6" marL="3200400" rtl="0" algn="l">
              <a:lnSpc>
                <a:spcPct val="120000"/>
              </a:lnSpc>
              <a:spcBef>
                <a:spcPts val="500"/>
              </a:spcBef>
              <a:spcAft>
                <a:spcPts val="0"/>
              </a:spcAft>
              <a:buClr>
                <a:schemeClr val="lt1"/>
              </a:buClr>
              <a:buSzPts val="1250"/>
              <a:buNone/>
              <a:defRPr sz="1000"/>
            </a:lvl7pPr>
            <a:lvl8pPr indent="-228600" lvl="7" marL="3657600" rtl="0" algn="l">
              <a:lnSpc>
                <a:spcPct val="120000"/>
              </a:lnSpc>
              <a:spcBef>
                <a:spcPts val="500"/>
              </a:spcBef>
              <a:spcAft>
                <a:spcPts val="0"/>
              </a:spcAft>
              <a:buClr>
                <a:schemeClr val="lt1"/>
              </a:buClr>
              <a:buSzPts val="1250"/>
              <a:buNone/>
              <a:defRPr sz="1000"/>
            </a:lvl8pPr>
            <a:lvl9pPr indent="-228600" lvl="8" marL="4114800" rtl="0" algn="l">
              <a:lnSpc>
                <a:spcPct val="120000"/>
              </a:lnSpc>
              <a:spcBef>
                <a:spcPts val="500"/>
              </a:spcBef>
              <a:spcAft>
                <a:spcPts val="0"/>
              </a:spcAft>
              <a:buClr>
                <a:schemeClr val="lt1"/>
              </a:buClr>
              <a:buSzPts val="1250"/>
              <a:buNone/>
              <a:defRPr sz="1000"/>
            </a:lvl9pPr>
          </a:lstStyle>
          <a:p/>
        </p:txBody>
      </p:sp>
      <p:sp>
        <p:nvSpPr>
          <p:cNvPr id="166" name="Google Shape;166;p29"/>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9"/>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p29"/>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DROBO-FS\QuickDrops\JB\PPTX NG\Droplets\LightingOverlay.png" id="10" name="Google Shape;10;p20"/>
          <p:cNvPicPr preferRelativeResize="0"/>
          <p:nvPr/>
        </p:nvPicPr>
        <p:blipFill rotWithShape="1">
          <a:blip r:embed="rId2">
            <a:alphaModFix amt="30000"/>
          </a:blip>
          <a:srcRect b="0" l="0" r="0" t="0"/>
          <a:stretch/>
        </p:blipFill>
        <p:spPr>
          <a:xfrm>
            <a:off x="0" y="-1"/>
            <a:ext cx="12192005" cy="6858000"/>
          </a:xfrm>
          <a:prstGeom prst="rect">
            <a:avLst/>
          </a:prstGeom>
          <a:noFill/>
          <a:ln>
            <a:noFill/>
          </a:ln>
        </p:spPr>
      </p:pic>
      <p:grpSp>
        <p:nvGrpSpPr>
          <p:cNvPr id="11" name="Google Shape;11;p20"/>
          <p:cNvGrpSpPr/>
          <p:nvPr/>
        </p:nvGrpSpPr>
        <p:grpSpPr>
          <a:xfrm>
            <a:off x="-14288" y="0"/>
            <a:ext cx="12053888" cy="6858001"/>
            <a:chOff x="-14288" y="0"/>
            <a:chExt cx="12053888" cy="6858001"/>
          </a:xfrm>
        </p:grpSpPr>
        <p:grpSp>
          <p:nvGrpSpPr>
            <p:cNvPr id="12" name="Google Shape;12;p20"/>
            <p:cNvGrpSpPr/>
            <p:nvPr/>
          </p:nvGrpSpPr>
          <p:grpSpPr>
            <a:xfrm>
              <a:off x="-14288" y="0"/>
              <a:ext cx="1220788" cy="6858001"/>
              <a:chOff x="-14288" y="0"/>
              <a:chExt cx="1220788" cy="6858001"/>
            </a:xfrm>
          </p:grpSpPr>
          <p:sp>
            <p:nvSpPr>
              <p:cNvPr id="13" name="Google Shape;13;p20"/>
              <p:cNvSpPr/>
              <p:nvPr/>
            </p:nvSpPr>
            <p:spPr>
              <a:xfrm>
                <a:off x="114300" y="4763"/>
                <a:ext cx="23700" cy="2181300"/>
              </a:xfrm>
              <a:prstGeom prst="rect">
                <a:avLst/>
              </a:pr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0"/>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0"/>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0"/>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12" scaled="0"/>
              </a:gradFill>
              <a:ln>
                <a:noFill/>
              </a:ln>
            </p:spPr>
          </p:sp>
          <p:sp>
            <p:nvSpPr>
              <p:cNvPr id="17" name="Google Shape;17;p20"/>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0"/>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12" scaled="0"/>
              </a:gradFill>
              <a:ln>
                <a:noFill/>
              </a:ln>
            </p:spPr>
          </p:sp>
          <p:sp>
            <p:nvSpPr>
              <p:cNvPr id="19" name="Google Shape;19;p20"/>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12" scaled="0"/>
              </a:gradFill>
              <a:ln>
                <a:noFill/>
              </a:ln>
            </p:spPr>
          </p:sp>
          <p:sp>
            <p:nvSpPr>
              <p:cNvPr id="20" name="Google Shape;20;p20"/>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0"/>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0"/>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12" scaled="0"/>
              </a:gradFill>
              <a:ln>
                <a:noFill/>
              </a:ln>
            </p:spPr>
          </p:sp>
          <p:sp>
            <p:nvSpPr>
              <p:cNvPr id="23" name="Google Shape;23;p20"/>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 name="Google Shape;24;p20"/>
              <p:cNvCxnSpPr/>
              <p:nvPr/>
            </p:nvCxnSpPr>
            <p:spPr>
              <a:xfrm>
                <a:off x="-4763" y="9525"/>
                <a:ext cx="0" cy="0"/>
              </a:xfrm>
              <a:prstGeom prst="straightConnector1">
                <a:avLst/>
              </a:prstGeom>
              <a:gradFill>
                <a:gsLst>
                  <a:gs pos="0">
                    <a:schemeClr val="lt2"/>
                  </a:gs>
                  <a:gs pos="100000">
                    <a:srgbClr val="3B95DE"/>
                  </a:gs>
                </a:gsLst>
                <a:lin ang="5400012" scaled="0"/>
              </a:gradFill>
              <a:ln cap="flat" cmpd="sng" w="9525">
                <a:solidFill>
                  <a:srgbClr val="FFFFFF"/>
                </a:solidFill>
                <a:prstDash val="solid"/>
                <a:miter lim="800000"/>
                <a:headEnd len="sm" w="sm" type="none"/>
                <a:tailEnd len="sm" w="sm" type="none"/>
              </a:ln>
            </p:spPr>
          </p:cxnSp>
          <p:sp>
            <p:nvSpPr>
              <p:cNvPr id="25" name="Google Shape;25;p20"/>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12" scaled="0"/>
              </a:gradFill>
              <a:ln>
                <a:noFill/>
              </a:ln>
            </p:spPr>
          </p:sp>
          <p:sp>
            <p:nvSpPr>
              <p:cNvPr id="26" name="Google Shape;26;p20"/>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12" scaled="0"/>
              </a:gradFill>
              <a:ln>
                <a:noFill/>
              </a:ln>
            </p:spPr>
          </p:sp>
          <p:sp>
            <p:nvSpPr>
              <p:cNvPr id="27" name="Google Shape;27;p20"/>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12" scaled="0"/>
              </a:gradFill>
              <a:ln>
                <a:noFill/>
              </a:ln>
            </p:spPr>
          </p:sp>
          <p:sp>
            <p:nvSpPr>
              <p:cNvPr id="28" name="Google Shape;28;p20"/>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0"/>
              <p:cNvSpPr/>
              <p:nvPr/>
            </p:nvSpPr>
            <p:spPr>
              <a:xfrm>
                <a:off x="133350" y="4662488"/>
                <a:ext cx="23700" cy="2181300"/>
              </a:xfrm>
              <a:prstGeom prst="rect">
                <a:avLst/>
              </a:pr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0"/>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12" scaled="0"/>
              </a:gradFill>
              <a:ln>
                <a:noFill/>
              </a:ln>
            </p:spPr>
          </p:sp>
          <p:sp>
            <p:nvSpPr>
              <p:cNvPr id="31" name="Google Shape;31;p20"/>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0"/>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12" scaled="0"/>
              </a:gradFill>
              <a:ln>
                <a:noFill/>
              </a:ln>
            </p:spPr>
          </p:sp>
          <p:sp>
            <p:nvSpPr>
              <p:cNvPr id="33" name="Google Shape;33;p20"/>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0"/>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12" scaled="0"/>
              </a:gradFill>
              <a:ln>
                <a:noFill/>
              </a:ln>
            </p:spPr>
          </p:sp>
          <p:sp>
            <p:nvSpPr>
              <p:cNvPr id="35" name="Google Shape;35;p20"/>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12" scaled="0"/>
              </a:gradFill>
              <a:ln>
                <a:noFill/>
              </a:ln>
            </p:spPr>
          </p:sp>
          <p:sp>
            <p:nvSpPr>
              <p:cNvPr id="36" name="Google Shape;36;p20"/>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0"/>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12" scaled="0"/>
              </a:gradFill>
              <a:ln>
                <a:noFill/>
              </a:ln>
            </p:spPr>
          </p:sp>
          <p:sp>
            <p:nvSpPr>
              <p:cNvPr id="39" name="Google Shape;39;p20"/>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 name="Google Shape;40;p20"/>
            <p:cNvGrpSpPr/>
            <p:nvPr/>
          </p:nvGrpSpPr>
          <p:grpSpPr>
            <a:xfrm>
              <a:off x="11364912" y="0"/>
              <a:ext cx="674688" cy="6848476"/>
              <a:chOff x="11364912" y="0"/>
              <a:chExt cx="674688" cy="6848476"/>
            </a:xfrm>
          </p:grpSpPr>
          <p:sp>
            <p:nvSpPr>
              <p:cNvPr id="41" name="Google Shape;41;p20"/>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12" scaled="0"/>
              </a:gradFill>
              <a:ln>
                <a:noFill/>
              </a:ln>
            </p:spPr>
          </p:sp>
          <p:sp>
            <p:nvSpPr>
              <p:cNvPr id="42" name="Google Shape;42;p20"/>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0"/>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0"/>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12" scaled="0"/>
              </a:gradFill>
              <a:ln>
                <a:noFill/>
              </a:ln>
            </p:spPr>
          </p:sp>
          <p:sp>
            <p:nvSpPr>
              <p:cNvPr id="45" name="Google Shape;45;p20"/>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0"/>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12" scaled="0"/>
              </a:gradFill>
              <a:ln>
                <a:noFill/>
              </a:ln>
            </p:spPr>
          </p:sp>
          <p:sp>
            <p:nvSpPr>
              <p:cNvPr id="47" name="Google Shape;47;p20"/>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0"/>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12" scaled="0"/>
              </a:gradFill>
              <a:ln>
                <a:noFill/>
              </a:ln>
            </p:spPr>
          </p:sp>
          <p:sp>
            <p:nvSpPr>
              <p:cNvPr id="49" name="Google Shape;49;p20"/>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0"/>
              <p:cNvSpPr/>
              <p:nvPr/>
            </p:nvSpPr>
            <p:spPr>
              <a:xfrm>
                <a:off x="11939587" y="6596063"/>
                <a:ext cx="23700" cy="252300"/>
              </a:xfrm>
              <a:prstGeom prst="rect">
                <a:avLst/>
              </a:prstGeom>
              <a:gradFill>
                <a:gsLst>
                  <a:gs pos="0">
                    <a:srgbClr val="82FFFF">
                      <a:alpha val="80000"/>
                    </a:srgbClr>
                  </a:gs>
                  <a:gs pos="100000">
                    <a:srgbClr val="3B95DE">
                      <a:alpha val="6000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1" name="Google Shape;51;p20"/>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20"/>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53" name="Google Shape;53;p20"/>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4" name="Google Shape;54;p20"/>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5" name="Google Shape;55;p20"/>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5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jpg"/><Relationship Id="rId4" Type="http://schemas.openxmlformats.org/officeDocument/2006/relationships/image" Target="../media/image2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jpg"/><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jpg"/><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jpg"/><Relationship Id="rId4" Type="http://schemas.openxmlformats.org/officeDocument/2006/relationships/image" Target="../media/image23.jpg"/><Relationship Id="rId5" Type="http://schemas.openxmlformats.org/officeDocument/2006/relationships/image" Target="../media/image2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jpg"/><Relationship Id="rId4" Type="http://schemas.openxmlformats.org/officeDocument/2006/relationships/image" Target="../media/image18.jpg"/><Relationship Id="rId5" Type="http://schemas.openxmlformats.org/officeDocument/2006/relationships/image" Target="../media/image2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0.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3.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6.jp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9.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8.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4.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7.png"/><Relationship Id="rId4" Type="http://schemas.openxmlformats.org/officeDocument/2006/relationships/image" Target="../media/image52.png"/><Relationship Id="rId5" Type="http://schemas.openxmlformats.org/officeDocument/2006/relationships/image" Target="../media/image4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
          <p:cNvSpPr txBox="1"/>
          <p:nvPr>
            <p:ph type="ctrTitle"/>
          </p:nvPr>
        </p:nvSpPr>
        <p:spPr>
          <a:xfrm>
            <a:off x="1876424" y="393701"/>
            <a:ext cx="8791575" cy="1752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PROJECT NAME:</a:t>
            </a:r>
            <a:br>
              <a:rPr lang="en-US" sz="3600">
                <a:latin typeface="Times New Roman"/>
                <a:ea typeface="Times New Roman"/>
                <a:cs typeface="Times New Roman"/>
                <a:sym typeface="Times New Roman"/>
              </a:rPr>
            </a:br>
            <a:r>
              <a:rPr lang="en-US" sz="3600">
                <a:latin typeface="Times New Roman"/>
                <a:ea typeface="Times New Roman"/>
                <a:cs typeface="Times New Roman"/>
                <a:sym typeface="Times New Roman"/>
              </a:rPr>
              <a:t>CHURN RATE PREDICTION:</a:t>
            </a:r>
            <a:endParaRPr sz="3600">
              <a:latin typeface="Times New Roman"/>
              <a:ea typeface="Times New Roman"/>
              <a:cs typeface="Times New Roman"/>
              <a:sym typeface="Times New Roman"/>
            </a:endParaRPr>
          </a:p>
        </p:txBody>
      </p:sp>
      <p:sp>
        <p:nvSpPr>
          <p:cNvPr id="239" name="Google Shape;239;p1"/>
          <p:cNvSpPr txBox="1"/>
          <p:nvPr>
            <p:ph idx="1" type="subTitle"/>
          </p:nvPr>
        </p:nvSpPr>
        <p:spPr>
          <a:xfrm>
            <a:off x="2717800" y="2146301"/>
            <a:ext cx="7950199" cy="3962399"/>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20000"/>
              </a:lnSpc>
              <a:spcBef>
                <a:spcPts val="0"/>
              </a:spcBef>
              <a:spcAft>
                <a:spcPts val="0"/>
              </a:spcAft>
              <a:buClr>
                <a:schemeClr val="lt2"/>
              </a:buClr>
              <a:buSzPct val="125000"/>
              <a:buNone/>
            </a:pPr>
            <a:r>
              <a:rPr lang="en-US">
                <a:solidFill>
                  <a:schemeClr val="dk1"/>
                </a:solidFill>
                <a:latin typeface="Times New Roman"/>
                <a:ea typeface="Times New Roman"/>
                <a:cs typeface="Times New Roman"/>
                <a:sym typeface="Times New Roman"/>
              </a:rPr>
              <a:t>MENTORS:</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00036" lvl="0" marL="457200" rtl="0" algn="l">
              <a:lnSpc>
                <a:spcPct val="120000"/>
              </a:lnSpc>
              <a:spcBef>
                <a:spcPts val="0"/>
              </a:spcBef>
              <a:spcAft>
                <a:spcPts val="0"/>
              </a:spcAft>
              <a:buSzPct val="125000"/>
              <a:buFont typeface="Times New Roman"/>
              <a:buChar char="●"/>
            </a:pPr>
            <a:r>
              <a:rPr lang="en-US">
                <a:latin typeface="Times New Roman"/>
                <a:ea typeface="Times New Roman"/>
                <a:cs typeface="Times New Roman"/>
                <a:sym typeface="Times New Roman"/>
              </a:rPr>
              <a:t>BHANUPRIYA MA’A</a:t>
            </a:r>
            <a:r>
              <a:rPr lang="en-US">
                <a:latin typeface="Times New Roman"/>
                <a:ea typeface="Times New Roman"/>
                <a:cs typeface="Times New Roman"/>
                <a:sym typeface="Times New Roman"/>
              </a:rPr>
              <a:t>M</a:t>
            </a:r>
            <a:endParaRPr>
              <a:latin typeface="Times New Roman"/>
              <a:ea typeface="Times New Roman"/>
              <a:cs typeface="Times New Roman"/>
              <a:sym typeface="Times New Roman"/>
            </a:endParaRPr>
          </a:p>
          <a:p>
            <a:pPr indent="-300036" lvl="0" marL="457200" rtl="0" algn="l">
              <a:lnSpc>
                <a:spcPct val="120000"/>
              </a:lnSpc>
              <a:spcBef>
                <a:spcPts val="0"/>
              </a:spcBef>
              <a:spcAft>
                <a:spcPts val="0"/>
              </a:spcAft>
              <a:buSzPct val="125000"/>
              <a:buFont typeface="Times New Roman"/>
              <a:buChar char="●"/>
            </a:pPr>
            <a:r>
              <a:rPr lang="en-US">
                <a:latin typeface="Times New Roman"/>
                <a:ea typeface="Times New Roman"/>
                <a:cs typeface="Times New Roman"/>
                <a:sym typeface="Times New Roman"/>
              </a:rPr>
              <a:t>HARSHAL SIR</a:t>
            </a:r>
            <a:endParaRPr>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lt2"/>
              </a:buClr>
              <a:buSzPct val="125000"/>
              <a:buNone/>
            </a:pPr>
            <a:r>
              <a:t/>
            </a:r>
            <a:endParaRPr>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2"/>
              </a:buClr>
              <a:buSzPct val="125000"/>
              <a:buNone/>
            </a:pPr>
            <a:r>
              <a:rPr lang="en-US">
                <a:solidFill>
                  <a:schemeClr val="dk1"/>
                </a:solidFill>
                <a:latin typeface="Times New Roman"/>
                <a:ea typeface="Times New Roman"/>
                <a:cs typeface="Times New Roman"/>
                <a:sym typeface="Times New Roman"/>
              </a:rPr>
              <a:t>TEAM MEMBERS:</a:t>
            </a:r>
            <a:endParaRPr>
              <a:solidFill>
                <a:schemeClr val="dk1"/>
              </a:solidFill>
            </a:endParaRPr>
          </a:p>
          <a:p>
            <a:pPr indent="-369886" lvl="0" marL="457200" rtl="0" algn="l">
              <a:lnSpc>
                <a:spcPct val="120000"/>
              </a:lnSpc>
              <a:spcBef>
                <a:spcPts val="1000"/>
              </a:spcBef>
              <a:spcAft>
                <a:spcPts val="0"/>
              </a:spcAft>
              <a:buClr>
                <a:schemeClr val="lt2"/>
              </a:buClr>
              <a:buSzPct val="125000"/>
              <a:buAutoNum type="arabicParenR"/>
            </a:pPr>
            <a:r>
              <a:rPr lang="en-US">
                <a:latin typeface="Times New Roman"/>
                <a:ea typeface="Times New Roman"/>
                <a:cs typeface="Times New Roman"/>
                <a:sym typeface="Times New Roman"/>
              </a:rPr>
              <a:t>DINESH</a:t>
            </a:r>
            <a:endParaRPr/>
          </a:p>
          <a:p>
            <a:pPr indent="-369886" lvl="0" marL="457200" rtl="0" algn="l">
              <a:lnSpc>
                <a:spcPct val="120000"/>
              </a:lnSpc>
              <a:spcBef>
                <a:spcPts val="1000"/>
              </a:spcBef>
              <a:spcAft>
                <a:spcPts val="0"/>
              </a:spcAft>
              <a:buClr>
                <a:schemeClr val="lt2"/>
              </a:buClr>
              <a:buSzPct val="125000"/>
              <a:buAutoNum type="arabicParenR"/>
            </a:pPr>
            <a:r>
              <a:rPr lang="en-US">
                <a:latin typeface="Times New Roman"/>
                <a:ea typeface="Times New Roman"/>
                <a:cs typeface="Times New Roman"/>
                <a:sym typeface="Times New Roman"/>
              </a:rPr>
              <a:t>YASHAS</a:t>
            </a:r>
            <a:endParaRPr>
              <a:latin typeface="Times New Roman"/>
              <a:ea typeface="Times New Roman"/>
              <a:cs typeface="Times New Roman"/>
              <a:sym typeface="Times New Roman"/>
            </a:endParaRPr>
          </a:p>
          <a:p>
            <a:pPr indent="-369886" lvl="0" marL="457200" rtl="0" algn="l">
              <a:lnSpc>
                <a:spcPct val="120000"/>
              </a:lnSpc>
              <a:spcBef>
                <a:spcPts val="1000"/>
              </a:spcBef>
              <a:spcAft>
                <a:spcPts val="0"/>
              </a:spcAft>
              <a:buClr>
                <a:schemeClr val="lt2"/>
              </a:buClr>
              <a:buSzPct val="125000"/>
              <a:buAutoNum type="arabicParenR"/>
            </a:pPr>
            <a:r>
              <a:rPr lang="en-US">
                <a:latin typeface="Times New Roman"/>
                <a:ea typeface="Times New Roman"/>
                <a:cs typeface="Times New Roman"/>
                <a:sym typeface="Times New Roman"/>
              </a:rPr>
              <a:t>VIDDYASAGAR</a:t>
            </a:r>
            <a:endParaRPr>
              <a:latin typeface="Times New Roman"/>
              <a:ea typeface="Times New Roman"/>
              <a:cs typeface="Times New Roman"/>
              <a:sym typeface="Times New Roman"/>
            </a:endParaRPr>
          </a:p>
          <a:p>
            <a:pPr indent="-369886" lvl="0" marL="457200" rtl="0" algn="l">
              <a:lnSpc>
                <a:spcPct val="120000"/>
              </a:lnSpc>
              <a:spcBef>
                <a:spcPts val="1000"/>
              </a:spcBef>
              <a:spcAft>
                <a:spcPts val="0"/>
              </a:spcAft>
              <a:buClr>
                <a:schemeClr val="lt2"/>
              </a:buClr>
              <a:buSzPct val="125000"/>
              <a:buAutoNum type="arabicParenR"/>
            </a:pPr>
            <a:r>
              <a:rPr lang="en-US">
                <a:latin typeface="Times New Roman"/>
                <a:ea typeface="Times New Roman"/>
                <a:cs typeface="Times New Roman"/>
                <a:sym typeface="Times New Roman"/>
              </a:rPr>
              <a:t>KAVYA</a:t>
            </a:r>
            <a:endParaRPr/>
          </a:p>
          <a:p>
            <a:pPr indent="-369886" lvl="0" marL="457200" rtl="0" algn="l">
              <a:lnSpc>
                <a:spcPct val="120000"/>
              </a:lnSpc>
              <a:spcBef>
                <a:spcPts val="1000"/>
              </a:spcBef>
              <a:spcAft>
                <a:spcPts val="0"/>
              </a:spcAft>
              <a:buClr>
                <a:schemeClr val="lt2"/>
              </a:buClr>
              <a:buSzPct val="125000"/>
              <a:buAutoNum type="arabicParenR"/>
            </a:pPr>
            <a:r>
              <a:rPr lang="en-US">
                <a:latin typeface="Times New Roman"/>
                <a:ea typeface="Times New Roman"/>
                <a:cs typeface="Times New Roman"/>
                <a:sym typeface="Times New Roman"/>
              </a:rPr>
              <a:t>ROHIT</a:t>
            </a:r>
            <a:endParaRPr>
              <a:latin typeface="Times New Roman"/>
              <a:ea typeface="Times New Roman"/>
              <a:cs typeface="Times New Roman"/>
              <a:sym typeface="Times New Roman"/>
            </a:endParaRPr>
          </a:p>
          <a:p>
            <a:pPr indent="-369886" lvl="0" marL="457200" rtl="0" algn="l">
              <a:lnSpc>
                <a:spcPct val="120000"/>
              </a:lnSpc>
              <a:spcBef>
                <a:spcPts val="1000"/>
              </a:spcBef>
              <a:spcAft>
                <a:spcPts val="0"/>
              </a:spcAft>
              <a:buClr>
                <a:schemeClr val="lt2"/>
              </a:buClr>
              <a:buSzPct val="125000"/>
              <a:buAutoNum type="arabicParenR"/>
            </a:pPr>
            <a:r>
              <a:rPr lang="en-US">
                <a:latin typeface="Times New Roman"/>
                <a:ea typeface="Times New Roman"/>
                <a:cs typeface="Times New Roman"/>
                <a:sym typeface="Times New Roman"/>
              </a:rPr>
              <a:t>MONCY</a:t>
            </a:r>
            <a:endParaRPr>
              <a:latin typeface="Times New Roman"/>
              <a:ea typeface="Times New Roman"/>
              <a:cs typeface="Times New Roman"/>
              <a:sym typeface="Times New Roman"/>
            </a:endParaRPr>
          </a:p>
          <a:p>
            <a:pPr indent="-298450" lvl="0" marL="457200" rtl="0" algn="l">
              <a:lnSpc>
                <a:spcPct val="120000"/>
              </a:lnSpc>
              <a:spcBef>
                <a:spcPts val="1000"/>
              </a:spcBef>
              <a:spcAft>
                <a:spcPts val="0"/>
              </a:spcAft>
              <a:buClr>
                <a:schemeClr val="lt2"/>
              </a:buClr>
              <a:buSzPct val="125000"/>
              <a:buNone/>
            </a:pPr>
            <a:r>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1"/>
          <p:cNvSpPr txBox="1"/>
          <p:nvPr>
            <p:ph type="title"/>
          </p:nvPr>
        </p:nvSpPr>
        <p:spPr>
          <a:xfrm>
            <a:off x="1141400" y="195997"/>
            <a:ext cx="9906000" cy="73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Data Insights and Visualizations</a:t>
            </a:r>
            <a:endParaRPr/>
          </a:p>
        </p:txBody>
      </p:sp>
      <p:sp>
        <p:nvSpPr>
          <p:cNvPr id="317" name="Google Shape;317;p11"/>
          <p:cNvSpPr txBox="1"/>
          <p:nvPr>
            <p:ph idx="1" type="body"/>
          </p:nvPr>
        </p:nvSpPr>
        <p:spPr>
          <a:xfrm>
            <a:off x="6079775" y="1080888"/>
            <a:ext cx="5178300" cy="2323800"/>
          </a:xfrm>
          <a:prstGeom prst="rect">
            <a:avLst/>
          </a:prstGeom>
          <a:noFill/>
          <a:ln>
            <a:noFill/>
          </a:ln>
        </p:spPr>
        <p:txBody>
          <a:bodyPr anchorCtr="0" anchor="t" bIns="45700" lIns="91425" spcFirstLastPara="1" rIns="91425" wrap="square" tIns="45700">
            <a:normAutofit/>
          </a:bodyPr>
          <a:lstStyle/>
          <a:p>
            <a:pPr indent="-371475" lvl="0" marL="457200" rtl="0" algn="l">
              <a:lnSpc>
                <a:spcPct val="120000"/>
              </a:lnSpc>
              <a:spcBef>
                <a:spcPts val="1000"/>
              </a:spcBef>
              <a:spcAft>
                <a:spcPts val="0"/>
              </a:spcAft>
              <a:buSzPts val="2250"/>
              <a:buChar char="●"/>
            </a:pPr>
            <a:r>
              <a:rPr lang="en-US"/>
              <a:t>There were about 37% overall cancellations between the three years.                                                             </a:t>
            </a:r>
            <a:endParaRPr/>
          </a:p>
        </p:txBody>
      </p:sp>
      <p:pic>
        <p:nvPicPr>
          <p:cNvPr id="318" name="Google Shape;318;p11"/>
          <p:cNvPicPr preferRelativeResize="0"/>
          <p:nvPr/>
        </p:nvPicPr>
        <p:blipFill rotWithShape="1">
          <a:blip r:embed="rId3">
            <a:alphaModFix/>
          </a:blip>
          <a:srcRect b="0" l="16747" r="16740" t="0"/>
          <a:stretch/>
        </p:blipFill>
        <p:spPr>
          <a:xfrm>
            <a:off x="210750" y="1080825"/>
            <a:ext cx="5739325" cy="2323925"/>
          </a:xfrm>
          <a:prstGeom prst="rect">
            <a:avLst/>
          </a:prstGeom>
          <a:noFill/>
          <a:ln>
            <a:noFill/>
          </a:ln>
        </p:spPr>
      </p:pic>
      <p:pic>
        <p:nvPicPr>
          <p:cNvPr id="319" name="Google Shape;319;p11"/>
          <p:cNvPicPr preferRelativeResize="0"/>
          <p:nvPr/>
        </p:nvPicPr>
        <p:blipFill rotWithShape="1">
          <a:blip r:embed="rId4">
            <a:alphaModFix/>
          </a:blip>
          <a:srcRect b="0" l="0" r="0" t="0"/>
          <a:stretch/>
        </p:blipFill>
        <p:spPr>
          <a:xfrm>
            <a:off x="210750" y="3550675"/>
            <a:ext cx="5739325" cy="3148500"/>
          </a:xfrm>
          <a:prstGeom prst="rect">
            <a:avLst/>
          </a:prstGeom>
          <a:noFill/>
          <a:ln>
            <a:noFill/>
          </a:ln>
        </p:spPr>
      </p:pic>
      <p:sp>
        <p:nvSpPr>
          <p:cNvPr id="320" name="Google Shape;320;p11"/>
          <p:cNvSpPr txBox="1"/>
          <p:nvPr/>
        </p:nvSpPr>
        <p:spPr>
          <a:xfrm>
            <a:off x="6079775" y="3550700"/>
            <a:ext cx="5836500" cy="1960851"/>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chemeClr val="lt1"/>
              </a:buClr>
              <a:buSzPts val="2400"/>
              <a:buFont typeface="Twentieth Century"/>
              <a:buChar char="●"/>
            </a:pPr>
            <a:r>
              <a:rPr b="0" i="0" lang="en-US" sz="2400" u="none" cap="none" strike="noStrike">
                <a:solidFill>
                  <a:schemeClr val="lt1"/>
                </a:solidFill>
                <a:latin typeface="Twentieth Century"/>
                <a:ea typeface="Twentieth Century"/>
                <a:cs typeface="Twentieth Century"/>
                <a:sym typeface="Twentieth Century"/>
              </a:rPr>
              <a:t>For city hotels, April to June and December experienced the most cancellations.</a:t>
            </a:r>
            <a:endParaRPr b="0" i="0" sz="2400" u="none" cap="none" strike="noStrike">
              <a:solidFill>
                <a:schemeClr val="lt1"/>
              </a:solidFill>
              <a:latin typeface="Twentieth Century"/>
              <a:ea typeface="Twentieth Century"/>
              <a:cs typeface="Twentieth Century"/>
              <a:sym typeface="Twentieth Century"/>
            </a:endParaRPr>
          </a:p>
          <a:p>
            <a:pPr indent="-381000" lvl="0" marL="457200" marR="0" rtl="0" algn="l">
              <a:lnSpc>
                <a:spcPct val="100000"/>
              </a:lnSpc>
              <a:spcBef>
                <a:spcPts val="0"/>
              </a:spcBef>
              <a:spcAft>
                <a:spcPts val="0"/>
              </a:spcAft>
              <a:buClr>
                <a:schemeClr val="lt1"/>
              </a:buClr>
              <a:buSzPts val="2400"/>
              <a:buFont typeface="Twentieth Century"/>
              <a:buChar char="●"/>
            </a:pPr>
            <a:r>
              <a:rPr b="0" i="0" lang="en-US" sz="2400" u="none" cap="none" strike="noStrike">
                <a:solidFill>
                  <a:schemeClr val="lt1"/>
                </a:solidFill>
                <a:latin typeface="Twentieth Century"/>
                <a:ea typeface="Twentieth Century"/>
                <a:cs typeface="Twentieth Century"/>
                <a:sym typeface="Twentieth Century"/>
              </a:rPr>
              <a:t>For resort hotels, June to September experienced the most cancellations.</a:t>
            </a:r>
            <a:endParaRPr b="0" i="0" sz="24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2"/>
          <p:cNvSpPr txBox="1"/>
          <p:nvPr>
            <p:ph type="title"/>
          </p:nvPr>
        </p:nvSpPr>
        <p:spPr>
          <a:xfrm>
            <a:off x="1141400" y="195997"/>
            <a:ext cx="9906000" cy="73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Data Insights and Visualizations</a:t>
            </a:r>
            <a:endParaRPr/>
          </a:p>
        </p:txBody>
      </p:sp>
      <p:sp>
        <p:nvSpPr>
          <p:cNvPr id="327" name="Google Shape;327;p12"/>
          <p:cNvSpPr txBox="1"/>
          <p:nvPr>
            <p:ph idx="1" type="body"/>
          </p:nvPr>
        </p:nvSpPr>
        <p:spPr>
          <a:xfrm>
            <a:off x="6079775" y="1239627"/>
            <a:ext cx="5178300" cy="2739000"/>
          </a:xfrm>
          <a:prstGeom prst="rect">
            <a:avLst/>
          </a:prstGeom>
          <a:noFill/>
          <a:ln>
            <a:noFill/>
          </a:ln>
        </p:spPr>
        <p:txBody>
          <a:bodyPr anchorCtr="0" anchor="t" bIns="45700" lIns="91425" spcFirstLastPara="1" rIns="91425" wrap="square" tIns="45700">
            <a:normAutofit/>
          </a:bodyPr>
          <a:lstStyle/>
          <a:p>
            <a:pPr indent="-371475" lvl="0" marL="457200" rtl="0" algn="l">
              <a:lnSpc>
                <a:spcPct val="120000"/>
              </a:lnSpc>
              <a:spcBef>
                <a:spcPts val="1000"/>
              </a:spcBef>
              <a:spcAft>
                <a:spcPts val="0"/>
              </a:spcAft>
              <a:buSzPts val="2250"/>
              <a:buChar char="●"/>
            </a:pPr>
            <a:r>
              <a:rPr lang="en-US"/>
              <a:t>City hotels overall experienced more cancellations than resort hotels, around 75%.                                                            </a:t>
            </a:r>
            <a:endParaRPr/>
          </a:p>
        </p:txBody>
      </p:sp>
      <p:sp>
        <p:nvSpPr>
          <p:cNvPr id="328" name="Google Shape;328;p12"/>
          <p:cNvSpPr txBox="1"/>
          <p:nvPr/>
        </p:nvSpPr>
        <p:spPr>
          <a:xfrm>
            <a:off x="6079775" y="3673900"/>
            <a:ext cx="5836500" cy="31401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chemeClr val="lt1"/>
              </a:buClr>
              <a:buSzPts val="2400"/>
              <a:buFont typeface="Twentieth Century"/>
              <a:buChar char="●"/>
            </a:pPr>
            <a:r>
              <a:rPr b="0" i="0" lang="en-US" sz="2400" u="none" cap="none" strike="noStrike">
                <a:solidFill>
                  <a:schemeClr val="lt1"/>
                </a:solidFill>
                <a:latin typeface="Twentieth Century"/>
                <a:ea typeface="Twentieth Century"/>
                <a:cs typeface="Twentieth Century"/>
                <a:sym typeface="Twentieth Century"/>
              </a:rPr>
              <a:t>The above line chart depicts arrival month August is the most occupied month of bookings</a:t>
            </a:r>
            <a:endParaRPr b="0" i="0" sz="2400" u="none" cap="none" strike="noStrike">
              <a:solidFill>
                <a:schemeClr val="lt1"/>
              </a:solidFill>
              <a:latin typeface="Twentieth Century"/>
              <a:ea typeface="Twentieth Century"/>
              <a:cs typeface="Twentieth Century"/>
              <a:sym typeface="Twentieth Century"/>
            </a:endParaRPr>
          </a:p>
          <a:p>
            <a:pPr indent="-381000" lvl="0" marL="457200" marR="0" rtl="0" algn="l">
              <a:lnSpc>
                <a:spcPct val="100000"/>
              </a:lnSpc>
              <a:spcBef>
                <a:spcPts val="0"/>
              </a:spcBef>
              <a:spcAft>
                <a:spcPts val="0"/>
              </a:spcAft>
              <a:buClr>
                <a:schemeClr val="lt1"/>
              </a:buClr>
              <a:buSzPts val="2400"/>
              <a:buFont typeface="Twentieth Century"/>
              <a:buChar char="●"/>
            </a:pPr>
            <a:r>
              <a:rPr b="0" i="0" lang="en-US" sz="2400" u="none" cap="none" strike="noStrike">
                <a:solidFill>
                  <a:schemeClr val="lt1"/>
                </a:solidFill>
                <a:latin typeface="Twentieth Century"/>
                <a:ea typeface="Twentieth Century"/>
                <a:cs typeface="Twentieth Century"/>
                <a:sym typeface="Twentieth Century"/>
              </a:rPr>
              <a:t>The highest ADR has been occurred in same August month</a:t>
            </a:r>
            <a:endParaRPr b="0" i="0" sz="2400" u="none" cap="none" strike="noStrike">
              <a:solidFill>
                <a:schemeClr val="lt1"/>
              </a:solidFill>
              <a:latin typeface="Twentieth Century"/>
              <a:ea typeface="Twentieth Century"/>
              <a:cs typeface="Twentieth Century"/>
              <a:sym typeface="Twentieth Century"/>
            </a:endParaRPr>
          </a:p>
          <a:p>
            <a:pPr indent="-381000" lvl="0" marL="457200" marR="0" rtl="0" algn="l">
              <a:lnSpc>
                <a:spcPct val="100000"/>
              </a:lnSpc>
              <a:spcBef>
                <a:spcPts val="0"/>
              </a:spcBef>
              <a:spcAft>
                <a:spcPts val="0"/>
              </a:spcAft>
              <a:buClr>
                <a:schemeClr val="lt1"/>
              </a:buClr>
              <a:buSzPts val="2400"/>
              <a:buFont typeface="Twentieth Century"/>
              <a:buChar char="●"/>
            </a:pPr>
            <a:r>
              <a:rPr b="0" i="0" lang="en-US" sz="2400" u="none" cap="none" strike="noStrike">
                <a:solidFill>
                  <a:schemeClr val="lt1"/>
                </a:solidFill>
                <a:latin typeface="Twentieth Century"/>
                <a:ea typeface="Twentieth Century"/>
                <a:cs typeface="Twentieth Century"/>
                <a:sym typeface="Twentieth Century"/>
              </a:rPr>
              <a:t>Due to highest ADR in August may be it could be one of the reasons for more cancelled bookings in August.</a:t>
            </a:r>
            <a:endParaRPr b="0" i="0" sz="2400" u="none" cap="none" strike="noStrike">
              <a:solidFill>
                <a:schemeClr val="lt1"/>
              </a:solidFill>
              <a:latin typeface="Twentieth Century"/>
              <a:ea typeface="Twentieth Century"/>
              <a:cs typeface="Twentieth Century"/>
              <a:sym typeface="Twentieth Century"/>
            </a:endParaRPr>
          </a:p>
        </p:txBody>
      </p:sp>
      <p:pic>
        <p:nvPicPr>
          <p:cNvPr id="329" name="Google Shape;329;p12"/>
          <p:cNvPicPr preferRelativeResize="0"/>
          <p:nvPr/>
        </p:nvPicPr>
        <p:blipFill rotWithShape="1">
          <a:blip r:embed="rId3">
            <a:alphaModFix/>
          </a:blip>
          <a:srcRect b="0" l="0" r="0" t="0"/>
          <a:stretch/>
        </p:blipFill>
        <p:spPr>
          <a:xfrm>
            <a:off x="152400" y="1087300"/>
            <a:ext cx="5774976" cy="2738926"/>
          </a:xfrm>
          <a:prstGeom prst="rect">
            <a:avLst/>
          </a:prstGeom>
          <a:noFill/>
          <a:ln>
            <a:noFill/>
          </a:ln>
        </p:spPr>
      </p:pic>
      <p:pic>
        <p:nvPicPr>
          <p:cNvPr id="330" name="Google Shape;330;p12"/>
          <p:cNvPicPr preferRelativeResize="0"/>
          <p:nvPr/>
        </p:nvPicPr>
        <p:blipFill rotWithShape="1">
          <a:blip r:embed="rId4">
            <a:alphaModFix/>
          </a:blip>
          <a:srcRect b="0" l="0" r="0" t="0"/>
          <a:stretch/>
        </p:blipFill>
        <p:spPr>
          <a:xfrm>
            <a:off x="152400" y="3978625"/>
            <a:ext cx="5774976" cy="2726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3"/>
          <p:cNvSpPr txBox="1"/>
          <p:nvPr>
            <p:ph type="title"/>
          </p:nvPr>
        </p:nvSpPr>
        <p:spPr>
          <a:xfrm>
            <a:off x="1141400" y="195997"/>
            <a:ext cx="9906000" cy="73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Data Insights and Visualizations</a:t>
            </a:r>
            <a:endParaRPr/>
          </a:p>
        </p:txBody>
      </p:sp>
      <p:sp>
        <p:nvSpPr>
          <p:cNvPr id="337" name="Google Shape;337;p13"/>
          <p:cNvSpPr txBox="1"/>
          <p:nvPr>
            <p:ph idx="1" type="body"/>
          </p:nvPr>
        </p:nvSpPr>
        <p:spPr>
          <a:xfrm>
            <a:off x="6079775" y="1080902"/>
            <a:ext cx="5178300" cy="2739000"/>
          </a:xfrm>
          <a:prstGeom prst="rect">
            <a:avLst/>
          </a:prstGeom>
          <a:noFill/>
          <a:ln>
            <a:noFill/>
          </a:ln>
        </p:spPr>
        <p:txBody>
          <a:bodyPr anchorCtr="0" anchor="t" bIns="45700" lIns="91425" spcFirstLastPara="1" rIns="91425" wrap="square" tIns="45700">
            <a:normAutofit/>
          </a:bodyPr>
          <a:lstStyle/>
          <a:p>
            <a:pPr indent="-371475" lvl="0" marL="457200" rtl="0" algn="l">
              <a:lnSpc>
                <a:spcPct val="120000"/>
              </a:lnSpc>
              <a:spcBef>
                <a:spcPts val="1000"/>
              </a:spcBef>
              <a:spcAft>
                <a:spcPts val="0"/>
              </a:spcAft>
              <a:buSzPts val="2250"/>
              <a:buChar char="●"/>
            </a:pPr>
            <a:r>
              <a:rPr lang="en-US"/>
              <a:t>There are about ~78,000 city hotel bookings as opposed to ~40,000 resort hotel bookings.                                                            </a:t>
            </a:r>
            <a:endParaRPr/>
          </a:p>
        </p:txBody>
      </p:sp>
      <p:sp>
        <p:nvSpPr>
          <p:cNvPr id="338" name="Google Shape;338;p13"/>
          <p:cNvSpPr txBox="1"/>
          <p:nvPr/>
        </p:nvSpPr>
        <p:spPr>
          <a:xfrm>
            <a:off x="6079775" y="3819900"/>
            <a:ext cx="5836500" cy="1960851"/>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chemeClr val="lt1"/>
              </a:buClr>
              <a:buSzPts val="2400"/>
              <a:buFont typeface="Twentieth Century"/>
              <a:buChar char="●"/>
            </a:pPr>
            <a:r>
              <a:rPr b="0" i="0" lang="en-US" sz="2400" u="none" cap="none" strike="noStrike">
                <a:solidFill>
                  <a:schemeClr val="lt1"/>
                </a:solidFill>
                <a:latin typeface="Twentieth Century"/>
                <a:ea typeface="Twentieth Century"/>
                <a:cs typeface="Twentieth Century"/>
                <a:sym typeface="Twentieth Century"/>
              </a:rPr>
              <a:t>Online TA(Travel Agents) were the major source of bookings.</a:t>
            </a:r>
            <a:endParaRPr b="0" i="0" sz="2400" u="none" cap="none" strike="noStrike">
              <a:solidFill>
                <a:schemeClr val="lt1"/>
              </a:solidFill>
              <a:latin typeface="Twentieth Century"/>
              <a:ea typeface="Twentieth Century"/>
              <a:cs typeface="Twentieth Century"/>
              <a:sym typeface="Twentieth Century"/>
            </a:endParaRPr>
          </a:p>
          <a:p>
            <a:pPr indent="-381000" lvl="0" marL="457200" marR="0" rtl="0" algn="l">
              <a:lnSpc>
                <a:spcPct val="100000"/>
              </a:lnSpc>
              <a:spcBef>
                <a:spcPts val="0"/>
              </a:spcBef>
              <a:spcAft>
                <a:spcPts val="0"/>
              </a:spcAft>
              <a:buClr>
                <a:schemeClr val="lt1"/>
              </a:buClr>
              <a:buSzPts val="2400"/>
              <a:buFont typeface="Twentieth Century"/>
              <a:buChar char="●"/>
            </a:pPr>
            <a:r>
              <a:rPr b="0" i="0" lang="en-US" sz="2400" u="none" cap="none" strike="noStrike">
                <a:solidFill>
                  <a:schemeClr val="lt1"/>
                </a:solidFill>
                <a:latin typeface="Twentieth Century"/>
                <a:ea typeface="Twentieth Century"/>
                <a:cs typeface="Twentieth Century"/>
                <a:sym typeface="Twentieth Century"/>
              </a:rPr>
              <a:t>The next major source of bookings were done by local TA/TO (Travel Agent/Tour Operators).</a:t>
            </a:r>
            <a:endParaRPr b="0" i="0" sz="2400" u="none" cap="none" strike="noStrike">
              <a:solidFill>
                <a:schemeClr val="lt1"/>
              </a:solidFill>
              <a:latin typeface="Twentieth Century"/>
              <a:ea typeface="Twentieth Century"/>
              <a:cs typeface="Twentieth Century"/>
              <a:sym typeface="Twentieth Century"/>
            </a:endParaRPr>
          </a:p>
        </p:txBody>
      </p:sp>
      <p:pic>
        <p:nvPicPr>
          <p:cNvPr id="339" name="Google Shape;339;p13"/>
          <p:cNvPicPr preferRelativeResize="0"/>
          <p:nvPr/>
        </p:nvPicPr>
        <p:blipFill rotWithShape="1">
          <a:blip r:embed="rId3">
            <a:alphaModFix/>
          </a:blip>
          <a:srcRect b="0" l="0" r="0" t="0"/>
          <a:stretch/>
        </p:blipFill>
        <p:spPr>
          <a:xfrm>
            <a:off x="152400" y="1087300"/>
            <a:ext cx="5774976" cy="2528149"/>
          </a:xfrm>
          <a:prstGeom prst="rect">
            <a:avLst/>
          </a:prstGeom>
          <a:noFill/>
          <a:ln>
            <a:noFill/>
          </a:ln>
        </p:spPr>
      </p:pic>
      <p:pic>
        <p:nvPicPr>
          <p:cNvPr id="340" name="Google Shape;340;p13"/>
          <p:cNvPicPr preferRelativeResize="0"/>
          <p:nvPr/>
        </p:nvPicPr>
        <p:blipFill rotWithShape="1">
          <a:blip r:embed="rId4">
            <a:alphaModFix/>
          </a:blip>
          <a:srcRect b="0" l="0" r="0" t="0"/>
          <a:stretch/>
        </p:blipFill>
        <p:spPr>
          <a:xfrm>
            <a:off x="152400" y="3819900"/>
            <a:ext cx="5774976" cy="2885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4"/>
          <p:cNvSpPr txBox="1"/>
          <p:nvPr>
            <p:ph type="title"/>
          </p:nvPr>
        </p:nvSpPr>
        <p:spPr>
          <a:xfrm>
            <a:off x="1141400" y="195997"/>
            <a:ext cx="9906000" cy="73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Data Insights and Visualizations</a:t>
            </a:r>
            <a:endParaRPr/>
          </a:p>
        </p:txBody>
      </p:sp>
      <p:sp>
        <p:nvSpPr>
          <p:cNvPr id="347" name="Google Shape;347;p14"/>
          <p:cNvSpPr txBox="1"/>
          <p:nvPr>
            <p:ph idx="1" type="body"/>
          </p:nvPr>
        </p:nvSpPr>
        <p:spPr>
          <a:xfrm>
            <a:off x="6079775" y="1080902"/>
            <a:ext cx="5178300" cy="2739000"/>
          </a:xfrm>
          <a:prstGeom prst="rect">
            <a:avLst/>
          </a:prstGeom>
          <a:noFill/>
          <a:ln>
            <a:noFill/>
          </a:ln>
        </p:spPr>
        <p:txBody>
          <a:bodyPr anchorCtr="0" anchor="t" bIns="45700" lIns="91425" spcFirstLastPara="1" rIns="91425" wrap="square" tIns="45700">
            <a:normAutofit/>
          </a:bodyPr>
          <a:lstStyle/>
          <a:p>
            <a:pPr indent="-371475" lvl="0" marL="457200" rtl="0" algn="l">
              <a:lnSpc>
                <a:spcPct val="120000"/>
              </a:lnSpc>
              <a:spcBef>
                <a:spcPts val="1000"/>
              </a:spcBef>
              <a:spcAft>
                <a:spcPts val="0"/>
              </a:spcAft>
              <a:buSzPts val="2250"/>
              <a:buChar char="●"/>
            </a:pPr>
            <a:r>
              <a:rPr lang="en-US"/>
              <a:t>Transient Customer type were the major customers of hotels.</a:t>
            </a:r>
            <a:endParaRPr/>
          </a:p>
          <a:p>
            <a:pPr indent="-371475" lvl="0" marL="457200" rtl="0" algn="l">
              <a:lnSpc>
                <a:spcPct val="120000"/>
              </a:lnSpc>
              <a:spcBef>
                <a:spcPts val="0"/>
              </a:spcBef>
              <a:spcAft>
                <a:spcPts val="0"/>
              </a:spcAft>
              <a:buSzPts val="2250"/>
              <a:buChar char="●"/>
            </a:pPr>
            <a:r>
              <a:rPr lang="en-US"/>
              <a:t>Transient customers can be generalized into those who stay for a short period of time, do their bookings at the last moment.                                                       </a:t>
            </a:r>
            <a:endParaRPr/>
          </a:p>
        </p:txBody>
      </p:sp>
      <p:sp>
        <p:nvSpPr>
          <p:cNvPr id="348" name="Google Shape;348;p14"/>
          <p:cNvSpPr txBox="1"/>
          <p:nvPr/>
        </p:nvSpPr>
        <p:spPr>
          <a:xfrm>
            <a:off x="6079775" y="3819900"/>
            <a:ext cx="5836500" cy="2672051"/>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chemeClr val="lt1"/>
              </a:buClr>
              <a:buSzPts val="2400"/>
              <a:buFont typeface="Twentieth Century"/>
              <a:buChar char="●"/>
            </a:pPr>
            <a:r>
              <a:rPr b="0" i="0" lang="en-US" sz="2400" u="none" cap="none" strike="noStrike">
                <a:solidFill>
                  <a:schemeClr val="lt1"/>
                </a:solidFill>
                <a:latin typeface="Twentieth Century"/>
                <a:ea typeface="Twentieth Century"/>
                <a:cs typeface="Twentieth Century"/>
                <a:sym typeface="Twentieth Century"/>
              </a:rPr>
              <a:t>The pattern we observe here is that when the lead time(time between the booking date and actual arrival date) is more, a customer is more likely to cancel the booking. It can be clearly seen that in 2015 there were more cancellations due to a longer lead time!</a:t>
            </a:r>
            <a:endParaRPr b="0" i="0" sz="2400" u="none" cap="none" strike="noStrike">
              <a:solidFill>
                <a:schemeClr val="lt1"/>
              </a:solidFill>
              <a:latin typeface="Twentieth Century"/>
              <a:ea typeface="Twentieth Century"/>
              <a:cs typeface="Twentieth Century"/>
              <a:sym typeface="Twentieth Century"/>
            </a:endParaRPr>
          </a:p>
        </p:txBody>
      </p:sp>
      <p:pic>
        <p:nvPicPr>
          <p:cNvPr id="349" name="Google Shape;349;p14"/>
          <p:cNvPicPr preferRelativeResize="0"/>
          <p:nvPr/>
        </p:nvPicPr>
        <p:blipFill rotWithShape="1">
          <a:blip r:embed="rId3">
            <a:alphaModFix/>
          </a:blip>
          <a:srcRect b="0" l="0" r="0" t="0"/>
          <a:stretch/>
        </p:blipFill>
        <p:spPr>
          <a:xfrm>
            <a:off x="152400" y="1087300"/>
            <a:ext cx="5774976" cy="2580200"/>
          </a:xfrm>
          <a:prstGeom prst="rect">
            <a:avLst/>
          </a:prstGeom>
          <a:noFill/>
          <a:ln>
            <a:noFill/>
          </a:ln>
        </p:spPr>
      </p:pic>
      <p:pic>
        <p:nvPicPr>
          <p:cNvPr id="350" name="Google Shape;350;p14"/>
          <p:cNvPicPr preferRelativeResize="0"/>
          <p:nvPr/>
        </p:nvPicPr>
        <p:blipFill rotWithShape="1">
          <a:blip r:embed="rId4">
            <a:alphaModFix/>
          </a:blip>
          <a:srcRect b="0" l="0" r="0" t="0"/>
          <a:stretch/>
        </p:blipFill>
        <p:spPr>
          <a:xfrm>
            <a:off x="152400" y="3819900"/>
            <a:ext cx="5774976" cy="26889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5"/>
          <p:cNvSpPr txBox="1"/>
          <p:nvPr>
            <p:ph type="title"/>
          </p:nvPr>
        </p:nvSpPr>
        <p:spPr>
          <a:xfrm>
            <a:off x="1141400" y="195997"/>
            <a:ext cx="9906000" cy="73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Data Insights and Visualizations</a:t>
            </a:r>
            <a:endParaRPr/>
          </a:p>
        </p:txBody>
      </p:sp>
      <p:sp>
        <p:nvSpPr>
          <p:cNvPr id="357" name="Google Shape;357;p15"/>
          <p:cNvSpPr txBox="1"/>
          <p:nvPr>
            <p:ph idx="1" type="body"/>
          </p:nvPr>
        </p:nvSpPr>
        <p:spPr>
          <a:xfrm>
            <a:off x="6079775" y="1080902"/>
            <a:ext cx="5178300" cy="2739000"/>
          </a:xfrm>
          <a:prstGeom prst="rect">
            <a:avLst/>
          </a:prstGeom>
          <a:noFill/>
          <a:ln>
            <a:noFill/>
          </a:ln>
        </p:spPr>
        <p:txBody>
          <a:bodyPr anchorCtr="0" anchor="t" bIns="45700" lIns="91425" spcFirstLastPara="1" rIns="91425" wrap="square" tIns="45700">
            <a:normAutofit/>
          </a:bodyPr>
          <a:lstStyle/>
          <a:p>
            <a:pPr indent="-371475" lvl="0" marL="457200" rtl="0" algn="l">
              <a:lnSpc>
                <a:spcPct val="120000"/>
              </a:lnSpc>
              <a:spcBef>
                <a:spcPts val="1000"/>
              </a:spcBef>
              <a:spcAft>
                <a:spcPts val="0"/>
              </a:spcAft>
              <a:buSzPts val="2250"/>
              <a:buChar char="●"/>
            </a:pPr>
            <a:r>
              <a:rPr lang="en-US"/>
              <a:t>Most of the customers opted for no special requests.                                                    </a:t>
            </a:r>
            <a:endParaRPr/>
          </a:p>
        </p:txBody>
      </p:sp>
      <p:sp>
        <p:nvSpPr>
          <p:cNvPr id="358" name="Google Shape;358;p15"/>
          <p:cNvSpPr txBox="1"/>
          <p:nvPr/>
        </p:nvSpPr>
        <p:spPr>
          <a:xfrm>
            <a:off x="6079775" y="3819900"/>
            <a:ext cx="5836500" cy="267205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chemeClr val="lt1"/>
              </a:buClr>
              <a:buSzPts val="2400"/>
              <a:buFont typeface="Twentieth Century"/>
              <a:buChar char="●"/>
            </a:pPr>
            <a:r>
              <a:rPr b="0" i="0" lang="en-US" sz="2400" u="none" cap="none" strike="noStrike">
                <a:solidFill>
                  <a:schemeClr val="lt1"/>
                </a:solidFill>
                <a:latin typeface="Twentieth Century"/>
                <a:ea typeface="Twentieth Century"/>
                <a:cs typeface="Twentieth Century"/>
                <a:sym typeface="Twentieth Century"/>
              </a:rPr>
              <a:t>There’s a pattern emerging here. As the number of special request go up, the number of cancellations seem to go down.</a:t>
            </a:r>
            <a:endParaRPr b="0" i="0" sz="2400" u="none" cap="none" strike="noStrike">
              <a:solidFill>
                <a:schemeClr val="lt1"/>
              </a:solidFill>
              <a:latin typeface="Twentieth Century"/>
              <a:ea typeface="Twentieth Century"/>
              <a:cs typeface="Twentieth Century"/>
              <a:sym typeface="Twentieth Century"/>
            </a:endParaRPr>
          </a:p>
          <a:p>
            <a:pPr indent="-381000" lvl="0" marL="457200" marR="0" rtl="0" algn="l">
              <a:lnSpc>
                <a:spcPct val="100000"/>
              </a:lnSpc>
              <a:spcBef>
                <a:spcPts val="0"/>
              </a:spcBef>
              <a:spcAft>
                <a:spcPts val="0"/>
              </a:spcAft>
              <a:buClr>
                <a:schemeClr val="lt1"/>
              </a:buClr>
              <a:buSzPts val="2400"/>
              <a:buFont typeface="Twentieth Century"/>
              <a:buChar char="●"/>
            </a:pPr>
            <a:r>
              <a:rPr b="0" i="0" lang="en-US" sz="2400" u="none" cap="none" strike="noStrike">
                <a:solidFill>
                  <a:schemeClr val="lt1"/>
                </a:solidFill>
                <a:latin typeface="Twentieth Century"/>
                <a:ea typeface="Twentieth Century"/>
                <a:cs typeface="Twentieth Century"/>
                <a:sym typeface="Twentieth Century"/>
              </a:rPr>
              <a:t>This implies that the customers with the least special requests are inclined towards cancellation.</a:t>
            </a:r>
            <a:endParaRPr b="0" i="0" sz="2400" u="none" cap="none" strike="noStrike">
              <a:solidFill>
                <a:schemeClr val="lt1"/>
              </a:solidFill>
              <a:latin typeface="Twentieth Century"/>
              <a:ea typeface="Twentieth Century"/>
              <a:cs typeface="Twentieth Century"/>
              <a:sym typeface="Twentieth Century"/>
            </a:endParaRPr>
          </a:p>
        </p:txBody>
      </p:sp>
      <p:pic>
        <p:nvPicPr>
          <p:cNvPr id="359" name="Google Shape;359;p15"/>
          <p:cNvPicPr preferRelativeResize="0"/>
          <p:nvPr/>
        </p:nvPicPr>
        <p:blipFill rotWithShape="1">
          <a:blip r:embed="rId3">
            <a:alphaModFix/>
          </a:blip>
          <a:srcRect b="0" l="0" r="0" t="0"/>
          <a:stretch/>
        </p:blipFill>
        <p:spPr>
          <a:xfrm>
            <a:off x="152400" y="1087300"/>
            <a:ext cx="5774976" cy="2580200"/>
          </a:xfrm>
          <a:prstGeom prst="rect">
            <a:avLst/>
          </a:prstGeom>
          <a:noFill/>
          <a:ln>
            <a:noFill/>
          </a:ln>
        </p:spPr>
      </p:pic>
      <p:pic>
        <p:nvPicPr>
          <p:cNvPr id="360" name="Google Shape;360;p15"/>
          <p:cNvPicPr preferRelativeResize="0"/>
          <p:nvPr/>
        </p:nvPicPr>
        <p:blipFill rotWithShape="1">
          <a:blip r:embed="rId4">
            <a:alphaModFix/>
          </a:blip>
          <a:srcRect b="0" l="0" r="0" t="0"/>
          <a:stretch/>
        </p:blipFill>
        <p:spPr>
          <a:xfrm>
            <a:off x="152400" y="3819900"/>
            <a:ext cx="5774976" cy="2882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6"/>
          <p:cNvSpPr txBox="1"/>
          <p:nvPr>
            <p:ph type="title"/>
          </p:nvPr>
        </p:nvSpPr>
        <p:spPr>
          <a:xfrm>
            <a:off x="1141400" y="195997"/>
            <a:ext cx="9906000" cy="73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Data Insights and Visualizations</a:t>
            </a:r>
            <a:endParaRPr/>
          </a:p>
        </p:txBody>
      </p:sp>
      <p:sp>
        <p:nvSpPr>
          <p:cNvPr id="367" name="Google Shape;367;p16"/>
          <p:cNvSpPr txBox="1"/>
          <p:nvPr>
            <p:ph idx="1" type="body"/>
          </p:nvPr>
        </p:nvSpPr>
        <p:spPr>
          <a:xfrm>
            <a:off x="6079775" y="1080900"/>
            <a:ext cx="5706900" cy="2739000"/>
          </a:xfrm>
          <a:prstGeom prst="rect">
            <a:avLst/>
          </a:prstGeom>
          <a:noFill/>
          <a:ln>
            <a:noFill/>
          </a:ln>
        </p:spPr>
        <p:txBody>
          <a:bodyPr anchorCtr="0" anchor="t" bIns="45700" lIns="91425" spcFirstLastPara="1" rIns="91425" wrap="square" tIns="45700">
            <a:normAutofit/>
          </a:bodyPr>
          <a:lstStyle/>
          <a:p>
            <a:pPr indent="-371475" lvl="0" marL="457200" rtl="0" algn="l">
              <a:lnSpc>
                <a:spcPct val="120000"/>
              </a:lnSpc>
              <a:spcBef>
                <a:spcPts val="1000"/>
              </a:spcBef>
              <a:spcAft>
                <a:spcPts val="0"/>
              </a:spcAft>
              <a:buSzPts val="2250"/>
              <a:buChar char="●"/>
            </a:pPr>
            <a:r>
              <a:rPr lang="en-US"/>
              <a:t>Customers tend to stay longer in resort hotels compared to city hotels.</a:t>
            </a:r>
            <a:endParaRPr/>
          </a:p>
          <a:p>
            <a:pPr indent="-371475" lvl="0" marL="457200" rtl="0" algn="l">
              <a:lnSpc>
                <a:spcPct val="120000"/>
              </a:lnSpc>
              <a:spcBef>
                <a:spcPts val="0"/>
              </a:spcBef>
              <a:spcAft>
                <a:spcPts val="0"/>
              </a:spcAft>
              <a:buSzPts val="2250"/>
              <a:buChar char="●"/>
            </a:pPr>
            <a:r>
              <a:rPr lang="en-US"/>
              <a:t>The customers who booked via a local TO/TA tend to stay longer in a resort hotel than a city hotel!                                                </a:t>
            </a:r>
            <a:endParaRPr/>
          </a:p>
        </p:txBody>
      </p:sp>
      <p:sp>
        <p:nvSpPr>
          <p:cNvPr id="368" name="Google Shape;368;p16"/>
          <p:cNvSpPr txBox="1"/>
          <p:nvPr/>
        </p:nvSpPr>
        <p:spPr>
          <a:xfrm>
            <a:off x="6079775" y="3667500"/>
            <a:ext cx="5836500" cy="3027651"/>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chemeClr val="lt1"/>
              </a:buClr>
              <a:buSzPts val="2400"/>
              <a:buFont typeface="Twentieth Century"/>
              <a:buChar char="●"/>
            </a:pPr>
            <a:r>
              <a:rPr b="0" i="0" lang="en-US" sz="2400" u="none" cap="none" strike="noStrike">
                <a:solidFill>
                  <a:schemeClr val="lt1"/>
                </a:solidFill>
                <a:latin typeface="Twentieth Century"/>
                <a:ea typeface="Twentieth Century"/>
                <a:cs typeface="Twentieth Century"/>
                <a:sym typeface="Twentieth Century"/>
              </a:rPr>
              <a:t>The room price per night for city hotels did not fluctuate much reaching a peak in the month of may, which was also one of their busiest month.</a:t>
            </a:r>
            <a:endParaRPr b="0" i="0" sz="2400" u="none" cap="none" strike="noStrike">
              <a:solidFill>
                <a:schemeClr val="lt1"/>
              </a:solidFill>
              <a:latin typeface="Twentieth Century"/>
              <a:ea typeface="Twentieth Century"/>
              <a:cs typeface="Twentieth Century"/>
              <a:sym typeface="Twentieth Century"/>
            </a:endParaRPr>
          </a:p>
          <a:p>
            <a:pPr indent="-381000" lvl="0" marL="457200" marR="0" rtl="0" algn="l">
              <a:lnSpc>
                <a:spcPct val="100000"/>
              </a:lnSpc>
              <a:spcBef>
                <a:spcPts val="0"/>
              </a:spcBef>
              <a:spcAft>
                <a:spcPts val="0"/>
              </a:spcAft>
              <a:buClr>
                <a:schemeClr val="lt1"/>
              </a:buClr>
              <a:buSzPts val="2400"/>
              <a:buFont typeface="Twentieth Century"/>
              <a:buChar char="●"/>
            </a:pPr>
            <a:r>
              <a:rPr b="0" i="0" lang="en-US" sz="2400" u="none" cap="none" strike="noStrike">
                <a:solidFill>
                  <a:schemeClr val="lt1"/>
                </a:solidFill>
                <a:latin typeface="Twentieth Century"/>
                <a:ea typeface="Twentieth Century"/>
                <a:cs typeface="Twentieth Century"/>
                <a:sym typeface="Twentieth Century"/>
              </a:rPr>
              <a:t>A different story for resort hotels, where we can see a spike going July and August and then rapidly coming done towards the year end.</a:t>
            </a:r>
            <a:endParaRPr b="0" i="0" sz="2400" u="none" cap="none" strike="noStrike">
              <a:solidFill>
                <a:schemeClr val="lt1"/>
              </a:solidFill>
              <a:latin typeface="Twentieth Century"/>
              <a:ea typeface="Twentieth Century"/>
              <a:cs typeface="Twentieth Century"/>
              <a:sym typeface="Twentieth Century"/>
            </a:endParaRPr>
          </a:p>
        </p:txBody>
      </p:sp>
      <p:pic>
        <p:nvPicPr>
          <p:cNvPr id="369" name="Google Shape;369;p16"/>
          <p:cNvPicPr preferRelativeResize="0"/>
          <p:nvPr/>
        </p:nvPicPr>
        <p:blipFill rotWithShape="1">
          <a:blip r:embed="rId3">
            <a:alphaModFix/>
          </a:blip>
          <a:srcRect b="0" l="0" r="0" t="0"/>
          <a:stretch/>
        </p:blipFill>
        <p:spPr>
          <a:xfrm>
            <a:off x="152400" y="1087300"/>
            <a:ext cx="5774976" cy="2580200"/>
          </a:xfrm>
          <a:prstGeom prst="rect">
            <a:avLst/>
          </a:prstGeom>
          <a:noFill/>
          <a:ln>
            <a:noFill/>
          </a:ln>
        </p:spPr>
      </p:pic>
      <p:pic>
        <p:nvPicPr>
          <p:cNvPr id="370" name="Google Shape;370;p16"/>
          <p:cNvPicPr preferRelativeResize="0"/>
          <p:nvPr/>
        </p:nvPicPr>
        <p:blipFill rotWithShape="1">
          <a:blip r:embed="rId4">
            <a:alphaModFix/>
          </a:blip>
          <a:srcRect b="0" l="0" r="0" t="0"/>
          <a:stretch/>
        </p:blipFill>
        <p:spPr>
          <a:xfrm>
            <a:off x="152400" y="3819900"/>
            <a:ext cx="5774976" cy="2885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7"/>
          <p:cNvSpPr txBox="1"/>
          <p:nvPr>
            <p:ph type="title"/>
          </p:nvPr>
        </p:nvSpPr>
        <p:spPr>
          <a:xfrm>
            <a:off x="1141400" y="195997"/>
            <a:ext cx="9906000" cy="73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Data Insights and Visualizations</a:t>
            </a:r>
            <a:endParaRPr/>
          </a:p>
        </p:txBody>
      </p:sp>
      <p:sp>
        <p:nvSpPr>
          <p:cNvPr id="377" name="Google Shape;377;p17"/>
          <p:cNvSpPr txBox="1"/>
          <p:nvPr>
            <p:ph idx="1" type="body"/>
          </p:nvPr>
        </p:nvSpPr>
        <p:spPr>
          <a:xfrm>
            <a:off x="9144000" y="1080900"/>
            <a:ext cx="2902200" cy="2580300"/>
          </a:xfrm>
          <a:prstGeom prst="rect">
            <a:avLst/>
          </a:prstGeom>
          <a:noFill/>
          <a:ln>
            <a:noFill/>
          </a:ln>
        </p:spPr>
        <p:txBody>
          <a:bodyPr anchorCtr="0" anchor="t" bIns="45700" lIns="91425" spcFirstLastPara="1" rIns="91425" wrap="square" tIns="45700">
            <a:normAutofit lnSpcReduction="10000"/>
          </a:bodyPr>
          <a:lstStyle/>
          <a:p>
            <a:pPr indent="-371475" lvl="0" marL="457200" rtl="0" algn="l">
              <a:lnSpc>
                <a:spcPct val="120000"/>
              </a:lnSpc>
              <a:spcBef>
                <a:spcPts val="1000"/>
              </a:spcBef>
              <a:spcAft>
                <a:spcPts val="0"/>
              </a:spcAft>
              <a:buSzPts val="2250"/>
              <a:buChar char="●"/>
            </a:pPr>
            <a:r>
              <a:rPr lang="en-US" sz="1800"/>
              <a:t>Majority of customers did not make a deposit.</a:t>
            </a:r>
            <a:endParaRPr sz="1800"/>
          </a:p>
          <a:p>
            <a:pPr indent="-371475" lvl="0" marL="457200" rtl="0" algn="l">
              <a:lnSpc>
                <a:spcPct val="120000"/>
              </a:lnSpc>
              <a:spcBef>
                <a:spcPts val="0"/>
              </a:spcBef>
              <a:spcAft>
                <a:spcPts val="0"/>
              </a:spcAft>
              <a:buSzPts val="2250"/>
              <a:buChar char="●"/>
            </a:pPr>
            <a:r>
              <a:rPr lang="en-US" sz="1800"/>
              <a:t>Also, customers who did not make a deposit were also the ones who cancelled their bookings more.  </a:t>
            </a:r>
            <a:r>
              <a:rPr lang="en-US"/>
              <a:t>                                           </a:t>
            </a:r>
            <a:endParaRPr/>
          </a:p>
        </p:txBody>
      </p:sp>
      <p:sp>
        <p:nvSpPr>
          <p:cNvPr id="378" name="Google Shape;378;p17"/>
          <p:cNvSpPr txBox="1"/>
          <p:nvPr/>
        </p:nvSpPr>
        <p:spPr>
          <a:xfrm>
            <a:off x="6079775" y="3819900"/>
            <a:ext cx="5836500" cy="1249651"/>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chemeClr val="lt1"/>
              </a:buClr>
              <a:buSzPts val="2400"/>
              <a:buFont typeface="Twentieth Century"/>
              <a:buChar char="●"/>
            </a:pPr>
            <a:r>
              <a:rPr b="0" i="0" lang="en-US" sz="2400" u="none" cap="none" strike="noStrike">
                <a:solidFill>
                  <a:schemeClr val="lt1"/>
                </a:solidFill>
                <a:latin typeface="Twentieth Century"/>
                <a:ea typeface="Twentieth Century"/>
                <a:cs typeface="Twentieth Century"/>
                <a:sym typeface="Twentieth Century"/>
              </a:rPr>
              <a:t>It can be clearly seen that first-time customers were a major contributors to the cancellations.</a:t>
            </a:r>
            <a:endParaRPr b="0" i="0" sz="2400" u="none" cap="none" strike="noStrike">
              <a:solidFill>
                <a:schemeClr val="lt1"/>
              </a:solidFill>
              <a:latin typeface="Twentieth Century"/>
              <a:ea typeface="Twentieth Century"/>
              <a:cs typeface="Twentieth Century"/>
              <a:sym typeface="Twentieth Century"/>
            </a:endParaRPr>
          </a:p>
        </p:txBody>
      </p:sp>
      <p:pic>
        <p:nvPicPr>
          <p:cNvPr id="379" name="Google Shape;379;p17"/>
          <p:cNvPicPr preferRelativeResize="0"/>
          <p:nvPr/>
        </p:nvPicPr>
        <p:blipFill rotWithShape="1">
          <a:blip r:embed="rId3">
            <a:alphaModFix/>
          </a:blip>
          <a:srcRect b="0" l="7749" r="27399" t="0"/>
          <a:stretch/>
        </p:blipFill>
        <p:spPr>
          <a:xfrm>
            <a:off x="152400" y="1087300"/>
            <a:ext cx="3745149" cy="2580200"/>
          </a:xfrm>
          <a:prstGeom prst="rect">
            <a:avLst/>
          </a:prstGeom>
          <a:noFill/>
          <a:ln>
            <a:noFill/>
          </a:ln>
        </p:spPr>
      </p:pic>
      <p:pic>
        <p:nvPicPr>
          <p:cNvPr id="380" name="Google Shape;380;p17"/>
          <p:cNvPicPr preferRelativeResize="0"/>
          <p:nvPr/>
        </p:nvPicPr>
        <p:blipFill rotWithShape="1">
          <a:blip r:embed="rId4">
            <a:alphaModFix/>
          </a:blip>
          <a:srcRect b="0" l="0" r="0" t="0"/>
          <a:stretch/>
        </p:blipFill>
        <p:spPr>
          <a:xfrm>
            <a:off x="152400" y="3819900"/>
            <a:ext cx="5774976" cy="2885701"/>
          </a:xfrm>
          <a:prstGeom prst="rect">
            <a:avLst/>
          </a:prstGeom>
          <a:noFill/>
          <a:ln>
            <a:noFill/>
          </a:ln>
        </p:spPr>
      </p:pic>
      <p:pic>
        <p:nvPicPr>
          <p:cNvPr id="381" name="Google Shape;381;p17"/>
          <p:cNvPicPr preferRelativeResize="0"/>
          <p:nvPr/>
        </p:nvPicPr>
        <p:blipFill rotWithShape="1">
          <a:blip r:embed="rId5">
            <a:alphaModFix/>
          </a:blip>
          <a:srcRect b="0" l="0" r="0" t="0"/>
          <a:stretch/>
        </p:blipFill>
        <p:spPr>
          <a:xfrm>
            <a:off x="4049950" y="1087300"/>
            <a:ext cx="4941651" cy="25802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8"/>
          <p:cNvSpPr txBox="1"/>
          <p:nvPr>
            <p:ph type="title"/>
          </p:nvPr>
        </p:nvSpPr>
        <p:spPr>
          <a:xfrm>
            <a:off x="1141400" y="195997"/>
            <a:ext cx="9906000" cy="73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Data Insights and Visualizations</a:t>
            </a:r>
            <a:endParaRPr/>
          </a:p>
        </p:txBody>
      </p:sp>
      <p:sp>
        <p:nvSpPr>
          <p:cNvPr id="388" name="Google Shape;388;p18"/>
          <p:cNvSpPr txBox="1"/>
          <p:nvPr>
            <p:ph idx="1" type="body"/>
          </p:nvPr>
        </p:nvSpPr>
        <p:spPr>
          <a:xfrm>
            <a:off x="6271225" y="977025"/>
            <a:ext cx="5775000" cy="1857900"/>
          </a:xfrm>
          <a:prstGeom prst="rect">
            <a:avLst/>
          </a:prstGeom>
          <a:noFill/>
          <a:ln>
            <a:noFill/>
          </a:ln>
        </p:spPr>
        <p:txBody>
          <a:bodyPr anchorCtr="0" anchor="t" bIns="45700" lIns="91425" spcFirstLastPara="1" rIns="91425" wrap="square" tIns="45700">
            <a:normAutofit/>
          </a:bodyPr>
          <a:lstStyle/>
          <a:p>
            <a:pPr indent="-371475" lvl="0" marL="457200" rtl="0" algn="l">
              <a:lnSpc>
                <a:spcPct val="120000"/>
              </a:lnSpc>
              <a:spcBef>
                <a:spcPts val="1000"/>
              </a:spcBef>
              <a:spcAft>
                <a:spcPts val="0"/>
              </a:spcAft>
              <a:buSzPts val="2250"/>
              <a:buChar char="●"/>
            </a:pPr>
            <a:r>
              <a:rPr lang="en-US" sz="1800"/>
              <a:t>Bed and Breakfast(BB) meal type was the most commonly opted.</a:t>
            </a:r>
            <a:endParaRPr sz="1800"/>
          </a:p>
          <a:p>
            <a:pPr indent="-371475" lvl="0" marL="457200" rtl="0" algn="l">
              <a:lnSpc>
                <a:spcPct val="120000"/>
              </a:lnSpc>
              <a:spcBef>
                <a:spcPts val="0"/>
              </a:spcBef>
              <a:spcAft>
                <a:spcPts val="0"/>
              </a:spcAft>
              <a:buSzPts val="2250"/>
              <a:buChar char="●"/>
            </a:pPr>
            <a:r>
              <a:rPr lang="en-US" sz="1800"/>
              <a:t>Customers with BB meal option also had more cancellations. </a:t>
            </a:r>
            <a:r>
              <a:rPr lang="en-US"/>
              <a:t>                                           </a:t>
            </a:r>
            <a:endParaRPr/>
          </a:p>
        </p:txBody>
      </p:sp>
      <p:sp>
        <p:nvSpPr>
          <p:cNvPr id="389" name="Google Shape;389;p18"/>
          <p:cNvSpPr txBox="1"/>
          <p:nvPr/>
        </p:nvSpPr>
        <p:spPr>
          <a:xfrm>
            <a:off x="6355500" y="2941000"/>
            <a:ext cx="5836500" cy="982951"/>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Twentieth Century"/>
              <a:buChar char="●"/>
            </a:pPr>
            <a:r>
              <a:rPr b="0" i="0" lang="en-US" sz="1800" u="none" cap="none" strike="noStrike">
                <a:solidFill>
                  <a:schemeClr val="lt1"/>
                </a:solidFill>
                <a:latin typeface="Twentieth Century"/>
                <a:ea typeface="Twentieth Century"/>
                <a:cs typeface="Twentieth Century"/>
                <a:sym typeface="Twentieth Century"/>
              </a:rPr>
              <a:t>Majority of customers didn’t opt for a parking spot.</a:t>
            </a:r>
            <a:endParaRPr b="0" i="0" sz="1800" u="none" cap="none" strike="noStrike">
              <a:solidFill>
                <a:schemeClr val="lt1"/>
              </a:solidFill>
              <a:latin typeface="Twentieth Century"/>
              <a:ea typeface="Twentieth Century"/>
              <a:cs typeface="Twentieth Century"/>
              <a:sym typeface="Twentieth Century"/>
            </a:endParaRPr>
          </a:p>
          <a:p>
            <a:pPr indent="-342900" lvl="0" marL="457200" marR="0" rtl="0" algn="l">
              <a:lnSpc>
                <a:spcPct val="100000"/>
              </a:lnSpc>
              <a:spcBef>
                <a:spcPts val="0"/>
              </a:spcBef>
              <a:spcAft>
                <a:spcPts val="0"/>
              </a:spcAft>
              <a:buClr>
                <a:schemeClr val="lt1"/>
              </a:buClr>
              <a:buSzPts val="1800"/>
              <a:buFont typeface="Twentieth Century"/>
              <a:buChar char="●"/>
            </a:pPr>
            <a:r>
              <a:rPr b="0" i="0" lang="en-US" sz="1800" u="none" cap="none" strike="noStrike">
                <a:solidFill>
                  <a:schemeClr val="lt1"/>
                </a:solidFill>
                <a:latin typeface="Twentieth Century"/>
                <a:ea typeface="Twentieth Century"/>
                <a:cs typeface="Twentieth Century"/>
                <a:sym typeface="Twentieth Century"/>
              </a:rPr>
              <a:t>Those who did, did not cancel their booking.</a:t>
            </a:r>
            <a:endParaRPr b="0" i="0" sz="1800" u="none" cap="none" strike="noStrike">
              <a:solidFill>
                <a:schemeClr val="lt1"/>
              </a:solidFill>
              <a:latin typeface="Twentieth Century"/>
              <a:ea typeface="Twentieth Century"/>
              <a:cs typeface="Twentieth Century"/>
              <a:sym typeface="Twentieth Century"/>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id="390" name="Google Shape;390;p18"/>
          <p:cNvPicPr preferRelativeResize="0"/>
          <p:nvPr/>
        </p:nvPicPr>
        <p:blipFill rotWithShape="1">
          <a:blip r:embed="rId3">
            <a:alphaModFix/>
          </a:blip>
          <a:srcRect b="0" l="0" r="0" t="0"/>
          <a:stretch/>
        </p:blipFill>
        <p:spPr>
          <a:xfrm>
            <a:off x="152400" y="934900"/>
            <a:ext cx="6118826" cy="1857975"/>
          </a:xfrm>
          <a:prstGeom prst="rect">
            <a:avLst/>
          </a:prstGeom>
          <a:noFill/>
          <a:ln>
            <a:noFill/>
          </a:ln>
        </p:spPr>
      </p:pic>
      <p:pic>
        <p:nvPicPr>
          <p:cNvPr id="391" name="Google Shape;391;p18"/>
          <p:cNvPicPr preferRelativeResize="0"/>
          <p:nvPr/>
        </p:nvPicPr>
        <p:blipFill rotWithShape="1">
          <a:blip r:embed="rId4">
            <a:alphaModFix/>
          </a:blip>
          <a:srcRect b="0" l="0" r="0" t="0"/>
          <a:stretch/>
        </p:blipFill>
        <p:spPr>
          <a:xfrm>
            <a:off x="152400" y="2941000"/>
            <a:ext cx="6118826" cy="1857976"/>
          </a:xfrm>
          <a:prstGeom prst="rect">
            <a:avLst/>
          </a:prstGeom>
          <a:noFill/>
          <a:ln>
            <a:noFill/>
          </a:ln>
        </p:spPr>
      </p:pic>
      <p:pic>
        <p:nvPicPr>
          <p:cNvPr id="392" name="Google Shape;392;p18"/>
          <p:cNvPicPr preferRelativeResize="0"/>
          <p:nvPr/>
        </p:nvPicPr>
        <p:blipFill rotWithShape="1">
          <a:blip r:embed="rId5">
            <a:alphaModFix/>
          </a:blip>
          <a:srcRect b="0" l="0" r="0" t="0"/>
          <a:stretch/>
        </p:blipFill>
        <p:spPr>
          <a:xfrm>
            <a:off x="152400" y="4951375"/>
            <a:ext cx="6118826" cy="1754224"/>
          </a:xfrm>
          <a:prstGeom prst="rect">
            <a:avLst/>
          </a:prstGeom>
          <a:noFill/>
          <a:ln>
            <a:noFill/>
          </a:ln>
        </p:spPr>
      </p:pic>
      <p:sp>
        <p:nvSpPr>
          <p:cNvPr id="393" name="Google Shape;393;p18"/>
          <p:cNvSpPr txBox="1"/>
          <p:nvPr/>
        </p:nvSpPr>
        <p:spPr>
          <a:xfrm>
            <a:off x="6355500" y="4951375"/>
            <a:ext cx="5690700" cy="124965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Twentieth Century"/>
              <a:buChar char="●"/>
            </a:pPr>
            <a:r>
              <a:rPr b="0" i="0" lang="en-US" sz="1800" u="none" cap="none" strike="noStrike">
                <a:solidFill>
                  <a:schemeClr val="lt1"/>
                </a:solidFill>
                <a:latin typeface="Twentieth Century"/>
                <a:ea typeface="Twentieth Century"/>
                <a:cs typeface="Twentieth Century"/>
                <a:sym typeface="Twentieth Century"/>
              </a:rPr>
              <a:t>As the booking modifications went up, the number of cancellations came down.</a:t>
            </a:r>
            <a:endParaRPr b="0" i="0" sz="1800" u="none" cap="none" strike="noStrike">
              <a:solidFill>
                <a:schemeClr val="lt1"/>
              </a:solidFill>
              <a:latin typeface="Twentieth Century"/>
              <a:ea typeface="Twentieth Century"/>
              <a:cs typeface="Twentieth Century"/>
              <a:sym typeface="Twentieth Century"/>
            </a:endParaRPr>
          </a:p>
          <a:p>
            <a:pPr indent="-342900" lvl="0" marL="457200" marR="0" rtl="0" algn="l">
              <a:lnSpc>
                <a:spcPct val="100000"/>
              </a:lnSpc>
              <a:spcBef>
                <a:spcPts val="0"/>
              </a:spcBef>
              <a:spcAft>
                <a:spcPts val="0"/>
              </a:spcAft>
              <a:buClr>
                <a:schemeClr val="lt1"/>
              </a:buClr>
              <a:buSzPts val="1800"/>
              <a:buFont typeface="Twentieth Century"/>
              <a:buChar char="●"/>
            </a:pPr>
            <a:r>
              <a:rPr b="0" i="0" lang="en-US" sz="1800" u="none" cap="none" strike="noStrike">
                <a:solidFill>
                  <a:schemeClr val="lt1"/>
                </a:solidFill>
                <a:latin typeface="Twentieth Century"/>
                <a:ea typeface="Twentieth Century"/>
                <a:cs typeface="Twentieth Century"/>
                <a:sym typeface="Twentieth Century"/>
              </a:rPr>
              <a:t>Customers with no booking changes ended up with the most cancellations.</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8"/>
          <p:cNvSpPr txBox="1"/>
          <p:nvPr>
            <p:ph type="title"/>
          </p:nvPr>
        </p:nvSpPr>
        <p:spPr>
          <a:xfrm>
            <a:off x="617550" y="1365100"/>
            <a:ext cx="4404300" cy="2226300"/>
          </a:xfrm>
          <a:prstGeom prst="rect">
            <a:avLst/>
          </a:prstGeom>
          <a:noFill/>
          <a:ln>
            <a:noFill/>
          </a:ln>
        </p:spPr>
        <p:txBody>
          <a:bodyPr anchorCtr="0" anchor="ctr" bIns="45700" lIns="91425" spcFirstLastPara="1" rIns="91425" wrap="square" tIns="45700">
            <a:noAutofit/>
          </a:bodyPr>
          <a:lstStyle/>
          <a:p>
            <a:pPr indent="-285750" lvl="0" marL="285750" rtl="0" algn="l">
              <a:lnSpc>
                <a:spcPct val="100000"/>
              </a:lnSpc>
              <a:spcBef>
                <a:spcPts val="0"/>
              </a:spcBef>
              <a:spcAft>
                <a:spcPts val="0"/>
              </a:spcAft>
              <a:buClr>
                <a:schemeClr val="lt1"/>
              </a:buClr>
              <a:buSzPts val="2400"/>
              <a:buFont typeface="Arial"/>
              <a:buChar char="•"/>
            </a:pPr>
            <a:r>
              <a:rPr lang="en-US" sz="2400">
                <a:latin typeface="Times New Roman"/>
                <a:ea typeface="Times New Roman"/>
                <a:cs typeface="Times New Roman"/>
                <a:sym typeface="Times New Roman"/>
              </a:rPr>
              <a:t>After doing basic analysis we observed null values are present in mainly 4 columns they are</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SzPts val="1800"/>
              <a:buNone/>
            </a:pPr>
            <a:r>
              <a:rPr lang="en-US" sz="2400">
                <a:latin typeface="Times New Roman"/>
                <a:ea typeface="Times New Roman"/>
                <a:cs typeface="Times New Roman"/>
                <a:sym typeface="Times New Roman"/>
              </a:rPr>
              <a:t>1) children</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SzPts val="1800"/>
              <a:buNone/>
            </a:pPr>
            <a:r>
              <a:rPr lang="en-US" sz="2400">
                <a:latin typeface="Times New Roman"/>
                <a:ea typeface="Times New Roman"/>
                <a:cs typeface="Times New Roman"/>
                <a:sym typeface="Times New Roman"/>
              </a:rPr>
              <a:t>2) country</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SzPts val="1800"/>
              <a:buNone/>
            </a:pPr>
            <a:r>
              <a:rPr lang="en-US" sz="2400">
                <a:latin typeface="Times New Roman"/>
                <a:ea typeface="Times New Roman"/>
                <a:cs typeface="Times New Roman"/>
                <a:sym typeface="Times New Roman"/>
              </a:rPr>
              <a:t>3) agent</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SzPts val="1800"/>
              <a:buNone/>
            </a:pPr>
            <a:r>
              <a:rPr lang="en-US" sz="2400">
                <a:latin typeface="Times New Roman"/>
                <a:ea typeface="Times New Roman"/>
                <a:cs typeface="Times New Roman"/>
                <a:sym typeface="Times New Roman"/>
              </a:rPr>
              <a:t>4) company </a:t>
            </a:r>
            <a:endParaRPr sz="4200"/>
          </a:p>
        </p:txBody>
      </p:sp>
      <p:pic>
        <p:nvPicPr>
          <p:cNvPr id="399" name="Google Shape;399;p8"/>
          <p:cNvPicPr preferRelativeResize="0"/>
          <p:nvPr/>
        </p:nvPicPr>
        <p:blipFill rotWithShape="1">
          <a:blip r:embed="rId3">
            <a:alphaModFix/>
          </a:blip>
          <a:srcRect b="0" l="0" r="0" t="0"/>
          <a:stretch/>
        </p:blipFill>
        <p:spPr>
          <a:xfrm>
            <a:off x="5418250" y="1121325"/>
            <a:ext cx="6362250" cy="5211225"/>
          </a:xfrm>
          <a:prstGeom prst="rect">
            <a:avLst/>
          </a:prstGeom>
          <a:noFill/>
          <a:ln>
            <a:noFill/>
          </a:ln>
        </p:spPr>
      </p:pic>
      <p:sp>
        <p:nvSpPr>
          <p:cNvPr id="400" name="Google Shape;400;p8"/>
          <p:cNvSpPr txBox="1"/>
          <p:nvPr/>
        </p:nvSpPr>
        <p:spPr>
          <a:xfrm>
            <a:off x="243775" y="154925"/>
            <a:ext cx="114570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Twentieth Century"/>
                <a:ea typeface="Twentieth Century"/>
                <a:cs typeface="Twentieth Century"/>
                <a:sym typeface="Twentieth Century"/>
              </a:rPr>
              <a:t>Handling Missing Values</a:t>
            </a:r>
            <a:endParaRPr b="0" i="0" sz="36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10a65673fb5_1_6"/>
          <p:cNvSpPr txBox="1"/>
          <p:nvPr>
            <p:ph type="title"/>
          </p:nvPr>
        </p:nvSpPr>
        <p:spPr>
          <a:xfrm>
            <a:off x="1143000" y="238122"/>
            <a:ext cx="9906000" cy="738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a:t>Handling Missing Values</a:t>
            </a:r>
            <a:endParaRPr/>
          </a:p>
        </p:txBody>
      </p:sp>
      <p:sp>
        <p:nvSpPr>
          <p:cNvPr id="407" name="Google Shape;407;g10a65673fb5_1_6"/>
          <p:cNvSpPr txBox="1"/>
          <p:nvPr>
            <p:ph idx="1" type="body"/>
          </p:nvPr>
        </p:nvSpPr>
        <p:spPr>
          <a:xfrm>
            <a:off x="6402975" y="1107025"/>
            <a:ext cx="5610600" cy="2636400"/>
          </a:xfrm>
          <a:prstGeom prst="rect">
            <a:avLst/>
          </a:prstGeom>
          <a:noFill/>
          <a:ln>
            <a:noFill/>
          </a:ln>
        </p:spPr>
        <p:txBody>
          <a:bodyPr anchorCtr="0" anchor="t" bIns="45700" lIns="91425" spcFirstLastPara="1" rIns="91425" wrap="square" tIns="45700">
            <a:normAutofit/>
          </a:bodyPr>
          <a:lstStyle/>
          <a:p>
            <a:pPr indent="-355600" lvl="0" marL="457200" rtl="0" algn="l">
              <a:lnSpc>
                <a:spcPct val="120000"/>
              </a:lnSpc>
              <a:spcBef>
                <a:spcPts val="0"/>
              </a:spcBef>
              <a:spcAft>
                <a:spcPts val="0"/>
              </a:spcAft>
              <a:buSzPts val="2000"/>
              <a:buChar char="●"/>
            </a:pPr>
            <a:r>
              <a:rPr lang="en-US" sz="2000"/>
              <a:t>Company column appears to have the most number of NA values as seen in the heatmap on the left.</a:t>
            </a:r>
            <a:endParaRPr sz="2000"/>
          </a:p>
          <a:p>
            <a:pPr indent="-355600" lvl="0" marL="457200" rtl="0" algn="l">
              <a:lnSpc>
                <a:spcPct val="120000"/>
              </a:lnSpc>
              <a:spcBef>
                <a:spcPts val="0"/>
              </a:spcBef>
              <a:spcAft>
                <a:spcPts val="0"/>
              </a:spcAft>
              <a:buSzPts val="2000"/>
              <a:buChar char="●"/>
            </a:pPr>
            <a:r>
              <a:rPr lang="en-US" sz="2000"/>
              <a:t>So, instead of filling it with appropriate values, we go with dropping the whole column.    </a:t>
            </a:r>
            <a:endParaRPr sz="2000"/>
          </a:p>
          <a:p>
            <a:pPr indent="0" lvl="0" marL="457200" rtl="0" algn="l">
              <a:lnSpc>
                <a:spcPct val="120000"/>
              </a:lnSpc>
              <a:spcBef>
                <a:spcPts val="0"/>
              </a:spcBef>
              <a:spcAft>
                <a:spcPts val="0"/>
              </a:spcAft>
              <a:buSzPts val="2250"/>
              <a:buNone/>
            </a:pPr>
            <a:r>
              <a:rPr lang="en-US"/>
              <a:t>                          </a:t>
            </a:r>
            <a:endParaRPr/>
          </a:p>
        </p:txBody>
      </p:sp>
      <p:pic>
        <p:nvPicPr>
          <p:cNvPr id="408" name="Google Shape;408;g10a65673fb5_1_6"/>
          <p:cNvPicPr preferRelativeResize="0"/>
          <p:nvPr/>
        </p:nvPicPr>
        <p:blipFill rotWithShape="1">
          <a:blip r:embed="rId3">
            <a:alphaModFix/>
          </a:blip>
          <a:srcRect b="0" l="0" r="0" t="0"/>
          <a:stretch/>
        </p:blipFill>
        <p:spPr>
          <a:xfrm>
            <a:off x="152400" y="1107025"/>
            <a:ext cx="6250576" cy="2636400"/>
          </a:xfrm>
          <a:prstGeom prst="rect">
            <a:avLst/>
          </a:prstGeom>
          <a:noFill/>
          <a:ln>
            <a:noFill/>
          </a:ln>
        </p:spPr>
      </p:pic>
      <p:pic>
        <p:nvPicPr>
          <p:cNvPr id="409" name="Google Shape;409;g10a65673fb5_1_6"/>
          <p:cNvPicPr preferRelativeResize="0"/>
          <p:nvPr/>
        </p:nvPicPr>
        <p:blipFill rotWithShape="1">
          <a:blip r:embed="rId4">
            <a:alphaModFix/>
          </a:blip>
          <a:srcRect b="0" l="0" r="0" t="0"/>
          <a:stretch/>
        </p:blipFill>
        <p:spPr>
          <a:xfrm>
            <a:off x="152400" y="3895825"/>
            <a:ext cx="6250574" cy="2636400"/>
          </a:xfrm>
          <a:prstGeom prst="rect">
            <a:avLst/>
          </a:prstGeom>
          <a:noFill/>
          <a:ln>
            <a:noFill/>
          </a:ln>
        </p:spPr>
      </p:pic>
      <p:sp>
        <p:nvSpPr>
          <p:cNvPr id="410" name="Google Shape;410;g10a65673fb5_1_6"/>
          <p:cNvSpPr txBox="1"/>
          <p:nvPr/>
        </p:nvSpPr>
        <p:spPr>
          <a:xfrm>
            <a:off x="6402975" y="3873425"/>
            <a:ext cx="5684100" cy="23397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lt1"/>
              </a:buClr>
              <a:buSzPts val="2000"/>
              <a:buFont typeface="Twentieth Century"/>
              <a:buChar char="●"/>
            </a:pPr>
            <a:r>
              <a:rPr b="0" i="0" lang="en-US" sz="2000" u="none" cap="none" strike="noStrike">
                <a:solidFill>
                  <a:schemeClr val="lt1"/>
                </a:solidFill>
                <a:latin typeface="Twentieth Century"/>
                <a:ea typeface="Twentieth Century"/>
                <a:cs typeface="Twentieth Century"/>
                <a:sym typeface="Twentieth Century"/>
              </a:rPr>
              <a:t>The children column has 4 NA values.</a:t>
            </a:r>
            <a:endParaRPr b="0" i="0" sz="2000" u="none" cap="none" strike="noStrike">
              <a:solidFill>
                <a:schemeClr val="lt1"/>
              </a:solidFill>
              <a:latin typeface="Twentieth Century"/>
              <a:ea typeface="Twentieth Century"/>
              <a:cs typeface="Twentieth Century"/>
              <a:sym typeface="Twentieth Century"/>
            </a:endParaRPr>
          </a:p>
          <a:p>
            <a:pPr indent="-355600" lvl="0" marL="457200" marR="0" rtl="0" algn="l">
              <a:lnSpc>
                <a:spcPct val="100000"/>
              </a:lnSpc>
              <a:spcBef>
                <a:spcPts val="0"/>
              </a:spcBef>
              <a:spcAft>
                <a:spcPts val="0"/>
              </a:spcAft>
              <a:buClr>
                <a:schemeClr val="lt1"/>
              </a:buClr>
              <a:buSzPts val="2000"/>
              <a:buFont typeface="Twentieth Century"/>
              <a:buChar char="●"/>
            </a:pPr>
            <a:r>
              <a:rPr b="0" i="0" lang="en-US" sz="2000" u="none" cap="none" strike="noStrike">
                <a:solidFill>
                  <a:schemeClr val="lt1"/>
                </a:solidFill>
                <a:latin typeface="Twentieth Century"/>
                <a:ea typeface="Twentieth Century"/>
                <a:cs typeface="Twentieth Century"/>
                <a:sym typeface="Twentieth Century"/>
              </a:rPr>
              <a:t>We find out which is the most occurring value using mode.</a:t>
            </a:r>
            <a:endParaRPr b="0" i="0" sz="2000" u="none" cap="none" strike="noStrike">
              <a:solidFill>
                <a:schemeClr val="lt1"/>
              </a:solidFill>
              <a:latin typeface="Twentieth Century"/>
              <a:ea typeface="Twentieth Century"/>
              <a:cs typeface="Twentieth Century"/>
              <a:sym typeface="Twentieth Century"/>
            </a:endParaRPr>
          </a:p>
          <a:p>
            <a:pPr indent="-355600" lvl="0" marL="457200" marR="0" rtl="0" algn="l">
              <a:lnSpc>
                <a:spcPct val="100000"/>
              </a:lnSpc>
              <a:spcBef>
                <a:spcPts val="0"/>
              </a:spcBef>
              <a:spcAft>
                <a:spcPts val="0"/>
              </a:spcAft>
              <a:buClr>
                <a:schemeClr val="lt1"/>
              </a:buClr>
              <a:buSzPts val="2000"/>
              <a:buFont typeface="Twentieth Century"/>
              <a:buChar char="●"/>
            </a:pPr>
            <a:r>
              <a:rPr b="0" i="0" lang="en-US" sz="2000" u="none" cap="none" strike="noStrike">
                <a:solidFill>
                  <a:schemeClr val="lt1"/>
                </a:solidFill>
                <a:latin typeface="Twentieth Century"/>
                <a:ea typeface="Twentieth Century"/>
                <a:cs typeface="Twentieth Century"/>
                <a:sym typeface="Twentieth Century"/>
              </a:rPr>
              <a:t>0 appears to be most occurring value, so we fill the NA values with 0.</a:t>
            </a:r>
            <a:endParaRPr b="0" i="0" sz="2000" u="none" cap="none" strike="noStrike">
              <a:solidFill>
                <a:schemeClr val="lt1"/>
              </a:solidFill>
              <a:latin typeface="Twentieth Century"/>
              <a:ea typeface="Twentieth Century"/>
              <a:cs typeface="Twentieth Century"/>
              <a:sym typeface="Twentieth Century"/>
            </a:endParaRPr>
          </a:p>
          <a:p>
            <a:pPr indent="-355600" lvl="0" marL="457200" marR="0" rtl="0" algn="l">
              <a:lnSpc>
                <a:spcPct val="100000"/>
              </a:lnSpc>
              <a:spcBef>
                <a:spcPts val="0"/>
              </a:spcBef>
              <a:spcAft>
                <a:spcPts val="0"/>
              </a:spcAft>
              <a:buClr>
                <a:schemeClr val="lt1"/>
              </a:buClr>
              <a:buSzPts val="2000"/>
              <a:buFont typeface="Twentieth Century"/>
              <a:buChar char="●"/>
            </a:pPr>
            <a:r>
              <a:rPr b="0" i="0" lang="en-US" sz="2000" u="none" cap="none" strike="noStrike">
                <a:solidFill>
                  <a:schemeClr val="lt1"/>
                </a:solidFill>
                <a:latin typeface="Twentieth Century"/>
                <a:ea typeface="Twentieth Century"/>
                <a:cs typeface="Twentieth Century"/>
                <a:sym typeface="Twentieth Century"/>
              </a:rPr>
              <a:t>We also convert the datatype of children column from Float64 to Int64.</a:t>
            </a:r>
            <a:endParaRPr b="0" i="0" sz="20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
          <p:cNvSpPr txBox="1"/>
          <p:nvPr>
            <p:ph type="title"/>
          </p:nvPr>
        </p:nvSpPr>
        <p:spPr>
          <a:xfrm>
            <a:off x="1141413" y="618518"/>
            <a:ext cx="9905998" cy="23659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wentieth Century"/>
              <a:buNone/>
            </a:pPr>
            <a:r>
              <a:rPr lang="en-US">
                <a:solidFill>
                  <a:schemeClr val="dk1"/>
                </a:solidFill>
              </a:rPr>
              <a:t>BUSINESS OBJECTIVE:</a:t>
            </a:r>
            <a:endParaRPr>
              <a:solidFill>
                <a:schemeClr val="dk1"/>
              </a:solidFill>
            </a:endParaRPr>
          </a:p>
        </p:txBody>
      </p:sp>
      <p:pic>
        <p:nvPicPr>
          <p:cNvPr id="245" name="Google Shape;245;p2"/>
          <p:cNvPicPr preferRelativeResize="0"/>
          <p:nvPr>
            <p:ph idx="1" type="body"/>
          </p:nvPr>
        </p:nvPicPr>
        <p:blipFill rotWithShape="1">
          <a:blip r:embed="rId3">
            <a:alphaModFix/>
          </a:blip>
          <a:srcRect b="0" l="0" r="0" t="0"/>
          <a:stretch/>
        </p:blipFill>
        <p:spPr>
          <a:xfrm>
            <a:off x="6074229" y="1753098"/>
            <a:ext cx="5995851" cy="4739142"/>
          </a:xfrm>
          <a:prstGeom prst="rect">
            <a:avLst/>
          </a:prstGeom>
          <a:noFill/>
          <a:ln>
            <a:noFill/>
          </a:ln>
        </p:spPr>
      </p:pic>
      <p:sp>
        <p:nvSpPr>
          <p:cNvPr id="246" name="Google Shape;246;p2"/>
          <p:cNvSpPr txBox="1"/>
          <p:nvPr/>
        </p:nvSpPr>
        <p:spPr>
          <a:xfrm>
            <a:off x="1141414" y="2097088"/>
            <a:ext cx="4658400" cy="3190200"/>
          </a:xfrm>
          <a:prstGeom prst="rect">
            <a:avLst/>
          </a:prstGeom>
          <a:noFill/>
          <a:ln>
            <a:noFill/>
          </a:ln>
        </p:spPr>
        <p:txBody>
          <a:bodyPr anchorCtr="0" anchor="t" bIns="45700" lIns="91425" spcFirstLastPara="1" rIns="91425" wrap="square" tIns="45700">
            <a:spAutoFit/>
          </a:bodyPr>
          <a:lstStyle/>
          <a:p>
            <a:pPr indent="-215900" lvl="0" marL="342900" marR="0" rtl="0" algn="l">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Times New Roman"/>
              <a:ea typeface="Times New Roman"/>
              <a:cs typeface="Times New Roman"/>
              <a:sym typeface="Times New Roman"/>
            </a:endParaRPr>
          </a:p>
          <a:p>
            <a:pPr indent="-215900" lvl="0" marL="342900" marR="0" rtl="0" algn="l">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lt1"/>
              </a:buClr>
              <a:buSzPts val="2000"/>
              <a:buFont typeface="Arial"/>
              <a:buChar char="•"/>
            </a:pPr>
            <a:r>
              <a:rPr b="0" i="0" lang="en-US" sz="2000" u="none" cap="none" strike="noStrike">
                <a:solidFill>
                  <a:schemeClr val="lt1"/>
                </a:solidFill>
                <a:latin typeface="Times New Roman"/>
                <a:ea typeface="Times New Roman"/>
                <a:cs typeface="Times New Roman"/>
                <a:sym typeface="Times New Roman"/>
              </a:rPr>
              <a:t>To predict whether a customer is going to cancel the booking or not.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lt1"/>
              </a:buClr>
              <a:buSzPts val="2000"/>
              <a:buFont typeface="Arial"/>
              <a:buChar char="•"/>
            </a:pPr>
            <a:r>
              <a:rPr b="0" i="0" lang="en-US" sz="2000" u="none" cap="none" strike="noStrike">
                <a:solidFill>
                  <a:schemeClr val="lt1"/>
                </a:solidFill>
                <a:latin typeface="Times New Roman"/>
                <a:ea typeface="Times New Roman"/>
                <a:cs typeface="Times New Roman"/>
                <a:sym typeface="Times New Roman"/>
              </a:rPr>
              <a:t>This project that will try to predict whether a booking by a customer will be cancelled or not using  machine learning / deep learning models based on historical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10a65673fb5_1_21"/>
          <p:cNvSpPr txBox="1"/>
          <p:nvPr>
            <p:ph type="title"/>
          </p:nvPr>
        </p:nvSpPr>
        <p:spPr>
          <a:xfrm>
            <a:off x="1143000" y="238122"/>
            <a:ext cx="9906000" cy="738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a:t>Handling Missing Values</a:t>
            </a:r>
            <a:endParaRPr/>
          </a:p>
        </p:txBody>
      </p:sp>
      <p:sp>
        <p:nvSpPr>
          <p:cNvPr id="417" name="Google Shape;417;g10a65673fb5_1_21"/>
          <p:cNvSpPr txBox="1"/>
          <p:nvPr>
            <p:ph idx="1" type="body"/>
          </p:nvPr>
        </p:nvSpPr>
        <p:spPr>
          <a:xfrm>
            <a:off x="6402975" y="1107025"/>
            <a:ext cx="5610600" cy="2636400"/>
          </a:xfrm>
          <a:prstGeom prst="rect">
            <a:avLst/>
          </a:prstGeom>
          <a:noFill/>
          <a:ln>
            <a:noFill/>
          </a:ln>
        </p:spPr>
        <p:txBody>
          <a:bodyPr anchorCtr="0" anchor="t" bIns="45700" lIns="91425" spcFirstLastPara="1" rIns="91425" wrap="square" tIns="45700">
            <a:normAutofit lnSpcReduction="20000"/>
          </a:bodyPr>
          <a:lstStyle/>
          <a:p>
            <a:pPr indent="-355600" lvl="0" marL="457200" rtl="0" algn="l">
              <a:lnSpc>
                <a:spcPct val="120000"/>
              </a:lnSpc>
              <a:spcBef>
                <a:spcPts val="0"/>
              </a:spcBef>
              <a:spcAft>
                <a:spcPts val="0"/>
              </a:spcAft>
              <a:buSzPts val="2000"/>
              <a:buChar char="●"/>
            </a:pPr>
            <a:r>
              <a:rPr lang="en-US" sz="2000"/>
              <a:t>Agent column has the most NA values after company column.</a:t>
            </a:r>
            <a:endParaRPr sz="2000"/>
          </a:p>
          <a:p>
            <a:pPr indent="-355600" lvl="0" marL="457200" rtl="0" algn="l">
              <a:lnSpc>
                <a:spcPct val="120000"/>
              </a:lnSpc>
              <a:spcBef>
                <a:spcPts val="0"/>
              </a:spcBef>
              <a:spcAft>
                <a:spcPts val="0"/>
              </a:spcAft>
              <a:buSzPts val="2000"/>
              <a:buChar char="●"/>
            </a:pPr>
            <a:r>
              <a:rPr lang="en-US" sz="2000"/>
              <a:t>Each value presumably represents the Agent ID who did the booking.</a:t>
            </a:r>
            <a:endParaRPr sz="2000"/>
          </a:p>
          <a:p>
            <a:pPr indent="-371475" lvl="0" marL="457200" rtl="0" algn="l">
              <a:lnSpc>
                <a:spcPct val="120000"/>
              </a:lnSpc>
              <a:spcBef>
                <a:spcPts val="0"/>
              </a:spcBef>
              <a:spcAft>
                <a:spcPts val="0"/>
              </a:spcAft>
              <a:buSzPts val="2250"/>
              <a:buChar char="●"/>
            </a:pPr>
            <a:r>
              <a:rPr lang="en-US" sz="2000"/>
              <a:t>Assuming that the NA values could represent that the customer themselves did the booking. So we can assign them a value of 0.</a:t>
            </a:r>
            <a:endParaRPr sz="2000"/>
          </a:p>
          <a:p>
            <a:pPr indent="-371475" lvl="0" marL="457200" rtl="0" algn="l">
              <a:lnSpc>
                <a:spcPct val="120000"/>
              </a:lnSpc>
              <a:spcBef>
                <a:spcPts val="0"/>
              </a:spcBef>
              <a:spcAft>
                <a:spcPts val="0"/>
              </a:spcAft>
              <a:buSzPts val="2250"/>
              <a:buChar char="●"/>
            </a:pPr>
            <a:r>
              <a:rPr lang="en-US" sz="2000"/>
              <a:t>Thus replacing all the NA values with 0.</a:t>
            </a:r>
            <a:r>
              <a:rPr lang="en-US"/>
              <a:t>       </a:t>
            </a:r>
            <a:endParaRPr/>
          </a:p>
        </p:txBody>
      </p:sp>
      <p:sp>
        <p:nvSpPr>
          <p:cNvPr id="418" name="Google Shape;418;g10a65673fb5_1_21"/>
          <p:cNvSpPr txBox="1"/>
          <p:nvPr/>
        </p:nvSpPr>
        <p:spPr>
          <a:xfrm>
            <a:off x="6402975" y="3873425"/>
            <a:ext cx="5684100" cy="11082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lt1"/>
              </a:buClr>
              <a:buSzPts val="2000"/>
              <a:buFont typeface="Twentieth Century"/>
              <a:buChar char="●"/>
            </a:pPr>
            <a:r>
              <a:rPr b="0" i="0" lang="en-US" sz="2000" u="none" cap="none" strike="noStrike">
                <a:solidFill>
                  <a:schemeClr val="lt1"/>
                </a:solidFill>
                <a:latin typeface="Twentieth Century"/>
                <a:ea typeface="Twentieth Century"/>
                <a:cs typeface="Twentieth Century"/>
                <a:sym typeface="Twentieth Century"/>
              </a:rPr>
              <a:t>Country column has 488 NA values.</a:t>
            </a:r>
            <a:endParaRPr b="0" i="0" sz="2000" u="none" cap="none" strike="noStrike">
              <a:solidFill>
                <a:schemeClr val="lt1"/>
              </a:solidFill>
              <a:latin typeface="Twentieth Century"/>
              <a:ea typeface="Twentieth Century"/>
              <a:cs typeface="Twentieth Century"/>
              <a:sym typeface="Twentieth Century"/>
            </a:endParaRPr>
          </a:p>
          <a:p>
            <a:pPr indent="-355600" lvl="0" marL="457200" marR="0" rtl="0" algn="l">
              <a:lnSpc>
                <a:spcPct val="100000"/>
              </a:lnSpc>
              <a:spcBef>
                <a:spcPts val="0"/>
              </a:spcBef>
              <a:spcAft>
                <a:spcPts val="0"/>
              </a:spcAft>
              <a:buClr>
                <a:schemeClr val="lt1"/>
              </a:buClr>
              <a:buSzPts val="2000"/>
              <a:buFont typeface="Twentieth Century"/>
              <a:buChar char="●"/>
            </a:pPr>
            <a:r>
              <a:rPr b="0" i="0" lang="en-US" sz="2000" u="none" cap="none" strike="noStrike">
                <a:solidFill>
                  <a:schemeClr val="lt1"/>
                </a:solidFill>
                <a:latin typeface="Twentieth Century"/>
                <a:ea typeface="Twentieth Century"/>
                <a:cs typeface="Twentieth Century"/>
                <a:sym typeface="Twentieth Century"/>
              </a:rPr>
              <a:t>PRT is the most occurring value of this column.</a:t>
            </a:r>
            <a:endParaRPr b="0" i="0" sz="2000" u="none" cap="none" strike="noStrike">
              <a:solidFill>
                <a:schemeClr val="lt1"/>
              </a:solidFill>
              <a:latin typeface="Twentieth Century"/>
              <a:ea typeface="Twentieth Century"/>
              <a:cs typeface="Twentieth Century"/>
              <a:sym typeface="Twentieth Century"/>
            </a:endParaRPr>
          </a:p>
          <a:p>
            <a:pPr indent="-355600" lvl="0" marL="457200" marR="0" rtl="0" algn="l">
              <a:lnSpc>
                <a:spcPct val="100000"/>
              </a:lnSpc>
              <a:spcBef>
                <a:spcPts val="0"/>
              </a:spcBef>
              <a:spcAft>
                <a:spcPts val="0"/>
              </a:spcAft>
              <a:buClr>
                <a:schemeClr val="lt1"/>
              </a:buClr>
              <a:buSzPts val="2000"/>
              <a:buFont typeface="Twentieth Century"/>
              <a:buChar char="●"/>
            </a:pPr>
            <a:r>
              <a:rPr b="0" i="0" lang="en-US" sz="2000" u="none" cap="none" strike="noStrike">
                <a:solidFill>
                  <a:schemeClr val="lt1"/>
                </a:solidFill>
                <a:latin typeface="Twentieth Century"/>
                <a:ea typeface="Twentieth Century"/>
                <a:cs typeface="Twentieth Century"/>
                <a:sym typeface="Twentieth Century"/>
              </a:rPr>
              <a:t>So, we fill the NA values with the mode.</a:t>
            </a:r>
            <a:endParaRPr b="0" i="0" sz="2000" u="none" cap="none" strike="noStrike">
              <a:solidFill>
                <a:schemeClr val="lt1"/>
              </a:solidFill>
              <a:latin typeface="Twentieth Century"/>
              <a:ea typeface="Twentieth Century"/>
              <a:cs typeface="Twentieth Century"/>
              <a:sym typeface="Twentieth Century"/>
            </a:endParaRPr>
          </a:p>
        </p:txBody>
      </p:sp>
      <p:pic>
        <p:nvPicPr>
          <p:cNvPr id="419" name="Google Shape;419;g10a65673fb5_1_21"/>
          <p:cNvPicPr preferRelativeResize="0"/>
          <p:nvPr/>
        </p:nvPicPr>
        <p:blipFill rotWithShape="1">
          <a:blip r:embed="rId3">
            <a:alphaModFix/>
          </a:blip>
          <a:srcRect b="0" l="0" r="0" t="0"/>
          <a:stretch/>
        </p:blipFill>
        <p:spPr>
          <a:xfrm>
            <a:off x="152400" y="1129422"/>
            <a:ext cx="6098175" cy="1997678"/>
          </a:xfrm>
          <a:prstGeom prst="rect">
            <a:avLst/>
          </a:prstGeom>
          <a:noFill/>
          <a:ln>
            <a:noFill/>
          </a:ln>
        </p:spPr>
      </p:pic>
      <p:pic>
        <p:nvPicPr>
          <p:cNvPr id="420" name="Google Shape;420;g10a65673fb5_1_21"/>
          <p:cNvPicPr preferRelativeResize="0"/>
          <p:nvPr/>
        </p:nvPicPr>
        <p:blipFill rotWithShape="1">
          <a:blip r:embed="rId4">
            <a:alphaModFix/>
          </a:blip>
          <a:srcRect b="0" l="0" r="0" t="0"/>
          <a:stretch/>
        </p:blipFill>
        <p:spPr>
          <a:xfrm>
            <a:off x="152400" y="3873425"/>
            <a:ext cx="6098174" cy="226627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10a65673fb5_1_31"/>
          <p:cNvSpPr txBox="1"/>
          <p:nvPr>
            <p:ph type="title"/>
          </p:nvPr>
        </p:nvSpPr>
        <p:spPr>
          <a:xfrm>
            <a:off x="1143000" y="109522"/>
            <a:ext cx="9906000" cy="738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a:t>Working with the Data</a:t>
            </a:r>
            <a:endParaRPr/>
          </a:p>
        </p:txBody>
      </p:sp>
      <p:sp>
        <p:nvSpPr>
          <p:cNvPr id="427" name="Google Shape;427;g10a65673fb5_1_31"/>
          <p:cNvSpPr txBox="1"/>
          <p:nvPr/>
        </p:nvSpPr>
        <p:spPr>
          <a:xfrm>
            <a:off x="6402975" y="977025"/>
            <a:ext cx="5684100" cy="29553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lt1"/>
              </a:buClr>
              <a:buSzPts val="2000"/>
              <a:buFont typeface="Twentieth Century"/>
              <a:buChar char="●"/>
            </a:pPr>
            <a:r>
              <a:rPr b="0" i="0" lang="en-US" sz="2000" u="none" cap="none" strike="noStrike">
                <a:solidFill>
                  <a:schemeClr val="lt1"/>
                </a:solidFill>
                <a:latin typeface="Twentieth Century"/>
                <a:ea typeface="Twentieth Century"/>
                <a:cs typeface="Twentieth Century"/>
                <a:sym typeface="Twentieth Century"/>
              </a:rPr>
              <a:t>An interesting observation here, some values in the Adult column appear to have 0 as a value.</a:t>
            </a:r>
            <a:endParaRPr b="0" i="0" sz="2000" u="none" cap="none" strike="noStrike">
              <a:solidFill>
                <a:schemeClr val="lt1"/>
              </a:solidFill>
              <a:latin typeface="Twentieth Century"/>
              <a:ea typeface="Twentieth Century"/>
              <a:cs typeface="Twentieth Century"/>
              <a:sym typeface="Twentieth Century"/>
            </a:endParaRPr>
          </a:p>
          <a:p>
            <a:pPr indent="-355600" lvl="0" marL="457200" marR="0" rtl="0" algn="l">
              <a:lnSpc>
                <a:spcPct val="100000"/>
              </a:lnSpc>
              <a:spcBef>
                <a:spcPts val="0"/>
              </a:spcBef>
              <a:spcAft>
                <a:spcPts val="0"/>
              </a:spcAft>
              <a:buClr>
                <a:schemeClr val="lt1"/>
              </a:buClr>
              <a:buSzPts val="2000"/>
              <a:buFont typeface="Twentieth Century"/>
              <a:buChar char="●"/>
            </a:pPr>
            <a:r>
              <a:rPr b="0" i="0" lang="en-US" sz="2000" u="none" cap="none" strike="noStrike">
                <a:solidFill>
                  <a:schemeClr val="lt1"/>
                </a:solidFill>
                <a:latin typeface="Twentieth Century"/>
                <a:ea typeface="Twentieth Century"/>
                <a:cs typeface="Twentieth Century"/>
                <a:sym typeface="Twentieth Century"/>
              </a:rPr>
              <a:t>Most of the corresponding Children and Babies values appear to be 0 but some of them have a value of 2 attached to them (seen within the blue marking).</a:t>
            </a:r>
            <a:endParaRPr b="0" i="0" sz="2000" u="none" cap="none" strike="noStrike">
              <a:solidFill>
                <a:schemeClr val="lt1"/>
              </a:solidFill>
              <a:latin typeface="Twentieth Century"/>
              <a:ea typeface="Twentieth Century"/>
              <a:cs typeface="Twentieth Century"/>
              <a:sym typeface="Twentieth Century"/>
            </a:endParaRPr>
          </a:p>
          <a:p>
            <a:pPr indent="-355600" lvl="0" marL="457200" marR="0" rtl="0" algn="l">
              <a:lnSpc>
                <a:spcPct val="100000"/>
              </a:lnSpc>
              <a:spcBef>
                <a:spcPts val="0"/>
              </a:spcBef>
              <a:spcAft>
                <a:spcPts val="0"/>
              </a:spcAft>
              <a:buClr>
                <a:schemeClr val="lt1"/>
              </a:buClr>
              <a:buSzPts val="2000"/>
              <a:buFont typeface="Twentieth Century"/>
              <a:buChar char="●"/>
            </a:pPr>
            <a:r>
              <a:rPr b="0" i="0" lang="en-US" sz="2000" u="none" cap="none" strike="noStrike">
                <a:solidFill>
                  <a:schemeClr val="lt1"/>
                </a:solidFill>
                <a:latin typeface="Twentieth Century"/>
                <a:ea typeface="Twentieth Century"/>
                <a:cs typeface="Twentieth Century"/>
                <a:sym typeface="Twentieth Century"/>
              </a:rPr>
              <a:t>Logically, a booking has to be done by an Adult. A child cannot book a room on their own.</a:t>
            </a:r>
            <a:endParaRPr b="0" i="0" sz="2000" u="none" cap="none" strike="noStrike">
              <a:solidFill>
                <a:schemeClr val="lt1"/>
              </a:solidFill>
              <a:latin typeface="Twentieth Century"/>
              <a:ea typeface="Twentieth Century"/>
              <a:cs typeface="Twentieth Century"/>
              <a:sym typeface="Twentieth Century"/>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Twentieth Century"/>
              <a:ea typeface="Twentieth Century"/>
              <a:cs typeface="Twentieth Century"/>
              <a:sym typeface="Twentieth Century"/>
            </a:endParaRPr>
          </a:p>
        </p:txBody>
      </p:sp>
      <p:pic>
        <p:nvPicPr>
          <p:cNvPr id="428" name="Google Shape;428;g10a65673fb5_1_31"/>
          <p:cNvPicPr preferRelativeResize="0"/>
          <p:nvPr/>
        </p:nvPicPr>
        <p:blipFill rotWithShape="1">
          <a:blip r:embed="rId3">
            <a:alphaModFix/>
          </a:blip>
          <a:srcRect b="0" l="0" r="0" t="0"/>
          <a:stretch/>
        </p:blipFill>
        <p:spPr>
          <a:xfrm>
            <a:off x="152400" y="977025"/>
            <a:ext cx="6250576" cy="27853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10d4c28336d_0_0"/>
          <p:cNvSpPr txBox="1"/>
          <p:nvPr>
            <p:ph type="title"/>
          </p:nvPr>
        </p:nvSpPr>
        <p:spPr>
          <a:xfrm>
            <a:off x="1143000" y="109522"/>
            <a:ext cx="9906000" cy="738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a:t>Outlier Handling</a:t>
            </a:r>
            <a:endParaRPr/>
          </a:p>
        </p:txBody>
      </p:sp>
      <p:sp>
        <p:nvSpPr>
          <p:cNvPr id="435" name="Google Shape;435;g10d4c28336d_0_0"/>
          <p:cNvSpPr txBox="1"/>
          <p:nvPr/>
        </p:nvSpPr>
        <p:spPr>
          <a:xfrm>
            <a:off x="6402975" y="977025"/>
            <a:ext cx="5684100" cy="32631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lt1"/>
              </a:buClr>
              <a:buSzPts val="2000"/>
              <a:buFont typeface="Twentieth Century"/>
              <a:buChar char="●"/>
            </a:pPr>
            <a:r>
              <a:rPr b="0" i="0" lang="en-US" sz="2000" u="none" cap="none" strike="noStrike">
                <a:solidFill>
                  <a:schemeClr val="lt1"/>
                </a:solidFill>
                <a:latin typeface="Twentieth Century"/>
                <a:ea typeface="Twentieth Century"/>
                <a:cs typeface="Twentieth Century"/>
                <a:sym typeface="Twentieth Century"/>
              </a:rPr>
              <a:t>In the previous slide, we observed there were observations with ‘0’ as a value under the Adult column.</a:t>
            </a:r>
            <a:endParaRPr b="0" i="0" sz="2000" u="none" cap="none" strike="noStrike">
              <a:solidFill>
                <a:schemeClr val="lt1"/>
              </a:solidFill>
              <a:latin typeface="Twentieth Century"/>
              <a:ea typeface="Twentieth Century"/>
              <a:cs typeface="Twentieth Century"/>
              <a:sym typeface="Twentieth Century"/>
            </a:endParaRPr>
          </a:p>
          <a:p>
            <a:pPr indent="-355600" lvl="0" marL="457200" marR="0" rtl="0" algn="l">
              <a:lnSpc>
                <a:spcPct val="100000"/>
              </a:lnSpc>
              <a:spcBef>
                <a:spcPts val="0"/>
              </a:spcBef>
              <a:spcAft>
                <a:spcPts val="0"/>
              </a:spcAft>
              <a:buClr>
                <a:schemeClr val="lt1"/>
              </a:buClr>
              <a:buSzPts val="2000"/>
              <a:buFont typeface="Twentieth Century"/>
              <a:buChar char="●"/>
            </a:pPr>
            <a:r>
              <a:rPr b="0" i="0" lang="en-US" sz="2000" u="none" cap="none" strike="noStrike">
                <a:solidFill>
                  <a:schemeClr val="lt1"/>
                </a:solidFill>
                <a:latin typeface="Twentieth Century"/>
                <a:ea typeface="Twentieth Century"/>
                <a:cs typeface="Twentieth Century"/>
                <a:sym typeface="Twentieth Century"/>
              </a:rPr>
              <a:t>A quick look at the same data also shows that there are ‘0’ values under all the three columns Adults, Children, Babies which could mean an error in the dataset. </a:t>
            </a:r>
            <a:endParaRPr b="0" i="0" sz="2000" u="none" cap="none" strike="noStrike">
              <a:solidFill>
                <a:schemeClr val="lt1"/>
              </a:solidFill>
              <a:latin typeface="Twentieth Century"/>
              <a:ea typeface="Twentieth Century"/>
              <a:cs typeface="Twentieth Century"/>
              <a:sym typeface="Twentieth Century"/>
            </a:endParaRPr>
          </a:p>
          <a:p>
            <a:pPr indent="-355600" lvl="0" marL="457200" marR="0" rtl="0" algn="l">
              <a:lnSpc>
                <a:spcPct val="100000"/>
              </a:lnSpc>
              <a:spcBef>
                <a:spcPts val="0"/>
              </a:spcBef>
              <a:spcAft>
                <a:spcPts val="0"/>
              </a:spcAft>
              <a:buClr>
                <a:schemeClr val="lt1"/>
              </a:buClr>
              <a:buSzPts val="2000"/>
              <a:buFont typeface="Twentieth Century"/>
              <a:buChar char="●"/>
            </a:pPr>
            <a:r>
              <a:rPr b="0" i="0" lang="en-US" sz="2000" u="none" cap="none" strike="noStrike">
                <a:solidFill>
                  <a:schemeClr val="lt1"/>
                </a:solidFill>
                <a:latin typeface="Twentieth Century"/>
                <a:ea typeface="Twentieth Century"/>
                <a:cs typeface="Twentieth Century"/>
                <a:sym typeface="Twentieth Century"/>
              </a:rPr>
              <a:t>So, we remove these rows and we combine the three columns into a new category called ‘Guests’.</a:t>
            </a:r>
            <a:endParaRPr b="0" i="0" sz="2000" u="none" cap="none" strike="noStrike">
              <a:solidFill>
                <a:schemeClr val="lt1"/>
              </a:solidFill>
              <a:latin typeface="Twentieth Century"/>
              <a:ea typeface="Twentieth Century"/>
              <a:cs typeface="Twentieth Century"/>
              <a:sym typeface="Twentieth Century"/>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Twentieth Century"/>
              <a:ea typeface="Twentieth Century"/>
              <a:cs typeface="Twentieth Century"/>
              <a:sym typeface="Twentieth Century"/>
            </a:endParaRPr>
          </a:p>
        </p:txBody>
      </p:sp>
      <p:sp>
        <p:nvSpPr>
          <p:cNvPr id="436" name="Google Shape;436;g10d4c28336d_0_0"/>
          <p:cNvSpPr txBox="1"/>
          <p:nvPr/>
        </p:nvSpPr>
        <p:spPr>
          <a:xfrm>
            <a:off x="6402975" y="3932325"/>
            <a:ext cx="5789100" cy="20319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lt1"/>
              </a:buClr>
              <a:buSzPts val="2000"/>
              <a:buFont typeface="Twentieth Century"/>
              <a:buChar char="●"/>
            </a:pPr>
            <a:r>
              <a:rPr b="0" i="0" lang="en-US" sz="2000" u="none" cap="none" strike="noStrike">
                <a:solidFill>
                  <a:schemeClr val="lt1"/>
                </a:solidFill>
                <a:latin typeface="Twentieth Century"/>
                <a:ea typeface="Twentieth Century"/>
                <a:cs typeface="Twentieth Century"/>
                <a:sym typeface="Twentieth Century"/>
              </a:rPr>
              <a:t>Almost all the features have several outliers as seen in the boxplot on the left.</a:t>
            </a:r>
            <a:endParaRPr b="0" i="0" sz="2000" u="none" cap="none" strike="noStrike">
              <a:solidFill>
                <a:schemeClr val="lt1"/>
              </a:solidFill>
              <a:latin typeface="Twentieth Century"/>
              <a:ea typeface="Twentieth Century"/>
              <a:cs typeface="Twentieth Century"/>
              <a:sym typeface="Twentieth Century"/>
            </a:endParaRPr>
          </a:p>
          <a:p>
            <a:pPr indent="-355600" lvl="0" marL="457200" marR="0" rtl="0" algn="l">
              <a:lnSpc>
                <a:spcPct val="100000"/>
              </a:lnSpc>
              <a:spcBef>
                <a:spcPts val="0"/>
              </a:spcBef>
              <a:spcAft>
                <a:spcPts val="0"/>
              </a:spcAft>
              <a:buClr>
                <a:schemeClr val="lt1"/>
              </a:buClr>
              <a:buSzPts val="2000"/>
              <a:buFont typeface="Twentieth Century"/>
              <a:buChar char="●"/>
            </a:pPr>
            <a:r>
              <a:rPr b="0" i="0" lang="en-US" sz="2000" u="none" cap="none" strike="noStrike">
                <a:solidFill>
                  <a:schemeClr val="lt1"/>
                </a:solidFill>
                <a:latin typeface="Twentieth Century"/>
                <a:ea typeface="Twentieth Century"/>
                <a:cs typeface="Twentieth Century"/>
                <a:sym typeface="Twentieth Century"/>
              </a:rPr>
              <a:t>We can treat outliers either by:</a:t>
            </a:r>
            <a:endParaRPr b="0" i="0" sz="2000" u="none" cap="none" strike="noStrike">
              <a:solidFill>
                <a:schemeClr val="lt1"/>
              </a:solidFill>
              <a:latin typeface="Twentieth Century"/>
              <a:ea typeface="Twentieth Century"/>
              <a:cs typeface="Twentieth Century"/>
              <a:sym typeface="Twentieth Century"/>
            </a:endParaRPr>
          </a:p>
          <a:p>
            <a:pPr indent="-355600" lvl="0" marL="857250" marR="0" rtl="0" algn="l">
              <a:lnSpc>
                <a:spcPct val="100000"/>
              </a:lnSpc>
              <a:spcBef>
                <a:spcPts val="0"/>
              </a:spcBef>
              <a:spcAft>
                <a:spcPts val="0"/>
              </a:spcAft>
              <a:buClr>
                <a:schemeClr val="lt1"/>
              </a:buClr>
              <a:buSzPts val="2000"/>
              <a:buFont typeface="Twentieth Century"/>
              <a:buAutoNum type="arabicPeriod"/>
            </a:pPr>
            <a:r>
              <a:rPr b="0" i="0" lang="en-US" sz="2000" u="none" cap="none" strike="noStrike">
                <a:solidFill>
                  <a:schemeClr val="lt1"/>
                </a:solidFill>
                <a:latin typeface="Twentieth Century"/>
                <a:ea typeface="Twentieth Century"/>
                <a:cs typeface="Twentieth Century"/>
                <a:sym typeface="Twentieth Century"/>
              </a:rPr>
              <a:t>Using Standard Deviation</a:t>
            </a:r>
            <a:endParaRPr b="0" i="0" sz="2000" u="none" cap="none" strike="noStrike">
              <a:solidFill>
                <a:schemeClr val="lt1"/>
              </a:solidFill>
              <a:latin typeface="Twentieth Century"/>
              <a:ea typeface="Twentieth Century"/>
              <a:cs typeface="Twentieth Century"/>
              <a:sym typeface="Twentieth Century"/>
            </a:endParaRPr>
          </a:p>
          <a:p>
            <a:pPr indent="-355600" lvl="0" marL="857250" marR="0" rtl="0" algn="l">
              <a:lnSpc>
                <a:spcPct val="100000"/>
              </a:lnSpc>
              <a:spcBef>
                <a:spcPts val="0"/>
              </a:spcBef>
              <a:spcAft>
                <a:spcPts val="0"/>
              </a:spcAft>
              <a:buClr>
                <a:schemeClr val="lt1"/>
              </a:buClr>
              <a:buSzPts val="2000"/>
              <a:buFont typeface="Twentieth Century"/>
              <a:buAutoNum type="arabicPeriod"/>
            </a:pPr>
            <a:r>
              <a:rPr b="0" i="0" lang="en-US" sz="2000" u="none" cap="none" strike="noStrike">
                <a:solidFill>
                  <a:schemeClr val="lt1"/>
                </a:solidFill>
                <a:latin typeface="Twentieth Century"/>
                <a:ea typeface="Twentieth Century"/>
                <a:cs typeface="Twentieth Century"/>
                <a:sym typeface="Twentieth Century"/>
              </a:rPr>
              <a:t>Z- Scores</a:t>
            </a:r>
            <a:endParaRPr b="0" i="0" sz="2000" u="none" cap="none" strike="noStrike">
              <a:solidFill>
                <a:schemeClr val="lt1"/>
              </a:solidFill>
              <a:latin typeface="Twentieth Century"/>
              <a:ea typeface="Twentieth Century"/>
              <a:cs typeface="Twentieth Century"/>
              <a:sym typeface="Twentieth Century"/>
            </a:endParaRPr>
          </a:p>
          <a:p>
            <a:pPr indent="-355600" lvl="0" marL="857250" marR="0" rtl="0" algn="l">
              <a:lnSpc>
                <a:spcPct val="100000"/>
              </a:lnSpc>
              <a:spcBef>
                <a:spcPts val="0"/>
              </a:spcBef>
              <a:spcAft>
                <a:spcPts val="0"/>
              </a:spcAft>
              <a:buClr>
                <a:schemeClr val="lt1"/>
              </a:buClr>
              <a:buSzPts val="2000"/>
              <a:buFont typeface="Twentieth Century"/>
              <a:buAutoNum type="arabicPeriod"/>
            </a:pPr>
            <a:r>
              <a:rPr b="0" i="0" lang="en-US" sz="2000" u="none" cap="none" strike="noStrike">
                <a:solidFill>
                  <a:schemeClr val="lt1"/>
                </a:solidFill>
                <a:latin typeface="Twentieth Century"/>
                <a:ea typeface="Twentieth Century"/>
                <a:cs typeface="Twentieth Century"/>
                <a:sym typeface="Twentieth Century"/>
              </a:rPr>
              <a:t>IQR method</a:t>
            </a:r>
            <a:endParaRPr b="0" i="0" sz="2000" u="none" cap="none" strike="noStrike">
              <a:solidFill>
                <a:schemeClr val="lt1"/>
              </a:solidFill>
              <a:latin typeface="Twentieth Century"/>
              <a:ea typeface="Twentieth Century"/>
              <a:cs typeface="Twentieth Century"/>
              <a:sym typeface="Twentieth Century"/>
            </a:endParaRPr>
          </a:p>
        </p:txBody>
      </p:sp>
      <p:pic>
        <p:nvPicPr>
          <p:cNvPr id="437" name="Google Shape;437;g10d4c28336d_0_0"/>
          <p:cNvPicPr preferRelativeResize="0"/>
          <p:nvPr/>
        </p:nvPicPr>
        <p:blipFill rotWithShape="1">
          <a:blip r:embed="rId3">
            <a:alphaModFix/>
          </a:blip>
          <a:srcRect b="0" l="0" r="0" t="0"/>
          <a:stretch/>
        </p:blipFill>
        <p:spPr>
          <a:xfrm>
            <a:off x="152400" y="1000825"/>
            <a:ext cx="6250577" cy="2852950"/>
          </a:xfrm>
          <a:prstGeom prst="rect">
            <a:avLst/>
          </a:prstGeom>
          <a:noFill/>
          <a:ln>
            <a:noFill/>
          </a:ln>
        </p:spPr>
      </p:pic>
      <p:pic>
        <p:nvPicPr>
          <p:cNvPr id="438" name="Google Shape;438;g10d4c28336d_0_0"/>
          <p:cNvPicPr preferRelativeResize="0"/>
          <p:nvPr/>
        </p:nvPicPr>
        <p:blipFill rotWithShape="1">
          <a:blip r:embed="rId4">
            <a:alphaModFix/>
          </a:blip>
          <a:srcRect b="0" l="0" r="0" t="0"/>
          <a:stretch/>
        </p:blipFill>
        <p:spPr>
          <a:xfrm>
            <a:off x="152400" y="3920250"/>
            <a:ext cx="6250575" cy="2785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10d4c28336d_0_11"/>
          <p:cNvSpPr txBox="1"/>
          <p:nvPr>
            <p:ph type="title"/>
          </p:nvPr>
        </p:nvSpPr>
        <p:spPr>
          <a:xfrm>
            <a:off x="1143000" y="-114300"/>
            <a:ext cx="99060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a:t>Outlier Handling</a:t>
            </a:r>
            <a:endParaRPr/>
          </a:p>
        </p:txBody>
      </p:sp>
      <p:sp>
        <p:nvSpPr>
          <p:cNvPr id="445" name="Google Shape;445;g10d4c28336d_0_11"/>
          <p:cNvSpPr txBox="1"/>
          <p:nvPr/>
        </p:nvSpPr>
        <p:spPr>
          <a:xfrm>
            <a:off x="6586550" y="557100"/>
            <a:ext cx="5500500" cy="20319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lt1"/>
              </a:buClr>
              <a:buSzPts val="2000"/>
              <a:buFont typeface="Twentieth Century"/>
              <a:buChar char="●"/>
            </a:pPr>
            <a:r>
              <a:rPr b="0" i="0" lang="en-US" sz="2000" u="none" cap="none" strike="noStrike">
                <a:solidFill>
                  <a:schemeClr val="lt1"/>
                </a:solidFill>
                <a:latin typeface="Twentieth Century"/>
                <a:ea typeface="Twentieth Century"/>
                <a:cs typeface="Twentieth Century"/>
                <a:sym typeface="Twentieth Century"/>
              </a:rPr>
              <a:t>An example of handling outliers using IQR method can be seen on the right.</a:t>
            </a:r>
            <a:endParaRPr b="0" i="0" sz="2000" u="none" cap="none" strike="noStrike">
              <a:solidFill>
                <a:schemeClr val="lt1"/>
              </a:solidFill>
              <a:latin typeface="Twentieth Century"/>
              <a:ea typeface="Twentieth Century"/>
              <a:cs typeface="Twentieth Century"/>
              <a:sym typeface="Twentieth Century"/>
            </a:endParaRPr>
          </a:p>
          <a:p>
            <a:pPr indent="-355600" lvl="0" marL="457200" marR="0" rtl="0" algn="l">
              <a:lnSpc>
                <a:spcPct val="100000"/>
              </a:lnSpc>
              <a:spcBef>
                <a:spcPts val="0"/>
              </a:spcBef>
              <a:spcAft>
                <a:spcPts val="0"/>
              </a:spcAft>
              <a:buClr>
                <a:schemeClr val="lt1"/>
              </a:buClr>
              <a:buSzPts val="2000"/>
              <a:buFont typeface="Twentieth Century"/>
              <a:buChar char="●"/>
            </a:pPr>
            <a:r>
              <a:rPr b="0" i="0" lang="en-US" sz="2000" u="none" cap="none" strike="noStrike">
                <a:solidFill>
                  <a:schemeClr val="lt1"/>
                </a:solidFill>
                <a:latin typeface="Twentieth Century"/>
                <a:ea typeface="Twentieth Century"/>
                <a:cs typeface="Twentieth Century"/>
                <a:sym typeface="Twentieth Century"/>
              </a:rPr>
              <a:t>In this case, we replace all the values that are above the upper limit (Q3 + 1.5*IQR) with the upper limit value.</a:t>
            </a:r>
            <a:endParaRPr b="0" i="0" sz="2000" u="none" cap="none" strike="noStrike">
              <a:solidFill>
                <a:schemeClr val="lt1"/>
              </a:solidFill>
              <a:latin typeface="Twentieth Century"/>
              <a:ea typeface="Twentieth Century"/>
              <a:cs typeface="Twentieth Century"/>
              <a:sym typeface="Twentieth Century"/>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Twentieth Century"/>
              <a:ea typeface="Twentieth Century"/>
              <a:cs typeface="Twentieth Century"/>
              <a:sym typeface="Twentieth Century"/>
            </a:endParaRPr>
          </a:p>
        </p:txBody>
      </p:sp>
      <p:pic>
        <p:nvPicPr>
          <p:cNvPr id="446" name="Google Shape;446;g10d4c28336d_0_11"/>
          <p:cNvPicPr preferRelativeResize="0"/>
          <p:nvPr/>
        </p:nvPicPr>
        <p:blipFill rotWithShape="1">
          <a:blip r:embed="rId3">
            <a:alphaModFix/>
          </a:blip>
          <a:srcRect b="0" l="0" r="0" t="0"/>
          <a:stretch/>
        </p:blipFill>
        <p:spPr>
          <a:xfrm>
            <a:off x="-16675" y="557099"/>
            <a:ext cx="6586548" cy="2463399"/>
          </a:xfrm>
          <a:prstGeom prst="rect">
            <a:avLst/>
          </a:prstGeom>
          <a:noFill/>
          <a:ln>
            <a:noFill/>
          </a:ln>
        </p:spPr>
      </p:pic>
      <p:sp>
        <p:nvSpPr>
          <p:cNvPr id="447" name="Google Shape;447;g10d4c28336d_0_11"/>
          <p:cNvSpPr txBox="1"/>
          <p:nvPr>
            <p:ph type="title"/>
          </p:nvPr>
        </p:nvSpPr>
        <p:spPr>
          <a:xfrm>
            <a:off x="1223975" y="3009000"/>
            <a:ext cx="99060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a:t>Feature Selection</a:t>
            </a:r>
            <a:endParaRPr/>
          </a:p>
        </p:txBody>
      </p:sp>
      <p:sp>
        <p:nvSpPr>
          <p:cNvPr id="448" name="Google Shape;448;g10d4c28336d_0_11"/>
          <p:cNvSpPr txBox="1"/>
          <p:nvPr/>
        </p:nvSpPr>
        <p:spPr>
          <a:xfrm>
            <a:off x="6586550" y="3573375"/>
            <a:ext cx="5500500" cy="3263100"/>
          </a:xfrm>
          <a:prstGeom prst="rect">
            <a:avLst/>
          </a:prstGeom>
          <a:noFill/>
          <a:ln>
            <a:noFill/>
          </a:ln>
        </p:spPr>
        <p:txBody>
          <a:bodyPr anchorCtr="0" anchor="ctr" bIns="91425" lIns="91425" spcFirstLastPara="1" rIns="91425" wrap="square" tIns="91425">
            <a:spAutoFit/>
          </a:bodyPr>
          <a:lstStyle/>
          <a:p>
            <a:pPr indent="-355600" lvl="0" marL="457200" marR="0" rtl="0" algn="l">
              <a:lnSpc>
                <a:spcPct val="100000"/>
              </a:lnSpc>
              <a:spcBef>
                <a:spcPts val="0"/>
              </a:spcBef>
              <a:spcAft>
                <a:spcPts val="0"/>
              </a:spcAft>
              <a:buClr>
                <a:schemeClr val="lt1"/>
              </a:buClr>
              <a:buSzPts val="2000"/>
              <a:buFont typeface="Twentieth Century"/>
              <a:buChar char="●"/>
            </a:pPr>
            <a:r>
              <a:rPr b="0" i="0" lang="en-US" sz="2000" u="none" cap="none" strike="noStrike">
                <a:solidFill>
                  <a:schemeClr val="lt1"/>
                </a:solidFill>
                <a:latin typeface="Twentieth Century"/>
                <a:ea typeface="Twentieth Century"/>
                <a:cs typeface="Twentieth Century"/>
                <a:sym typeface="Twentieth Century"/>
              </a:rPr>
              <a:t>As suggested, we divide our data into two sets based on the hotel types: City Hotel and Resort Hotels.</a:t>
            </a:r>
            <a:endParaRPr b="0" i="0" sz="2000" u="none" cap="none" strike="noStrike">
              <a:solidFill>
                <a:schemeClr val="lt1"/>
              </a:solidFill>
              <a:latin typeface="Twentieth Century"/>
              <a:ea typeface="Twentieth Century"/>
              <a:cs typeface="Twentieth Century"/>
              <a:sym typeface="Twentieth Century"/>
            </a:endParaRPr>
          </a:p>
          <a:p>
            <a:pPr indent="-355600" lvl="0" marL="457200" marR="0" rtl="0" algn="l">
              <a:lnSpc>
                <a:spcPct val="100000"/>
              </a:lnSpc>
              <a:spcBef>
                <a:spcPts val="0"/>
              </a:spcBef>
              <a:spcAft>
                <a:spcPts val="0"/>
              </a:spcAft>
              <a:buClr>
                <a:schemeClr val="lt1"/>
              </a:buClr>
              <a:buSzPts val="2000"/>
              <a:buFont typeface="Twentieth Century"/>
              <a:buChar char="●"/>
            </a:pPr>
            <a:r>
              <a:rPr b="0" i="0" lang="en-US" sz="2000" u="none" cap="none" strike="noStrike">
                <a:solidFill>
                  <a:schemeClr val="lt1"/>
                </a:solidFill>
                <a:latin typeface="Twentieth Century"/>
                <a:ea typeface="Twentieth Century"/>
                <a:cs typeface="Twentieth Century"/>
                <a:sym typeface="Twentieth Century"/>
              </a:rPr>
              <a:t>Using Correlation Matrix, we calculate the best features which we will use to build our model.</a:t>
            </a:r>
            <a:endParaRPr b="0" i="0" sz="2000" u="none" cap="none" strike="noStrike">
              <a:solidFill>
                <a:schemeClr val="lt1"/>
              </a:solidFill>
              <a:latin typeface="Twentieth Century"/>
              <a:ea typeface="Twentieth Century"/>
              <a:cs typeface="Twentieth Century"/>
              <a:sym typeface="Twentieth Century"/>
            </a:endParaRPr>
          </a:p>
          <a:p>
            <a:pPr indent="-355600" lvl="0" marL="457200" marR="0" rtl="0" algn="l">
              <a:lnSpc>
                <a:spcPct val="100000"/>
              </a:lnSpc>
              <a:spcBef>
                <a:spcPts val="0"/>
              </a:spcBef>
              <a:spcAft>
                <a:spcPts val="0"/>
              </a:spcAft>
              <a:buClr>
                <a:schemeClr val="lt1"/>
              </a:buClr>
              <a:buSzPts val="2000"/>
              <a:buFont typeface="Twentieth Century"/>
              <a:buChar char="●"/>
            </a:pPr>
            <a:r>
              <a:rPr b="0" i="0" lang="en-US" sz="2000" u="none" cap="none" strike="noStrike">
                <a:solidFill>
                  <a:schemeClr val="lt1"/>
                </a:solidFill>
                <a:latin typeface="Twentieth Century"/>
                <a:ea typeface="Twentieth Century"/>
                <a:cs typeface="Twentieth Century"/>
                <a:sym typeface="Twentieth Century"/>
              </a:rPr>
              <a:t>Reservation status seems to have the highest correlation with cancellation in the negative direction which could drastically affect it.</a:t>
            </a:r>
            <a:endParaRPr b="0" i="0" sz="2000" u="none" cap="none" strike="noStrike">
              <a:solidFill>
                <a:schemeClr val="lt1"/>
              </a:solidFill>
              <a:latin typeface="Twentieth Century"/>
              <a:ea typeface="Twentieth Century"/>
              <a:cs typeface="Twentieth Century"/>
              <a:sym typeface="Twentieth Century"/>
            </a:endParaRPr>
          </a:p>
          <a:p>
            <a:pPr indent="-355600" lvl="0" marL="457200" marR="0" rtl="0" algn="l">
              <a:lnSpc>
                <a:spcPct val="100000"/>
              </a:lnSpc>
              <a:spcBef>
                <a:spcPts val="0"/>
              </a:spcBef>
              <a:spcAft>
                <a:spcPts val="0"/>
              </a:spcAft>
              <a:buClr>
                <a:schemeClr val="lt1"/>
              </a:buClr>
              <a:buSzPts val="2000"/>
              <a:buFont typeface="Twentieth Century"/>
              <a:buChar char="●"/>
            </a:pPr>
            <a:r>
              <a:rPr b="0" i="0" lang="en-US" sz="2000" u="none" cap="none" strike="noStrike">
                <a:solidFill>
                  <a:schemeClr val="lt1"/>
                </a:solidFill>
                <a:latin typeface="Twentieth Century"/>
                <a:ea typeface="Twentieth Century"/>
                <a:cs typeface="Twentieth Century"/>
                <a:sym typeface="Twentieth Century"/>
              </a:rPr>
              <a:t>Arrival date, night stay columns won’t be considered because of low correlation.</a:t>
            </a:r>
            <a:endParaRPr b="0" i="0" sz="2000" u="none" cap="none" strike="noStrike">
              <a:solidFill>
                <a:schemeClr val="lt1"/>
              </a:solidFill>
              <a:latin typeface="Twentieth Century"/>
              <a:ea typeface="Twentieth Century"/>
              <a:cs typeface="Twentieth Century"/>
              <a:sym typeface="Twentieth Century"/>
            </a:endParaRPr>
          </a:p>
        </p:txBody>
      </p:sp>
      <p:pic>
        <p:nvPicPr>
          <p:cNvPr id="449" name="Google Shape;449;g10d4c28336d_0_11"/>
          <p:cNvPicPr preferRelativeResize="0"/>
          <p:nvPr/>
        </p:nvPicPr>
        <p:blipFill rotWithShape="1">
          <a:blip r:embed="rId4">
            <a:alphaModFix/>
          </a:blip>
          <a:srcRect b="0" l="0" r="0" t="0"/>
          <a:stretch/>
        </p:blipFill>
        <p:spPr>
          <a:xfrm>
            <a:off x="0" y="3614625"/>
            <a:ext cx="6039300" cy="2872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10c4e54513d_0_0"/>
          <p:cNvSpPr txBox="1"/>
          <p:nvPr>
            <p:ph type="title"/>
          </p:nvPr>
        </p:nvSpPr>
        <p:spPr>
          <a:xfrm>
            <a:off x="1141400" y="189897"/>
            <a:ext cx="9906000" cy="795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2700"/>
              <a:t>Model Building - Feature Selection</a:t>
            </a:r>
            <a:endParaRPr sz="2700"/>
          </a:p>
        </p:txBody>
      </p:sp>
      <p:pic>
        <p:nvPicPr>
          <p:cNvPr id="456" name="Google Shape;456;g10c4e54513d_0_0"/>
          <p:cNvPicPr preferRelativeResize="0"/>
          <p:nvPr/>
        </p:nvPicPr>
        <p:blipFill>
          <a:blip r:embed="rId3">
            <a:alphaModFix/>
          </a:blip>
          <a:stretch>
            <a:fillRect/>
          </a:stretch>
        </p:blipFill>
        <p:spPr>
          <a:xfrm>
            <a:off x="152400" y="1138197"/>
            <a:ext cx="5538801" cy="4830834"/>
          </a:xfrm>
          <a:prstGeom prst="rect">
            <a:avLst/>
          </a:prstGeom>
          <a:noFill/>
          <a:ln>
            <a:noFill/>
          </a:ln>
        </p:spPr>
      </p:pic>
      <p:pic>
        <p:nvPicPr>
          <p:cNvPr id="457" name="Google Shape;457;g10c4e54513d_0_0"/>
          <p:cNvPicPr preferRelativeResize="0"/>
          <p:nvPr/>
        </p:nvPicPr>
        <p:blipFill>
          <a:blip r:embed="rId4">
            <a:alphaModFix/>
          </a:blip>
          <a:stretch>
            <a:fillRect/>
          </a:stretch>
        </p:blipFill>
        <p:spPr>
          <a:xfrm>
            <a:off x="6858026" y="985797"/>
            <a:ext cx="4380006" cy="556740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10c4e54513d_0_14"/>
          <p:cNvSpPr txBox="1"/>
          <p:nvPr>
            <p:ph type="title"/>
          </p:nvPr>
        </p:nvSpPr>
        <p:spPr>
          <a:xfrm>
            <a:off x="1141400" y="189897"/>
            <a:ext cx="9906000" cy="795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2700"/>
              <a:t>Model Building - Feature Selection</a:t>
            </a:r>
            <a:endParaRPr sz="2700"/>
          </a:p>
        </p:txBody>
      </p:sp>
      <p:pic>
        <p:nvPicPr>
          <p:cNvPr id="464" name="Google Shape;464;g10c4e54513d_0_14"/>
          <p:cNvPicPr preferRelativeResize="0"/>
          <p:nvPr/>
        </p:nvPicPr>
        <p:blipFill>
          <a:blip r:embed="rId3">
            <a:alphaModFix/>
          </a:blip>
          <a:stretch>
            <a:fillRect/>
          </a:stretch>
        </p:blipFill>
        <p:spPr>
          <a:xfrm>
            <a:off x="152400" y="1990875"/>
            <a:ext cx="4755450" cy="4078425"/>
          </a:xfrm>
          <a:prstGeom prst="rect">
            <a:avLst/>
          </a:prstGeom>
          <a:noFill/>
          <a:ln>
            <a:noFill/>
          </a:ln>
        </p:spPr>
      </p:pic>
      <p:pic>
        <p:nvPicPr>
          <p:cNvPr id="465" name="Google Shape;465;g10c4e54513d_0_14"/>
          <p:cNvPicPr preferRelativeResize="0"/>
          <p:nvPr/>
        </p:nvPicPr>
        <p:blipFill>
          <a:blip r:embed="rId4">
            <a:alphaModFix/>
          </a:blip>
          <a:stretch>
            <a:fillRect/>
          </a:stretch>
        </p:blipFill>
        <p:spPr>
          <a:xfrm>
            <a:off x="152400" y="1138197"/>
            <a:ext cx="11887199" cy="700277"/>
          </a:xfrm>
          <a:prstGeom prst="rect">
            <a:avLst/>
          </a:prstGeom>
          <a:noFill/>
          <a:ln>
            <a:noFill/>
          </a:ln>
        </p:spPr>
      </p:pic>
      <p:sp>
        <p:nvSpPr>
          <p:cNvPr id="466" name="Google Shape;466;g10c4e54513d_0_14"/>
          <p:cNvSpPr txBox="1"/>
          <p:nvPr/>
        </p:nvSpPr>
        <p:spPr>
          <a:xfrm>
            <a:off x="5216650" y="1990875"/>
            <a:ext cx="6822900" cy="35709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The Model building started with Feature Selection.</a:t>
            </a:r>
            <a:endParaRPr sz="2200">
              <a:solidFill>
                <a:schemeClr val="lt1"/>
              </a:solidFill>
              <a:latin typeface="Twentieth Century"/>
              <a:ea typeface="Twentieth Century"/>
              <a:cs typeface="Twentieth Century"/>
              <a:sym typeface="Twentieth Century"/>
            </a:endParaRPr>
          </a:p>
          <a:p>
            <a:pPr indent="-368300" lvl="0" marL="4572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We label encoded the categorical features, merged columns together and performed an initial Correlation check using a correlation plot and Heatmap as shown in the previous slide.</a:t>
            </a:r>
            <a:endParaRPr sz="2200">
              <a:solidFill>
                <a:schemeClr val="lt1"/>
              </a:solidFill>
              <a:latin typeface="Twentieth Century"/>
              <a:ea typeface="Twentieth Century"/>
              <a:cs typeface="Twentieth Century"/>
              <a:sym typeface="Twentieth Century"/>
            </a:endParaRPr>
          </a:p>
          <a:p>
            <a:pPr indent="-368300" lvl="0" marL="4572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To cross-check if our correlation values were </a:t>
            </a:r>
            <a:r>
              <a:rPr lang="en-US" sz="2200">
                <a:solidFill>
                  <a:schemeClr val="lt1"/>
                </a:solidFill>
                <a:latin typeface="Twentieth Century"/>
                <a:ea typeface="Twentieth Century"/>
                <a:cs typeface="Twentieth Century"/>
                <a:sym typeface="Twentieth Century"/>
              </a:rPr>
              <a:t>correct, we verified them again by performing Chi2 test. The scores are presented to the left.</a:t>
            </a:r>
            <a:endParaRPr sz="2200">
              <a:solidFill>
                <a:schemeClr val="lt1"/>
              </a:solidFill>
              <a:latin typeface="Twentieth Century"/>
              <a:ea typeface="Twentieth Century"/>
              <a:cs typeface="Twentieth Century"/>
              <a:sym typeface="Twentieth Century"/>
            </a:endParaRPr>
          </a:p>
          <a:p>
            <a:pPr indent="-368300" lvl="0" marL="4572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With the help of the two techniques, we were able to narrow our features down from 32 to 20 features.</a:t>
            </a:r>
            <a:endParaRPr sz="22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10c4e54513d_0_30"/>
          <p:cNvSpPr txBox="1"/>
          <p:nvPr>
            <p:ph type="title"/>
          </p:nvPr>
        </p:nvSpPr>
        <p:spPr>
          <a:xfrm>
            <a:off x="1143000" y="108622"/>
            <a:ext cx="9906000" cy="795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2900"/>
              <a:t>Model Building - Before Handling Dataset </a:t>
            </a:r>
            <a:r>
              <a:rPr lang="en-US" sz="2900"/>
              <a:t>Imbalance</a:t>
            </a:r>
            <a:endParaRPr sz="2900"/>
          </a:p>
        </p:txBody>
      </p:sp>
      <p:sp>
        <p:nvSpPr>
          <p:cNvPr id="473" name="Google Shape;473;g10c4e54513d_0_30"/>
          <p:cNvSpPr txBox="1"/>
          <p:nvPr/>
        </p:nvSpPr>
        <p:spPr>
          <a:xfrm>
            <a:off x="5369100" y="1138200"/>
            <a:ext cx="6689400" cy="39096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After feature selection, we did an initial run of models just to get a ballpark of how accurate they are!.</a:t>
            </a:r>
            <a:endParaRPr sz="2200">
              <a:solidFill>
                <a:schemeClr val="lt1"/>
              </a:solidFill>
              <a:latin typeface="Twentieth Century"/>
              <a:ea typeface="Twentieth Century"/>
              <a:cs typeface="Twentieth Century"/>
              <a:sym typeface="Twentieth Century"/>
            </a:endParaRPr>
          </a:p>
          <a:p>
            <a:pPr indent="-368300" lvl="0" marL="4572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We split the data 70:30 into Train:Test for this estimate.</a:t>
            </a:r>
            <a:endParaRPr sz="2200">
              <a:solidFill>
                <a:schemeClr val="lt1"/>
              </a:solidFill>
              <a:latin typeface="Twentieth Century"/>
              <a:ea typeface="Twentieth Century"/>
              <a:cs typeface="Twentieth Century"/>
              <a:sym typeface="Twentieth Century"/>
            </a:endParaRPr>
          </a:p>
          <a:p>
            <a:pPr indent="-368300" lvl="0" marL="4572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We tried various Classification models to check which one was better than the rest.</a:t>
            </a:r>
            <a:endParaRPr sz="2200">
              <a:solidFill>
                <a:schemeClr val="lt1"/>
              </a:solidFill>
              <a:latin typeface="Twentieth Century"/>
              <a:ea typeface="Twentieth Century"/>
              <a:cs typeface="Twentieth Century"/>
              <a:sym typeface="Twentieth Century"/>
            </a:endParaRPr>
          </a:p>
          <a:p>
            <a:pPr indent="-368300" lvl="0" marL="4572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We observed</a:t>
            </a:r>
            <a:r>
              <a:rPr lang="en-US" sz="2200">
                <a:solidFill>
                  <a:schemeClr val="lt1"/>
                </a:solidFill>
                <a:latin typeface="Twentieth Century"/>
                <a:ea typeface="Twentieth Century"/>
                <a:cs typeface="Twentieth Century"/>
                <a:sym typeface="Twentieth Century"/>
              </a:rPr>
              <a:t> XGBoost and Random Forest models came out with the best accuracy score, F1 score, Precision and Recall out of all the models.</a:t>
            </a:r>
            <a:endParaRPr sz="2200">
              <a:solidFill>
                <a:schemeClr val="lt1"/>
              </a:solidFill>
              <a:latin typeface="Twentieth Century"/>
              <a:ea typeface="Twentieth Century"/>
              <a:cs typeface="Twentieth Century"/>
              <a:sym typeface="Twentieth Century"/>
            </a:endParaRPr>
          </a:p>
          <a:p>
            <a:pPr indent="-368300" lvl="0" marL="4572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Note: This is before handling the imbalance in our dataset</a:t>
            </a:r>
            <a:endParaRPr sz="2200">
              <a:solidFill>
                <a:schemeClr val="lt1"/>
              </a:solidFill>
              <a:latin typeface="Twentieth Century"/>
              <a:ea typeface="Twentieth Century"/>
              <a:cs typeface="Twentieth Century"/>
              <a:sym typeface="Twentieth Century"/>
            </a:endParaRPr>
          </a:p>
        </p:txBody>
      </p:sp>
      <p:pic>
        <p:nvPicPr>
          <p:cNvPr id="474" name="Google Shape;474;g10c4e54513d_0_30"/>
          <p:cNvPicPr preferRelativeResize="0"/>
          <p:nvPr/>
        </p:nvPicPr>
        <p:blipFill>
          <a:blip r:embed="rId3">
            <a:alphaModFix/>
          </a:blip>
          <a:stretch>
            <a:fillRect/>
          </a:stretch>
        </p:blipFill>
        <p:spPr>
          <a:xfrm>
            <a:off x="152400" y="1138200"/>
            <a:ext cx="5145474" cy="5199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10c4e54513d_0_39"/>
          <p:cNvSpPr txBox="1"/>
          <p:nvPr>
            <p:ph type="title"/>
          </p:nvPr>
        </p:nvSpPr>
        <p:spPr>
          <a:xfrm>
            <a:off x="1143000" y="108622"/>
            <a:ext cx="9906000" cy="795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2900"/>
              <a:t>Model Building - Handling Dataset Imbalance</a:t>
            </a:r>
            <a:endParaRPr sz="2900"/>
          </a:p>
        </p:txBody>
      </p:sp>
      <p:sp>
        <p:nvSpPr>
          <p:cNvPr id="481" name="Google Shape;481;g10c4e54513d_0_39"/>
          <p:cNvSpPr txBox="1"/>
          <p:nvPr/>
        </p:nvSpPr>
        <p:spPr>
          <a:xfrm>
            <a:off x="561900" y="2015713"/>
            <a:ext cx="10960200" cy="28938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The dataset provided to us is </a:t>
            </a:r>
            <a:r>
              <a:rPr lang="en-US" sz="2200">
                <a:solidFill>
                  <a:schemeClr val="lt1"/>
                </a:solidFill>
                <a:latin typeface="Twentieth Century"/>
                <a:ea typeface="Twentieth Century"/>
                <a:cs typeface="Twentieth Century"/>
                <a:sym typeface="Twentieth Century"/>
              </a:rPr>
              <a:t>imbalanced</a:t>
            </a:r>
            <a:r>
              <a:rPr lang="en-US" sz="2200">
                <a:solidFill>
                  <a:schemeClr val="lt1"/>
                </a:solidFill>
                <a:latin typeface="Twentieth Century"/>
                <a:ea typeface="Twentieth Century"/>
                <a:cs typeface="Twentieth Century"/>
                <a:sym typeface="Twentieth Century"/>
              </a:rPr>
              <a:t> dataset, i.e there is a difference in value counts of majority class and minority class, as seen above.</a:t>
            </a:r>
            <a:endParaRPr sz="2200">
              <a:solidFill>
                <a:schemeClr val="lt1"/>
              </a:solidFill>
              <a:latin typeface="Twentieth Century"/>
              <a:ea typeface="Twentieth Century"/>
              <a:cs typeface="Twentieth Century"/>
              <a:sym typeface="Twentieth Century"/>
            </a:endParaRPr>
          </a:p>
          <a:p>
            <a:pPr indent="-368300" lvl="0" marL="4572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There are various techniques to handle the imbalance namely. Undersampling, Oversampling, SMOTE (Synthetic Minority Over-sampling Technique), K-Means clustering etc.</a:t>
            </a:r>
            <a:endParaRPr sz="2200">
              <a:solidFill>
                <a:schemeClr val="lt1"/>
              </a:solidFill>
              <a:latin typeface="Twentieth Century"/>
              <a:ea typeface="Twentieth Century"/>
              <a:cs typeface="Twentieth Century"/>
              <a:sym typeface="Twentieth Century"/>
            </a:endParaRPr>
          </a:p>
          <a:p>
            <a:pPr indent="-368300" lvl="0" marL="4572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We chose Oversampling to treat the imbalance in our dataset where it upsampled the minority class to match the </a:t>
            </a:r>
            <a:r>
              <a:rPr lang="en-US" sz="2200">
                <a:solidFill>
                  <a:schemeClr val="lt1"/>
                </a:solidFill>
                <a:latin typeface="Twentieth Century"/>
                <a:ea typeface="Twentieth Century"/>
                <a:cs typeface="Twentieth Century"/>
                <a:sym typeface="Twentieth Century"/>
              </a:rPr>
              <a:t>majority</a:t>
            </a:r>
            <a:r>
              <a:rPr lang="en-US" sz="2200">
                <a:solidFill>
                  <a:schemeClr val="lt1"/>
                </a:solidFill>
                <a:latin typeface="Twentieth Century"/>
                <a:ea typeface="Twentieth Century"/>
                <a:cs typeface="Twentieth Century"/>
                <a:sym typeface="Twentieth Century"/>
              </a:rPr>
              <a:t> class.</a:t>
            </a:r>
            <a:endParaRPr sz="2200">
              <a:solidFill>
                <a:schemeClr val="lt1"/>
              </a:solidFill>
              <a:latin typeface="Twentieth Century"/>
              <a:ea typeface="Twentieth Century"/>
              <a:cs typeface="Twentieth Century"/>
              <a:sym typeface="Twentieth Century"/>
            </a:endParaRPr>
          </a:p>
          <a:p>
            <a:pPr indent="-368300" lvl="0" marL="4572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We used SMOTETomek from imblearn module to perform oversampling. The dataset thus looked like this. (We also used Random OverSampler to handle the imbalance)</a:t>
            </a:r>
            <a:endParaRPr sz="2200">
              <a:solidFill>
                <a:schemeClr val="lt1"/>
              </a:solidFill>
              <a:latin typeface="Twentieth Century"/>
              <a:ea typeface="Twentieth Century"/>
              <a:cs typeface="Twentieth Century"/>
              <a:sym typeface="Twentieth Century"/>
            </a:endParaRPr>
          </a:p>
        </p:txBody>
      </p:sp>
      <p:pic>
        <p:nvPicPr>
          <p:cNvPr id="482" name="Google Shape;482;g10c4e54513d_0_39"/>
          <p:cNvPicPr preferRelativeResize="0"/>
          <p:nvPr/>
        </p:nvPicPr>
        <p:blipFill>
          <a:blip r:embed="rId3">
            <a:alphaModFix/>
          </a:blip>
          <a:stretch>
            <a:fillRect/>
          </a:stretch>
        </p:blipFill>
        <p:spPr>
          <a:xfrm>
            <a:off x="805675" y="5081097"/>
            <a:ext cx="10580659" cy="1537753"/>
          </a:xfrm>
          <a:prstGeom prst="rect">
            <a:avLst/>
          </a:prstGeom>
          <a:noFill/>
          <a:ln>
            <a:noFill/>
          </a:ln>
        </p:spPr>
      </p:pic>
      <p:pic>
        <p:nvPicPr>
          <p:cNvPr id="483" name="Google Shape;483;g10c4e54513d_0_39"/>
          <p:cNvPicPr preferRelativeResize="0"/>
          <p:nvPr/>
        </p:nvPicPr>
        <p:blipFill>
          <a:blip r:embed="rId4">
            <a:alphaModFix/>
          </a:blip>
          <a:stretch>
            <a:fillRect/>
          </a:stretch>
        </p:blipFill>
        <p:spPr>
          <a:xfrm>
            <a:off x="152400" y="1056922"/>
            <a:ext cx="11887200" cy="78723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10c4e54513d_0_49"/>
          <p:cNvSpPr txBox="1"/>
          <p:nvPr>
            <p:ph type="title"/>
          </p:nvPr>
        </p:nvSpPr>
        <p:spPr>
          <a:xfrm>
            <a:off x="1143000" y="108622"/>
            <a:ext cx="9906000" cy="795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2900"/>
              <a:t>Model Building - With Balanced Dataset</a:t>
            </a:r>
            <a:endParaRPr sz="2900"/>
          </a:p>
        </p:txBody>
      </p:sp>
      <p:sp>
        <p:nvSpPr>
          <p:cNvPr id="490" name="Google Shape;490;g10c4e54513d_0_49"/>
          <p:cNvSpPr txBox="1"/>
          <p:nvPr/>
        </p:nvSpPr>
        <p:spPr>
          <a:xfrm>
            <a:off x="5369100" y="771175"/>
            <a:ext cx="6689400" cy="4925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Now with the dataset fully ready, we reran our models.</a:t>
            </a:r>
            <a:endParaRPr sz="2200">
              <a:solidFill>
                <a:schemeClr val="lt1"/>
              </a:solidFill>
              <a:latin typeface="Twentieth Century"/>
              <a:ea typeface="Twentieth Century"/>
              <a:cs typeface="Twentieth Century"/>
              <a:sym typeface="Twentieth Century"/>
            </a:endParaRPr>
          </a:p>
          <a:p>
            <a:pPr indent="-368300" lvl="0" marL="4572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We used Logistic Regression, Naive Bayes, Random Forest, Decision Tree, KNN and XGBoost classification models.</a:t>
            </a:r>
            <a:endParaRPr sz="2200">
              <a:solidFill>
                <a:schemeClr val="lt1"/>
              </a:solidFill>
              <a:latin typeface="Twentieth Century"/>
              <a:ea typeface="Twentieth Century"/>
              <a:cs typeface="Twentieth Century"/>
              <a:sym typeface="Twentieth Century"/>
            </a:endParaRPr>
          </a:p>
          <a:p>
            <a:pPr indent="-368300" lvl="0" marL="4572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The oversampled dataset was split into Test-Train in a 70:30 split.</a:t>
            </a:r>
            <a:endParaRPr sz="2200">
              <a:solidFill>
                <a:schemeClr val="lt1"/>
              </a:solidFill>
              <a:latin typeface="Twentieth Century"/>
              <a:ea typeface="Twentieth Century"/>
              <a:cs typeface="Twentieth Century"/>
              <a:sym typeface="Twentieth Century"/>
            </a:endParaRPr>
          </a:p>
          <a:p>
            <a:pPr indent="-368300" lvl="0" marL="4572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For XGBoost, we got 85% accuracy for training and test set. Whereas for Random Forest, we got 99% accuracy for training set and 86% for test set.</a:t>
            </a:r>
            <a:endParaRPr sz="2200">
              <a:solidFill>
                <a:schemeClr val="lt1"/>
              </a:solidFill>
              <a:latin typeface="Twentieth Century"/>
              <a:ea typeface="Twentieth Century"/>
              <a:cs typeface="Twentieth Century"/>
              <a:sym typeface="Twentieth Century"/>
            </a:endParaRPr>
          </a:p>
          <a:p>
            <a:pPr indent="-368300" lvl="0" marL="4572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With these scores in mind, we went forward with both XGBoost and Random Forest methods and performed hyperparameter tuning.</a:t>
            </a:r>
            <a:endParaRPr sz="2200">
              <a:solidFill>
                <a:schemeClr val="lt1"/>
              </a:solidFill>
              <a:latin typeface="Twentieth Century"/>
              <a:ea typeface="Twentieth Century"/>
              <a:cs typeface="Twentieth Century"/>
              <a:sym typeface="Twentieth Century"/>
            </a:endParaRPr>
          </a:p>
          <a:p>
            <a:pPr indent="0" lvl="0" marL="457200" rtl="0" algn="l">
              <a:spcBef>
                <a:spcPts val="0"/>
              </a:spcBef>
              <a:spcAft>
                <a:spcPts val="0"/>
              </a:spcAft>
              <a:buNone/>
            </a:pPr>
            <a:r>
              <a:t/>
            </a:r>
            <a:endParaRPr sz="2200">
              <a:solidFill>
                <a:schemeClr val="lt1"/>
              </a:solidFill>
              <a:latin typeface="Twentieth Century"/>
              <a:ea typeface="Twentieth Century"/>
              <a:cs typeface="Twentieth Century"/>
              <a:sym typeface="Twentieth Century"/>
            </a:endParaRPr>
          </a:p>
        </p:txBody>
      </p:sp>
      <p:pic>
        <p:nvPicPr>
          <p:cNvPr id="491" name="Google Shape;491;g10c4e54513d_0_49"/>
          <p:cNvPicPr preferRelativeResize="0"/>
          <p:nvPr/>
        </p:nvPicPr>
        <p:blipFill>
          <a:blip r:embed="rId3">
            <a:alphaModFix/>
          </a:blip>
          <a:stretch>
            <a:fillRect/>
          </a:stretch>
        </p:blipFill>
        <p:spPr>
          <a:xfrm>
            <a:off x="152400" y="904525"/>
            <a:ext cx="5064302" cy="2538775"/>
          </a:xfrm>
          <a:prstGeom prst="rect">
            <a:avLst/>
          </a:prstGeom>
          <a:noFill/>
          <a:ln>
            <a:noFill/>
          </a:ln>
        </p:spPr>
      </p:pic>
      <p:pic>
        <p:nvPicPr>
          <p:cNvPr id="492" name="Google Shape;492;g10c4e54513d_0_49"/>
          <p:cNvPicPr preferRelativeResize="0"/>
          <p:nvPr/>
        </p:nvPicPr>
        <p:blipFill>
          <a:blip r:embed="rId4">
            <a:alphaModFix/>
          </a:blip>
          <a:stretch>
            <a:fillRect/>
          </a:stretch>
        </p:blipFill>
        <p:spPr>
          <a:xfrm>
            <a:off x="152400" y="3595700"/>
            <a:ext cx="5064299" cy="2419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g10c4e54513d_0_57"/>
          <p:cNvSpPr txBox="1"/>
          <p:nvPr>
            <p:ph type="title"/>
          </p:nvPr>
        </p:nvSpPr>
        <p:spPr>
          <a:xfrm>
            <a:off x="1143000" y="108622"/>
            <a:ext cx="9906000" cy="795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2900"/>
              <a:t>Random Forest </a:t>
            </a:r>
            <a:r>
              <a:rPr lang="en-US" sz="2900"/>
              <a:t>Model Building - Hyperparameter Tuning</a:t>
            </a:r>
            <a:endParaRPr sz="2900"/>
          </a:p>
        </p:txBody>
      </p:sp>
      <p:sp>
        <p:nvSpPr>
          <p:cNvPr id="499" name="Google Shape;499;g10c4e54513d_0_57"/>
          <p:cNvSpPr txBox="1"/>
          <p:nvPr/>
        </p:nvSpPr>
        <p:spPr>
          <a:xfrm>
            <a:off x="457200" y="4404950"/>
            <a:ext cx="11430000" cy="18777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With GridSearchCV, we performed hyperparameter tuning on our Random Forest Classifier.</a:t>
            </a:r>
            <a:endParaRPr sz="2200">
              <a:solidFill>
                <a:schemeClr val="lt1"/>
              </a:solidFill>
              <a:latin typeface="Twentieth Century"/>
              <a:ea typeface="Twentieth Century"/>
              <a:cs typeface="Twentieth Century"/>
              <a:sym typeface="Twentieth Century"/>
            </a:endParaRPr>
          </a:p>
          <a:p>
            <a:pPr indent="-368300" lvl="0" marL="4572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Initially some values were given to the model and the best parameters were figured out. The best parameters were used to fit the final model.</a:t>
            </a:r>
            <a:endParaRPr sz="2200">
              <a:solidFill>
                <a:schemeClr val="lt1"/>
              </a:solidFill>
              <a:latin typeface="Twentieth Century"/>
              <a:ea typeface="Twentieth Century"/>
              <a:cs typeface="Twentieth Century"/>
              <a:sym typeface="Twentieth Century"/>
            </a:endParaRPr>
          </a:p>
          <a:p>
            <a:pPr indent="-368300" lvl="0" marL="457200" rtl="0" algn="l">
              <a:spcBef>
                <a:spcPts val="0"/>
              </a:spcBef>
              <a:spcAft>
                <a:spcPts val="0"/>
              </a:spcAft>
              <a:buClr>
                <a:schemeClr val="lt1"/>
              </a:buClr>
              <a:buSzPts val="2200"/>
              <a:buFont typeface="Twentieth Century"/>
              <a:buChar char="●"/>
            </a:pPr>
            <a:r>
              <a:rPr lang="en-US" sz="2200">
                <a:solidFill>
                  <a:schemeClr val="lt1"/>
                </a:solidFill>
                <a:latin typeface="Twentieth Century"/>
                <a:ea typeface="Twentieth Century"/>
                <a:cs typeface="Twentieth Century"/>
                <a:sym typeface="Twentieth Century"/>
              </a:rPr>
              <a:t>For training, the accuracy reduced to 82% and for test data we got around 83% accuracy.</a:t>
            </a:r>
            <a:endParaRPr sz="2400">
              <a:solidFill>
                <a:schemeClr val="lt1"/>
              </a:solidFill>
              <a:latin typeface="Twentieth Century"/>
              <a:ea typeface="Twentieth Century"/>
              <a:cs typeface="Twentieth Century"/>
              <a:sym typeface="Twentieth Century"/>
            </a:endParaRPr>
          </a:p>
          <a:p>
            <a:pPr indent="0" lvl="0" marL="457200" rtl="0" algn="l">
              <a:spcBef>
                <a:spcPts val="0"/>
              </a:spcBef>
              <a:spcAft>
                <a:spcPts val="0"/>
              </a:spcAft>
              <a:buNone/>
            </a:pPr>
            <a:r>
              <a:t/>
            </a:r>
            <a:endParaRPr sz="2200">
              <a:solidFill>
                <a:schemeClr val="lt1"/>
              </a:solidFill>
              <a:latin typeface="Twentieth Century"/>
              <a:ea typeface="Twentieth Century"/>
              <a:cs typeface="Twentieth Century"/>
              <a:sym typeface="Twentieth Century"/>
            </a:endParaRPr>
          </a:p>
        </p:txBody>
      </p:sp>
      <p:pic>
        <p:nvPicPr>
          <p:cNvPr id="500" name="Google Shape;500;g10c4e54513d_0_57"/>
          <p:cNvPicPr preferRelativeResize="0"/>
          <p:nvPr/>
        </p:nvPicPr>
        <p:blipFill>
          <a:blip r:embed="rId3">
            <a:alphaModFix/>
          </a:blip>
          <a:stretch>
            <a:fillRect/>
          </a:stretch>
        </p:blipFill>
        <p:spPr>
          <a:xfrm>
            <a:off x="95250" y="762925"/>
            <a:ext cx="6619874" cy="3338719"/>
          </a:xfrm>
          <a:prstGeom prst="rect">
            <a:avLst/>
          </a:prstGeom>
          <a:noFill/>
          <a:ln>
            <a:noFill/>
          </a:ln>
        </p:spPr>
      </p:pic>
      <p:pic>
        <p:nvPicPr>
          <p:cNvPr id="501" name="Google Shape;501;g10c4e54513d_0_57"/>
          <p:cNvPicPr preferRelativeResize="0"/>
          <p:nvPr/>
        </p:nvPicPr>
        <p:blipFill>
          <a:blip r:embed="rId4">
            <a:alphaModFix/>
          </a:blip>
          <a:stretch>
            <a:fillRect/>
          </a:stretch>
        </p:blipFill>
        <p:spPr>
          <a:xfrm>
            <a:off x="6918911" y="762925"/>
            <a:ext cx="5172076" cy="2869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a:solidFill>
                  <a:schemeClr val="dk1"/>
                </a:solidFill>
                <a:latin typeface="Times New Roman"/>
                <a:ea typeface="Times New Roman"/>
                <a:cs typeface="Times New Roman"/>
                <a:sym typeface="Times New Roman"/>
              </a:rPr>
              <a:t>CHURN RATE:</a:t>
            </a:r>
            <a:endParaRPr>
              <a:solidFill>
                <a:schemeClr val="dk1"/>
              </a:solidFill>
              <a:latin typeface="Times New Roman"/>
              <a:ea typeface="Times New Roman"/>
              <a:cs typeface="Times New Roman"/>
              <a:sym typeface="Times New Roman"/>
            </a:endParaRPr>
          </a:p>
        </p:txBody>
      </p:sp>
      <p:sp>
        <p:nvSpPr>
          <p:cNvPr id="252" name="Google Shape;252;p3"/>
          <p:cNvSpPr txBox="1"/>
          <p:nvPr>
            <p:ph idx="1" type="body"/>
          </p:nvPr>
        </p:nvSpPr>
        <p:spPr>
          <a:xfrm>
            <a:off x="1141412" y="1714500"/>
            <a:ext cx="9906000" cy="415290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250"/>
              <a:buChar char="•"/>
            </a:pPr>
            <a:r>
              <a:rPr lang="en-US" sz="1800">
                <a:latin typeface="Times New Roman"/>
                <a:ea typeface="Times New Roman"/>
                <a:cs typeface="Times New Roman"/>
                <a:sym typeface="Times New Roman"/>
              </a:rPr>
              <a:t>Churn rate is defined as the rate at which individual/customers leave a group/subscription over a specified period.</a:t>
            </a:r>
            <a:endParaRPr/>
          </a:p>
          <a:p>
            <a:pPr indent="-228600" lvl="0" marL="228600" rtl="0" algn="l">
              <a:lnSpc>
                <a:spcPct val="120000"/>
              </a:lnSpc>
              <a:spcBef>
                <a:spcPts val="1000"/>
              </a:spcBef>
              <a:spcAft>
                <a:spcPts val="0"/>
              </a:spcAft>
              <a:buClr>
                <a:schemeClr val="lt1"/>
              </a:buClr>
              <a:buSzPts val="2250"/>
              <a:buChar char="•"/>
            </a:pPr>
            <a:r>
              <a:rPr lang="en-US" sz="1800">
                <a:latin typeface="Times New Roman"/>
                <a:ea typeface="Times New Roman"/>
                <a:cs typeface="Times New Roman"/>
                <a:sym typeface="Times New Roman"/>
              </a:rPr>
              <a:t> In the most general sense, it is referred to as the proportion of subscribed customers who terminate their contractual relationship (i.e., subscription) with a company over a given timeframe</a:t>
            </a:r>
            <a:endParaRPr/>
          </a:p>
          <a:p>
            <a:pPr indent="-228600" lvl="0" marL="228600" rtl="0" algn="l">
              <a:lnSpc>
                <a:spcPct val="120000"/>
              </a:lnSpc>
              <a:spcBef>
                <a:spcPts val="1000"/>
              </a:spcBef>
              <a:spcAft>
                <a:spcPts val="0"/>
              </a:spcAft>
              <a:buClr>
                <a:schemeClr val="lt1"/>
              </a:buClr>
              <a:buSzPts val="2250"/>
              <a:buChar char="•"/>
            </a:pPr>
            <a:r>
              <a:rPr lang="en-US" sz="1800">
                <a:latin typeface="Times New Roman"/>
                <a:ea typeface="Times New Roman"/>
                <a:cs typeface="Times New Roman"/>
                <a:sym typeface="Times New Roman"/>
              </a:rPr>
              <a:t>Churn rate can be applied to subscription-based businesses as well as to the number of employees that leave a firm</a:t>
            </a:r>
            <a:endParaRPr/>
          </a:p>
          <a:p>
            <a:pPr indent="-228600" lvl="0" marL="228600" rtl="0" algn="l">
              <a:lnSpc>
                <a:spcPct val="120000"/>
              </a:lnSpc>
              <a:spcBef>
                <a:spcPts val="1000"/>
              </a:spcBef>
              <a:spcAft>
                <a:spcPts val="0"/>
              </a:spcAft>
              <a:buClr>
                <a:schemeClr val="lt1"/>
              </a:buClr>
              <a:buSzPts val="2250"/>
              <a:buChar char="•"/>
            </a:pPr>
            <a:r>
              <a:rPr lang="en-US" sz="1800">
                <a:latin typeface="Times New Roman"/>
                <a:ea typeface="Times New Roman"/>
                <a:cs typeface="Times New Roman"/>
                <a:sym typeface="Times New Roman"/>
              </a:rPr>
              <a:t>A high churn rate could adversely affect profits and impede growth. Advantages of calculating a company’s churn rate is that it provides clarity on how well the business is retaining its customers.</a:t>
            </a:r>
            <a:endParaRPr/>
          </a:p>
          <a:p>
            <a:pPr indent="-228600" lvl="0" marL="228600" rtl="0" algn="l">
              <a:lnSpc>
                <a:spcPct val="120000"/>
              </a:lnSpc>
              <a:spcBef>
                <a:spcPts val="1000"/>
              </a:spcBef>
              <a:spcAft>
                <a:spcPts val="0"/>
              </a:spcAft>
              <a:buClr>
                <a:schemeClr val="lt1"/>
              </a:buClr>
              <a:buSzPts val="2250"/>
              <a:buChar char="•"/>
            </a:pPr>
            <a:r>
              <a:rPr lang="en-US" sz="1800">
                <a:latin typeface="Times New Roman"/>
                <a:ea typeface="Times New Roman"/>
                <a:cs typeface="Times New Roman"/>
                <a:sym typeface="Times New Roman"/>
              </a:rPr>
              <a:t>The churn rate will indicate to a company that it needs to understand why its clients are leaving and where to fix its business. The cost of acquiring new customers is higher than it is to retain existing customers.</a:t>
            </a:r>
            <a:endParaRPr sz="18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10f9190d8e5_0_4"/>
          <p:cNvSpPr txBox="1"/>
          <p:nvPr>
            <p:ph type="title"/>
          </p:nvPr>
        </p:nvSpPr>
        <p:spPr>
          <a:xfrm>
            <a:off x="1143000" y="-3"/>
            <a:ext cx="9906000" cy="795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2900"/>
              <a:t>XGBoost</a:t>
            </a:r>
            <a:r>
              <a:rPr lang="en-US" sz="2900"/>
              <a:t> Model Building - Hyperparameter Tuning</a:t>
            </a:r>
            <a:endParaRPr sz="2900"/>
          </a:p>
        </p:txBody>
      </p:sp>
      <p:sp>
        <p:nvSpPr>
          <p:cNvPr id="508" name="Google Shape;508;g10f9190d8e5_0_4"/>
          <p:cNvSpPr txBox="1"/>
          <p:nvPr/>
        </p:nvSpPr>
        <p:spPr>
          <a:xfrm>
            <a:off x="630900" y="4847875"/>
            <a:ext cx="10930200" cy="1754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Twentieth Century"/>
              <a:buChar char="●"/>
            </a:pPr>
            <a:r>
              <a:rPr lang="en-US" sz="2000">
                <a:solidFill>
                  <a:schemeClr val="lt1"/>
                </a:solidFill>
                <a:latin typeface="Twentieth Century"/>
                <a:ea typeface="Twentieth Century"/>
                <a:cs typeface="Twentieth Century"/>
                <a:sym typeface="Twentieth Century"/>
              </a:rPr>
              <a:t>With RandomizedSearchCV , we performed hyperparameter tuning on our XGBoost model.</a:t>
            </a:r>
            <a:endParaRPr sz="2000">
              <a:solidFill>
                <a:schemeClr val="lt1"/>
              </a:solidFill>
              <a:latin typeface="Twentieth Century"/>
              <a:ea typeface="Twentieth Century"/>
              <a:cs typeface="Twentieth Century"/>
              <a:sym typeface="Twentieth Century"/>
            </a:endParaRPr>
          </a:p>
          <a:p>
            <a:pPr indent="-355600" lvl="0" marL="457200" rtl="0" algn="l">
              <a:spcBef>
                <a:spcPts val="0"/>
              </a:spcBef>
              <a:spcAft>
                <a:spcPts val="0"/>
              </a:spcAft>
              <a:buClr>
                <a:schemeClr val="lt1"/>
              </a:buClr>
              <a:buSzPts val="2000"/>
              <a:buFont typeface="Twentieth Century"/>
              <a:buChar char="●"/>
            </a:pPr>
            <a:r>
              <a:rPr lang="en-US" sz="2000">
                <a:solidFill>
                  <a:schemeClr val="lt1"/>
                </a:solidFill>
                <a:latin typeface="Twentieth Century"/>
                <a:ea typeface="Twentieth Century"/>
                <a:cs typeface="Twentieth Century"/>
                <a:sym typeface="Twentieth Century"/>
              </a:rPr>
              <a:t>Initially some values were given to the model and the best parameters were figured out. The best parameters were used to fit the final model.</a:t>
            </a:r>
            <a:endParaRPr sz="2000">
              <a:solidFill>
                <a:schemeClr val="lt1"/>
              </a:solidFill>
              <a:latin typeface="Twentieth Century"/>
              <a:ea typeface="Twentieth Century"/>
              <a:cs typeface="Twentieth Century"/>
              <a:sym typeface="Twentieth Century"/>
            </a:endParaRPr>
          </a:p>
          <a:p>
            <a:pPr indent="-355600" lvl="0" marL="457200" rtl="0" algn="l">
              <a:spcBef>
                <a:spcPts val="0"/>
              </a:spcBef>
              <a:spcAft>
                <a:spcPts val="0"/>
              </a:spcAft>
              <a:buClr>
                <a:schemeClr val="lt1"/>
              </a:buClr>
              <a:buSzPts val="2000"/>
              <a:buFont typeface="Twentieth Century"/>
              <a:buChar char="●"/>
            </a:pPr>
            <a:r>
              <a:rPr lang="en-US" sz="2000">
                <a:solidFill>
                  <a:schemeClr val="lt1"/>
                </a:solidFill>
                <a:latin typeface="Twentieth Century"/>
                <a:ea typeface="Twentieth Century"/>
                <a:cs typeface="Twentieth Century"/>
                <a:sym typeface="Twentieth Century"/>
              </a:rPr>
              <a:t>For training, the accuracy improved to 92.7% and for test data we got around 87% accuracy.</a:t>
            </a:r>
            <a:endParaRPr sz="2000">
              <a:solidFill>
                <a:schemeClr val="lt1"/>
              </a:solidFill>
              <a:latin typeface="Twentieth Century"/>
              <a:ea typeface="Twentieth Century"/>
              <a:cs typeface="Twentieth Century"/>
              <a:sym typeface="Twentieth Century"/>
            </a:endParaRPr>
          </a:p>
          <a:p>
            <a:pPr indent="0" lvl="0" marL="457200" rtl="0" algn="l">
              <a:spcBef>
                <a:spcPts val="0"/>
              </a:spcBef>
              <a:spcAft>
                <a:spcPts val="0"/>
              </a:spcAft>
              <a:buNone/>
            </a:pPr>
            <a:r>
              <a:t/>
            </a:r>
            <a:endParaRPr sz="2200">
              <a:solidFill>
                <a:schemeClr val="lt1"/>
              </a:solidFill>
              <a:latin typeface="Twentieth Century"/>
              <a:ea typeface="Twentieth Century"/>
              <a:cs typeface="Twentieth Century"/>
              <a:sym typeface="Twentieth Century"/>
            </a:endParaRPr>
          </a:p>
        </p:txBody>
      </p:sp>
      <p:pic>
        <p:nvPicPr>
          <p:cNvPr id="509" name="Google Shape;509;g10f9190d8e5_0_4"/>
          <p:cNvPicPr preferRelativeResize="0"/>
          <p:nvPr/>
        </p:nvPicPr>
        <p:blipFill>
          <a:blip r:embed="rId3">
            <a:alphaModFix/>
          </a:blip>
          <a:stretch>
            <a:fillRect/>
          </a:stretch>
        </p:blipFill>
        <p:spPr>
          <a:xfrm>
            <a:off x="123825" y="762925"/>
            <a:ext cx="6619876" cy="3837651"/>
          </a:xfrm>
          <a:prstGeom prst="rect">
            <a:avLst/>
          </a:prstGeom>
          <a:noFill/>
          <a:ln>
            <a:noFill/>
          </a:ln>
        </p:spPr>
      </p:pic>
      <p:pic>
        <p:nvPicPr>
          <p:cNvPr id="510" name="Google Shape;510;g10f9190d8e5_0_4"/>
          <p:cNvPicPr preferRelativeResize="0"/>
          <p:nvPr/>
        </p:nvPicPr>
        <p:blipFill>
          <a:blip r:embed="rId4">
            <a:alphaModFix/>
          </a:blip>
          <a:stretch>
            <a:fillRect/>
          </a:stretch>
        </p:blipFill>
        <p:spPr>
          <a:xfrm>
            <a:off x="6924676" y="762922"/>
            <a:ext cx="5143498" cy="1936288"/>
          </a:xfrm>
          <a:prstGeom prst="rect">
            <a:avLst/>
          </a:prstGeom>
          <a:noFill/>
          <a:ln>
            <a:noFill/>
          </a:ln>
        </p:spPr>
      </p:pic>
      <p:pic>
        <p:nvPicPr>
          <p:cNvPr id="511" name="Google Shape;511;g10f9190d8e5_0_4"/>
          <p:cNvPicPr preferRelativeResize="0"/>
          <p:nvPr/>
        </p:nvPicPr>
        <p:blipFill>
          <a:blip r:embed="rId5">
            <a:alphaModFix/>
          </a:blip>
          <a:stretch>
            <a:fillRect/>
          </a:stretch>
        </p:blipFill>
        <p:spPr>
          <a:xfrm>
            <a:off x="6896100" y="2851600"/>
            <a:ext cx="5143501" cy="2091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g112c89ef470_0_0"/>
          <p:cNvSpPr txBox="1"/>
          <p:nvPr>
            <p:ph type="title"/>
          </p:nvPr>
        </p:nvSpPr>
        <p:spPr>
          <a:xfrm>
            <a:off x="1141400" y="118445"/>
            <a:ext cx="9906000" cy="324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en-US" sz="2940"/>
              <a:t>Model Deployment using Streamlit</a:t>
            </a:r>
            <a:endParaRPr sz="2940"/>
          </a:p>
        </p:txBody>
      </p:sp>
      <p:sp>
        <p:nvSpPr>
          <p:cNvPr id="518" name="Google Shape;518;g112c89ef470_0_0"/>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519" name="Google Shape;519;g112c89ef470_0_0"/>
          <p:cNvPicPr preferRelativeResize="0"/>
          <p:nvPr/>
        </p:nvPicPr>
        <p:blipFill>
          <a:blip r:embed="rId3">
            <a:alphaModFix/>
          </a:blip>
          <a:stretch>
            <a:fillRect/>
          </a:stretch>
        </p:blipFill>
        <p:spPr>
          <a:xfrm>
            <a:off x="142875" y="583775"/>
            <a:ext cx="11930076" cy="61599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g112c89ef470_0_7"/>
          <p:cNvSpPr txBox="1"/>
          <p:nvPr>
            <p:ph idx="1" type="body"/>
          </p:nvPr>
        </p:nvSpPr>
        <p:spPr>
          <a:xfrm>
            <a:off x="447750" y="71450"/>
            <a:ext cx="11296500" cy="31719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b="1" lang="en-US" sz="3000"/>
              <a:t>Challenges Faced - </a:t>
            </a:r>
            <a:endParaRPr b="1" sz="3000"/>
          </a:p>
          <a:p>
            <a:pPr indent="-352425" lvl="0" marL="457200" rtl="0" algn="l">
              <a:spcBef>
                <a:spcPts val="1000"/>
              </a:spcBef>
              <a:spcAft>
                <a:spcPts val="0"/>
              </a:spcAft>
              <a:buSzPts val="1950"/>
              <a:buChar char="•"/>
            </a:pPr>
            <a:r>
              <a:rPr lang="en-US" sz="2100"/>
              <a:t>Target variable “is_canceled” has an </a:t>
            </a:r>
            <a:r>
              <a:rPr lang="en-US" sz="2100"/>
              <a:t>imbalanced</a:t>
            </a:r>
            <a:r>
              <a:rPr lang="en-US" sz="2100"/>
              <a:t> set of values for the two classes. In order to </a:t>
            </a:r>
            <a:r>
              <a:rPr lang="en-US" sz="2100"/>
              <a:t>make</a:t>
            </a:r>
            <a:r>
              <a:rPr lang="en-US" sz="2100"/>
              <a:t> the model correctly predict, the </a:t>
            </a:r>
            <a:r>
              <a:rPr lang="en-US" sz="2100"/>
              <a:t>imbalance</a:t>
            </a:r>
            <a:r>
              <a:rPr lang="en-US" sz="2100"/>
              <a:t> needed to be handled.</a:t>
            </a:r>
            <a:endParaRPr sz="2100"/>
          </a:p>
          <a:p>
            <a:pPr indent="-361950" lvl="0" marL="457200" rtl="0" algn="l">
              <a:spcBef>
                <a:spcPts val="0"/>
              </a:spcBef>
              <a:spcAft>
                <a:spcPts val="0"/>
              </a:spcAft>
              <a:buSzPts val="2100"/>
              <a:buChar char="•"/>
            </a:pPr>
            <a:r>
              <a:rPr lang="en-US" sz="2100"/>
              <a:t>We had a variety of models to choose from but running them all was a time consuming and hardware heavy task. </a:t>
            </a:r>
            <a:endParaRPr sz="2100"/>
          </a:p>
          <a:p>
            <a:pPr indent="-361950" lvl="0" marL="457200" rtl="0" algn="l">
              <a:spcBef>
                <a:spcPts val="0"/>
              </a:spcBef>
              <a:spcAft>
                <a:spcPts val="0"/>
              </a:spcAft>
              <a:buSzPts val="2100"/>
              <a:buChar char="•"/>
            </a:pPr>
            <a:r>
              <a:rPr lang="en-US" sz="2100"/>
              <a:t>Understanding the different models and the parameters to input in order to make the model better at predicting.</a:t>
            </a:r>
            <a:endParaRPr sz="2100"/>
          </a:p>
          <a:p>
            <a:pPr indent="-361950" lvl="0" marL="457200" rtl="0" algn="l">
              <a:spcBef>
                <a:spcPts val="0"/>
              </a:spcBef>
              <a:spcAft>
                <a:spcPts val="0"/>
              </a:spcAft>
              <a:buSzPts val="2100"/>
              <a:buChar char="•"/>
            </a:pPr>
            <a:r>
              <a:rPr lang="en-US" sz="2100"/>
              <a:t>Deploying the model</a:t>
            </a:r>
            <a:endParaRPr sz="2100"/>
          </a:p>
        </p:txBody>
      </p:sp>
      <p:sp>
        <p:nvSpPr>
          <p:cNvPr id="526" name="Google Shape;526;g112c89ef470_0_7"/>
          <p:cNvSpPr txBox="1"/>
          <p:nvPr>
            <p:ph idx="1" type="body"/>
          </p:nvPr>
        </p:nvSpPr>
        <p:spPr>
          <a:xfrm>
            <a:off x="447750" y="3452825"/>
            <a:ext cx="11406000" cy="31719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b="1" lang="en-US" sz="3000"/>
              <a:t>How Did We Overcome?</a:t>
            </a:r>
            <a:r>
              <a:rPr b="1" lang="en-US" sz="3000"/>
              <a:t> - </a:t>
            </a:r>
            <a:endParaRPr b="1" sz="3000"/>
          </a:p>
          <a:p>
            <a:pPr indent="-360759" lvl="0" marL="457200" rtl="0" algn="l">
              <a:spcBef>
                <a:spcPts val="1000"/>
              </a:spcBef>
              <a:spcAft>
                <a:spcPts val="0"/>
              </a:spcAft>
              <a:buSzPct val="93750"/>
              <a:buChar char="•"/>
            </a:pPr>
            <a:r>
              <a:rPr lang="en-US"/>
              <a:t>Learning about dataset imbalance through study material and python documentation to figure out oversampling technique was the right one.</a:t>
            </a:r>
            <a:endParaRPr/>
          </a:p>
          <a:p>
            <a:pPr indent="-360759" lvl="0" marL="457200" rtl="0" algn="l">
              <a:spcBef>
                <a:spcPts val="0"/>
              </a:spcBef>
              <a:spcAft>
                <a:spcPts val="0"/>
              </a:spcAft>
              <a:buSzPct val="93750"/>
              <a:buChar char="•"/>
            </a:pPr>
            <a:r>
              <a:rPr lang="en-US"/>
              <a:t>Tasks were divided among the teammates so everyone had equal amount of work.</a:t>
            </a:r>
            <a:endParaRPr/>
          </a:p>
          <a:p>
            <a:pPr indent="-360759" lvl="0" marL="457200" rtl="0" algn="l">
              <a:spcBef>
                <a:spcPts val="0"/>
              </a:spcBef>
              <a:spcAft>
                <a:spcPts val="0"/>
              </a:spcAft>
              <a:buSzPct val="93750"/>
              <a:buChar char="•"/>
            </a:pPr>
            <a:r>
              <a:rPr lang="en-US"/>
              <a:t>Daily meetings to keep a check on the progress of our project. Weekly meetings with the mentor to get feedback on our work.</a:t>
            </a:r>
            <a:endParaRPr/>
          </a:p>
          <a:p>
            <a:pPr indent="-360759" lvl="0" marL="457200" rtl="0" algn="l">
              <a:spcBef>
                <a:spcPts val="0"/>
              </a:spcBef>
              <a:spcAft>
                <a:spcPts val="0"/>
              </a:spcAft>
              <a:buSzPct val="93750"/>
              <a:buChar char="•"/>
            </a:pPr>
            <a:r>
              <a:t/>
            </a:r>
            <a:endParaRPr/>
          </a:p>
          <a:p>
            <a:pPr indent="-360759" lvl="0" marL="457200" rtl="0" algn="l">
              <a:spcBef>
                <a:spcPts val="0"/>
              </a:spcBef>
              <a:spcAft>
                <a:spcPts val="0"/>
              </a:spcAft>
              <a:buSzPct val="93750"/>
              <a:buChar char="•"/>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1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t/>
            </a:r>
            <a:endParaRPr b="0" i="0" sz="3600" u="none" cap="none" strike="noStrike">
              <a:solidFill>
                <a:schemeClr val="lt1"/>
              </a:solidFill>
              <a:latin typeface="Twentieth Century"/>
              <a:ea typeface="Twentieth Century"/>
              <a:cs typeface="Twentieth Century"/>
              <a:sym typeface="Twentieth Century"/>
            </a:endParaRPr>
          </a:p>
        </p:txBody>
      </p:sp>
      <p:pic>
        <p:nvPicPr>
          <p:cNvPr descr="9,064 Thank You Digital Stock Photos, Pictures &amp;amp; Royalty-Free Images -  iStock" id="532" name="Google Shape;532;p19"/>
          <p:cNvPicPr preferRelativeResize="0"/>
          <p:nvPr>
            <p:ph idx="1" type="body"/>
          </p:nvPr>
        </p:nvPicPr>
        <p:blipFill rotWithShape="1">
          <a:blip r:embed="rId3">
            <a:alphaModFix/>
          </a:blip>
          <a:srcRect b="0" l="0" r="0" t="0"/>
          <a:stretch/>
        </p:blipFill>
        <p:spPr>
          <a:xfrm>
            <a:off x="1141412" y="618518"/>
            <a:ext cx="10250487" cy="55790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
          <p:cNvSpPr txBox="1"/>
          <p:nvPr>
            <p:ph type="title"/>
          </p:nvPr>
        </p:nvSpPr>
        <p:spPr>
          <a:xfrm>
            <a:off x="1141413" y="914400"/>
            <a:ext cx="9905998" cy="1182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a:solidFill>
                  <a:schemeClr val="dk1"/>
                </a:solidFill>
                <a:latin typeface="Times New Roman"/>
                <a:ea typeface="Times New Roman"/>
                <a:cs typeface="Times New Roman"/>
                <a:sym typeface="Times New Roman"/>
              </a:rPr>
              <a:t>PROJECT GOAL</a:t>
            </a:r>
            <a:endParaRPr>
              <a:solidFill>
                <a:schemeClr val="dk1"/>
              </a:solidFill>
              <a:latin typeface="Times New Roman"/>
              <a:ea typeface="Times New Roman"/>
              <a:cs typeface="Times New Roman"/>
              <a:sym typeface="Times New Roman"/>
            </a:endParaRPr>
          </a:p>
        </p:txBody>
      </p:sp>
      <p:sp>
        <p:nvSpPr>
          <p:cNvPr id="258" name="Google Shape;258;p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87500" lnSpcReduction="20000"/>
          </a:bodyPr>
          <a:lstStyle/>
          <a:p>
            <a:pPr indent="-201612" lvl="0" marL="228600" rtl="0" algn="l">
              <a:lnSpc>
                <a:spcPct val="120000"/>
              </a:lnSpc>
              <a:spcBef>
                <a:spcPts val="0"/>
              </a:spcBef>
              <a:spcAft>
                <a:spcPts val="0"/>
              </a:spcAft>
              <a:buClr>
                <a:schemeClr val="lt1"/>
              </a:buClr>
              <a:buSzPct val="125000"/>
              <a:buChar char="•"/>
            </a:pPr>
            <a:r>
              <a:rPr lang="en-US">
                <a:latin typeface="Times New Roman"/>
                <a:ea typeface="Times New Roman"/>
                <a:cs typeface="Times New Roman"/>
                <a:sym typeface="Times New Roman"/>
              </a:rPr>
              <a:t>The Goals of this project is to find out the characteristic </a:t>
            </a:r>
            <a:endParaRPr>
              <a:latin typeface="Times New Roman"/>
              <a:ea typeface="Times New Roman"/>
              <a:cs typeface="Times New Roman"/>
              <a:sym typeface="Times New Roman"/>
            </a:endParaRPr>
          </a:p>
          <a:p>
            <a:pPr indent="0" lvl="0" marL="228600" rtl="0" algn="l">
              <a:lnSpc>
                <a:spcPct val="120000"/>
              </a:lnSpc>
              <a:spcBef>
                <a:spcPts val="0"/>
              </a:spcBef>
              <a:spcAft>
                <a:spcPts val="0"/>
              </a:spcAft>
              <a:buSzPct val="120965"/>
              <a:buNone/>
            </a:pPr>
            <a:r>
              <a:rPr lang="en-US">
                <a:latin typeface="Times New Roman"/>
                <a:ea typeface="Times New Roman"/>
                <a:cs typeface="Times New Roman"/>
                <a:sym typeface="Times New Roman"/>
              </a:rPr>
              <a:t>of  customers who cancelled and finding a pattern in </a:t>
            </a:r>
            <a:endParaRPr>
              <a:latin typeface="Times New Roman"/>
              <a:ea typeface="Times New Roman"/>
              <a:cs typeface="Times New Roman"/>
              <a:sym typeface="Times New Roman"/>
            </a:endParaRPr>
          </a:p>
          <a:p>
            <a:pPr indent="0" lvl="0" marL="228600" rtl="0" algn="l">
              <a:lnSpc>
                <a:spcPct val="120000"/>
              </a:lnSpc>
              <a:spcBef>
                <a:spcPts val="0"/>
              </a:spcBef>
              <a:spcAft>
                <a:spcPts val="0"/>
              </a:spcAft>
              <a:buSzPct val="120965"/>
              <a:buNone/>
            </a:pPr>
            <a:r>
              <a:t/>
            </a:r>
            <a:endParaRPr>
              <a:latin typeface="Times New Roman"/>
              <a:ea typeface="Times New Roman"/>
              <a:cs typeface="Times New Roman"/>
              <a:sym typeface="Times New Roman"/>
            </a:endParaRPr>
          </a:p>
          <a:p>
            <a:pPr indent="0" lvl="0" marL="228600" rtl="0" algn="l">
              <a:lnSpc>
                <a:spcPct val="120000"/>
              </a:lnSpc>
              <a:spcBef>
                <a:spcPts val="0"/>
              </a:spcBef>
              <a:spcAft>
                <a:spcPts val="0"/>
              </a:spcAft>
              <a:buSzPct val="120965"/>
              <a:buNone/>
            </a:pPr>
            <a:r>
              <a:rPr lang="en-US">
                <a:latin typeface="Times New Roman"/>
                <a:ea typeface="Times New Roman"/>
                <a:cs typeface="Times New Roman"/>
                <a:sym typeface="Times New Roman"/>
              </a:rPr>
              <a:t>cancelled booking by  exploratory data analysis.</a:t>
            </a:r>
            <a:endParaRPr/>
          </a:p>
          <a:p>
            <a:pPr indent="-201612" lvl="0" marL="228600" rtl="0" algn="l">
              <a:lnSpc>
                <a:spcPct val="120000"/>
              </a:lnSpc>
              <a:spcBef>
                <a:spcPts val="1000"/>
              </a:spcBef>
              <a:spcAft>
                <a:spcPts val="0"/>
              </a:spcAft>
              <a:buClr>
                <a:schemeClr val="lt1"/>
              </a:buClr>
              <a:buSzPct val="125000"/>
              <a:buChar char="•"/>
            </a:pPr>
            <a:r>
              <a:rPr lang="en-US">
                <a:latin typeface="Times New Roman"/>
                <a:ea typeface="Times New Roman"/>
                <a:cs typeface="Times New Roman"/>
                <a:sym typeface="Times New Roman"/>
              </a:rPr>
              <a:t>Building model to predict cancellation.</a:t>
            </a:r>
            <a:endParaRPr/>
          </a:p>
          <a:p>
            <a:pPr indent="-201612" lvl="0" marL="228600" rtl="0" algn="l">
              <a:lnSpc>
                <a:spcPct val="120000"/>
              </a:lnSpc>
              <a:spcBef>
                <a:spcPts val="1000"/>
              </a:spcBef>
              <a:spcAft>
                <a:spcPts val="0"/>
              </a:spcAft>
              <a:buClr>
                <a:schemeClr val="lt1"/>
              </a:buClr>
              <a:buSzPct val="125000"/>
              <a:buChar char="•"/>
            </a:pPr>
            <a:r>
              <a:rPr lang="en-US">
                <a:latin typeface="Times New Roman"/>
                <a:ea typeface="Times New Roman"/>
                <a:cs typeface="Times New Roman"/>
                <a:sym typeface="Times New Roman"/>
              </a:rPr>
              <a:t>Create a  dashboard and deploy the model </a:t>
            </a:r>
            <a:endParaRPr/>
          </a:p>
          <a:p>
            <a:pPr indent="0" lvl="0" marL="0" rtl="0" algn="l">
              <a:lnSpc>
                <a:spcPct val="120000"/>
              </a:lnSpc>
              <a:spcBef>
                <a:spcPts val="1000"/>
              </a:spcBef>
              <a:spcAft>
                <a:spcPts val="0"/>
              </a:spcAft>
              <a:buClr>
                <a:schemeClr val="lt1"/>
              </a:buClr>
              <a:buSzPct val="125000"/>
              <a:buNone/>
            </a:pPr>
            <a:r>
              <a:rPr lang="en-US">
                <a:latin typeface="Times New Roman"/>
                <a:ea typeface="Times New Roman"/>
                <a:cs typeface="Times New Roman"/>
                <a:sym typeface="Times New Roman"/>
              </a:rPr>
              <a:t>   using flask/streamlit etc from our machine learning or </a:t>
            </a:r>
            <a:endParaRPr/>
          </a:p>
          <a:p>
            <a:pPr indent="0" lvl="0" marL="0" rtl="0" algn="l">
              <a:lnSpc>
                <a:spcPct val="120000"/>
              </a:lnSpc>
              <a:spcBef>
                <a:spcPts val="1000"/>
              </a:spcBef>
              <a:spcAft>
                <a:spcPts val="0"/>
              </a:spcAft>
              <a:buClr>
                <a:schemeClr val="lt1"/>
              </a:buClr>
              <a:buSzPct val="125000"/>
              <a:buNone/>
            </a:pPr>
            <a:r>
              <a:rPr lang="en-US">
                <a:latin typeface="Times New Roman"/>
                <a:ea typeface="Times New Roman"/>
                <a:cs typeface="Times New Roman"/>
                <a:sym typeface="Times New Roman"/>
              </a:rPr>
              <a:t>   deep learning algorithm, that can predict of  </a:t>
            </a:r>
            <a:endParaRPr/>
          </a:p>
          <a:p>
            <a:pPr indent="0" lvl="0" marL="0" rtl="0" algn="l">
              <a:lnSpc>
                <a:spcPct val="120000"/>
              </a:lnSpc>
              <a:spcBef>
                <a:spcPts val="1000"/>
              </a:spcBef>
              <a:spcAft>
                <a:spcPts val="0"/>
              </a:spcAft>
              <a:buClr>
                <a:schemeClr val="lt1"/>
              </a:buClr>
              <a:buSzPct val="125000"/>
              <a:buNone/>
            </a:pPr>
            <a:r>
              <a:rPr lang="en-US">
                <a:latin typeface="Times New Roman"/>
                <a:ea typeface="Times New Roman"/>
                <a:cs typeface="Times New Roman"/>
                <a:sym typeface="Times New Roman"/>
              </a:rPr>
              <a:t>   cancellation based on user input.</a:t>
            </a:r>
            <a:endParaRPr>
              <a:latin typeface="Times New Roman"/>
              <a:ea typeface="Times New Roman"/>
              <a:cs typeface="Times New Roman"/>
              <a:sym typeface="Times New Roman"/>
            </a:endParaRPr>
          </a:p>
        </p:txBody>
      </p:sp>
      <p:pic>
        <p:nvPicPr>
          <p:cNvPr id="259" name="Google Shape;259;p4"/>
          <p:cNvPicPr preferRelativeResize="0"/>
          <p:nvPr/>
        </p:nvPicPr>
        <p:blipFill rotWithShape="1">
          <a:blip r:embed="rId3">
            <a:alphaModFix/>
          </a:blip>
          <a:srcRect b="0" l="0" r="0" t="0"/>
          <a:stretch/>
        </p:blipFill>
        <p:spPr>
          <a:xfrm>
            <a:off x="8909175" y="1894900"/>
            <a:ext cx="3282825" cy="306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WORK FLOW</a:t>
            </a:r>
            <a:endParaRPr>
              <a:latin typeface="Times New Roman"/>
              <a:ea typeface="Times New Roman"/>
              <a:cs typeface="Times New Roman"/>
              <a:sym typeface="Times New Roman"/>
            </a:endParaRPr>
          </a:p>
        </p:txBody>
      </p:sp>
      <p:sp>
        <p:nvSpPr>
          <p:cNvPr id="265" name="Google Shape;265;p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                                                                                                </a:t>
            </a:r>
            <a:endParaRPr/>
          </a:p>
        </p:txBody>
      </p:sp>
      <p:sp>
        <p:nvSpPr>
          <p:cNvPr id="266" name="Google Shape;266;p5"/>
          <p:cNvSpPr/>
          <p:nvPr/>
        </p:nvSpPr>
        <p:spPr>
          <a:xfrm>
            <a:off x="1254034" y="2097088"/>
            <a:ext cx="2116183" cy="1031965"/>
          </a:xfrm>
          <a:prstGeom prst="roundRect">
            <a:avLst>
              <a:gd fmla="val 16667" name="adj"/>
            </a:avLst>
          </a:prstGeom>
          <a:solidFill>
            <a:srgbClr val="E59A8A"/>
          </a:solidFill>
          <a:ln cap="flat" cmpd="sng" w="15875">
            <a:solidFill>
              <a:srgbClr val="7095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Collect the data from given data set</a:t>
            </a:r>
            <a:endParaRPr b="0" i="0" sz="1800" u="none" cap="none" strike="noStrike">
              <a:solidFill>
                <a:schemeClr val="dk1"/>
              </a:solidFill>
              <a:latin typeface="Times New Roman"/>
              <a:ea typeface="Times New Roman"/>
              <a:cs typeface="Times New Roman"/>
              <a:sym typeface="Times New Roman"/>
            </a:endParaRPr>
          </a:p>
        </p:txBody>
      </p:sp>
      <p:sp>
        <p:nvSpPr>
          <p:cNvPr id="267" name="Google Shape;267;p5"/>
          <p:cNvSpPr/>
          <p:nvPr/>
        </p:nvSpPr>
        <p:spPr>
          <a:xfrm>
            <a:off x="4349933" y="2110150"/>
            <a:ext cx="2364377" cy="1031965"/>
          </a:xfrm>
          <a:prstGeom prst="roundRect">
            <a:avLst>
              <a:gd fmla="val 16667" name="adj"/>
            </a:avLst>
          </a:prstGeom>
          <a:solidFill>
            <a:srgbClr val="FFC000"/>
          </a:solidFill>
          <a:ln cap="flat" cmpd="sng" w="15875">
            <a:solidFill>
              <a:srgbClr val="7095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Data cleaning</a:t>
            </a:r>
            <a:endParaRPr b="0" i="0" sz="1800" u="none" cap="none" strike="noStrike">
              <a:solidFill>
                <a:schemeClr val="dk1"/>
              </a:solidFill>
              <a:latin typeface="Times New Roman"/>
              <a:ea typeface="Times New Roman"/>
              <a:cs typeface="Times New Roman"/>
              <a:sym typeface="Times New Roman"/>
            </a:endParaRPr>
          </a:p>
        </p:txBody>
      </p:sp>
      <p:sp>
        <p:nvSpPr>
          <p:cNvPr id="268" name="Google Shape;268;p5"/>
          <p:cNvSpPr/>
          <p:nvPr/>
        </p:nvSpPr>
        <p:spPr>
          <a:xfrm>
            <a:off x="7560129" y="2076154"/>
            <a:ext cx="2886892" cy="1031965"/>
          </a:xfrm>
          <a:prstGeom prst="roundRect">
            <a:avLst>
              <a:gd fmla="val 16667" name="adj"/>
            </a:avLst>
          </a:prstGeom>
          <a:solidFill>
            <a:srgbClr val="E59A8A"/>
          </a:solidFill>
          <a:ln cap="flat" cmpd="sng" w="15875">
            <a:solidFill>
              <a:srgbClr val="7095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Exploratory Data Analysis (EDA)</a:t>
            </a:r>
            <a:endParaRPr b="0" i="0" sz="1800" u="none" cap="none" strike="noStrike">
              <a:solidFill>
                <a:schemeClr val="dk1"/>
              </a:solidFill>
              <a:latin typeface="Times New Roman"/>
              <a:ea typeface="Times New Roman"/>
              <a:cs typeface="Times New Roman"/>
              <a:sym typeface="Times New Roman"/>
            </a:endParaRPr>
          </a:p>
        </p:txBody>
      </p:sp>
      <p:sp>
        <p:nvSpPr>
          <p:cNvPr id="269" name="Google Shape;269;p5"/>
          <p:cNvSpPr/>
          <p:nvPr/>
        </p:nvSpPr>
        <p:spPr>
          <a:xfrm>
            <a:off x="4349933" y="3791072"/>
            <a:ext cx="2479176" cy="1058091"/>
          </a:xfrm>
          <a:prstGeom prst="roundRect">
            <a:avLst>
              <a:gd fmla="val 16667" name="adj"/>
            </a:avLst>
          </a:prstGeom>
          <a:solidFill>
            <a:srgbClr val="E59A8A"/>
          </a:solidFill>
          <a:ln cap="flat" cmpd="sng" w="15875">
            <a:solidFill>
              <a:srgbClr val="7095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Model selection</a:t>
            </a:r>
            <a:endParaRPr b="0" i="0" sz="1800" u="none" cap="none" strike="noStrike">
              <a:solidFill>
                <a:schemeClr val="dk1"/>
              </a:solidFill>
              <a:latin typeface="Times New Roman"/>
              <a:ea typeface="Times New Roman"/>
              <a:cs typeface="Times New Roman"/>
              <a:sym typeface="Times New Roman"/>
            </a:endParaRPr>
          </a:p>
        </p:txBody>
      </p:sp>
      <p:sp>
        <p:nvSpPr>
          <p:cNvPr id="270" name="Google Shape;270;p5"/>
          <p:cNvSpPr/>
          <p:nvPr/>
        </p:nvSpPr>
        <p:spPr>
          <a:xfrm>
            <a:off x="7599317" y="3869450"/>
            <a:ext cx="2926080" cy="1018903"/>
          </a:xfrm>
          <a:prstGeom prst="roundRect">
            <a:avLst>
              <a:gd fmla="val 16667" name="adj"/>
            </a:avLst>
          </a:prstGeom>
          <a:solidFill>
            <a:srgbClr val="FFC000"/>
          </a:solidFill>
          <a:ln cap="flat" cmpd="sng" w="15875">
            <a:solidFill>
              <a:srgbClr val="7095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Modeling</a:t>
            </a:r>
            <a:endParaRPr b="0" i="0" sz="1800" u="none" cap="none" strike="noStrike">
              <a:solidFill>
                <a:schemeClr val="dk1"/>
              </a:solidFill>
              <a:latin typeface="Times New Roman"/>
              <a:ea typeface="Times New Roman"/>
              <a:cs typeface="Times New Roman"/>
              <a:sym typeface="Times New Roman"/>
            </a:endParaRPr>
          </a:p>
        </p:txBody>
      </p:sp>
      <p:sp>
        <p:nvSpPr>
          <p:cNvPr id="271" name="Google Shape;271;p5"/>
          <p:cNvSpPr/>
          <p:nvPr/>
        </p:nvSpPr>
        <p:spPr>
          <a:xfrm>
            <a:off x="3598818" y="2410595"/>
            <a:ext cx="522514" cy="404949"/>
          </a:xfrm>
          <a:prstGeom prst="rightArrow">
            <a:avLst>
              <a:gd fmla="val 50000" name="adj1"/>
              <a:gd fmla="val 50000" name="adj2"/>
            </a:avLst>
          </a:prstGeom>
          <a:solidFill>
            <a:schemeClr val="accent1"/>
          </a:solidFill>
          <a:ln cap="flat" cmpd="sng" w="15875">
            <a:solidFill>
              <a:srgbClr val="7095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72" name="Google Shape;272;p5"/>
          <p:cNvSpPr/>
          <p:nvPr/>
        </p:nvSpPr>
        <p:spPr>
          <a:xfrm>
            <a:off x="6856368" y="2392677"/>
            <a:ext cx="561702" cy="398917"/>
          </a:xfrm>
          <a:prstGeom prst="rightArrow">
            <a:avLst>
              <a:gd fmla="val 50000" name="adj1"/>
              <a:gd fmla="val 76197" name="adj2"/>
            </a:avLst>
          </a:prstGeom>
          <a:solidFill>
            <a:schemeClr val="accent1"/>
          </a:solidFill>
          <a:ln cap="flat" cmpd="sng" w="15875">
            <a:solidFill>
              <a:srgbClr val="7095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73" name="Google Shape;273;p5"/>
          <p:cNvSpPr/>
          <p:nvPr/>
        </p:nvSpPr>
        <p:spPr>
          <a:xfrm>
            <a:off x="8768443" y="3205420"/>
            <a:ext cx="385354" cy="664030"/>
          </a:xfrm>
          <a:prstGeom prst="downArrow">
            <a:avLst>
              <a:gd fmla="val 50000" name="adj1"/>
              <a:gd fmla="val 50000" name="adj2"/>
            </a:avLst>
          </a:prstGeom>
          <a:solidFill>
            <a:schemeClr val="accent1"/>
          </a:solidFill>
          <a:ln cap="flat" cmpd="sng" w="15875">
            <a:solidFill>
              <a:srgbClr val="7095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74" name="Google Shape;274;p5"/>
          <p:cNvSpPr/>
          <p:nvPr/>
        </p:nvSpPr>
        <p:spPr>
          <a:xfrm>
            <a:off x="6893924" y="4082389"/>
            <a:ext cx="535577" cy="431075"/>
          </a:xfrm>
          <a:prstGeom prst="leftArrow">
            <a:avLst>
              <a:gd fmla="val 50000" name="adj1"/>
              <a:gd fmla="val 50000" name="adj2"/>
            </a:avLst>
          </a:prstGeom>
          <a:solidFill>
            <a:schemeClr val="accent1"/>
          </a:solidFill>
          <a:ln cap="flat" cmpd="sng" w="15875">
            <a:solidFill>
              <a:srgbClr val="7095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75" name="Google Shape;275;p5"/>
          <p:cNvSpPr/>
          <p:nvPr/>
        </p:nvSpPr>
        <p:spPr>
          <a:xfrm>
            <a:off x="1221876" y="3830260"/>
            <a:ext cx="2344784" cy="1018903"/>
          </a:xfrm>
          <a:prstGeom prst="roundRect">
            <a:avLst>
              <a:gd fmla="val 16667" name="adj"/>
            </a:avLst>
          </a:prstGeom>
          <a:solidFill>
            <a:srgbClr val="FFC000"/>
          </a:solidFill>
          <a:ln cap="flat" cmpd="sng" w="15875">
            <a:solidFill>
              <a:srgbClr val="7095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Model Evaluation</a:t>
            </a:r>
            <a:endParaRPr b="0" i="0" sz="1800" u="none" cap="none" strike="noStrike">
              <a:solidFill>
                <a:schemeClr val="dk1"/>
              </a:solidFill>
              <a:latin typeface="Times New Roman"/>
              <a:ea typeface="Times New Roman"/>
              <a:cs typeface="Times New Roman"/>
              <a:sym typeface="Times New Roman"/>
            </a:endParaRPr>
          </a:p>
        </p:txBody>
      </p:sp>
      <p:sp>
        <p:nvSpPr>
          <p:cNvPr id="276" name="Google Shape;276;p5"/>
          <p:cNvSpPr/>
          <p:nvPr/>
        </p:nvSpPr>
        <p:spPr>
          <a:xfrm>
            <a:off x="3609116" y="4082390"/>
            <a:ext cx="571001" cy="431074"/>
          </a:xfrm>
          <a:prstGeom prst="leftArrow">
            <a:avLst>
              <a:gd fmla="val 50000" name="adj1"/>
              <a:gd fmla="val 50000" name="adj2"/>
            </a:avLst>
          </a:prstGeom>
          <a:solidFill>
            <a:schemeClr val="accent1"/>
          </a:solidFill>
          <a:ln cap="flat" cmpd="sng" w="15875">
            <a:solidFill>
              <a:srgbClr val="7095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77" name="Google Shape;277;p5"/>
          <p:cNvSpPr/>
          <p:nvPr/>
        </p:nvSpPr>
        <p:spPr>
          <a:xfrm>
            <a:off x="1221876" y="5867397"/>
            <a:ext cx="3128057" cy="883919"/>
          </a:xfrm>
          <a:prstGeom prst="roundRect">
            <a:avLst>
              <a:gd fmla="val 16667" name="adj"/>
            </a:avLst>
          </a:prstGeom>
          <a:solidFill>
            <a:srgbClr val="E59A8A"/>
          </a:solidFill>
          <a:ln cap="flat" cmpd="sng" w="15875">
            <a:solidFill>
              <a:srgbClr val="7095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Model Deployment and Result</a:t>
            </a:r>
            <a:endParaRPr b="0" i="0" sz="1800" u="none" cap="none" strike="noStrike">
              <a:solidFill>
                <a:schemeClr val="dk1"/>
              </a:solidFill>
              <a:latin typeface="Times New Roman"/>
              <a:ea typeface="Times New Roman"/>
              <a:cs typeface="Times New Roman"/>
              <a:sym typeface="Times New Roman"/>
            </a:endParaRPr>
          </a:p>
        </p:txBody>
      </p:sp>
      <p:sp>
        <p:nvSpPr>
          <p:cNvPr id="278" name="Google Shape;278;p5"/>
          <p:cNvSpPr/>
          <p:nvPr/>
        </p:nvSpPr>
        <p:spPr>
          <a:xfrm>
            <a:off x="1802674" y="4888353"/>
            <a:ext cx="509451" cy="891957"/>
          </a:xfrm>
          <a:prstGeom prst="downArrow">
            <a:avLst>
              <a:gd fmla="val 50000" name="adj1"/>
              <a:gd fmla="val 50000" name="adj2"/>
            </a:avLst>
          </a:prstGeom>
          <a:solidFill>
            <a:schemeClr val="accent1"/>
          </a:solidFill>
          <a:ln cap="flat" cmpd="sng" w="15875">
            <a:solidFill>
              <a:srgbClr val="7095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a:solidFill>
                  <a:schemeClr val="dk1"/>
                </a:solidFill>
                <a:latin typeface="Times New Roman"/>
                <a:ea typeface="Times New Roman"/>
                <a:cs typeface="Times New Roman"/>
                <a:sym typeface="Times New Roman"/>
              </a:rPr>
              <a:t>THINGS TO DO IN EDA</a:t>
            </a:r>
            <a:endParaRPr/>
          </a:p>
        </p:txBody>
      </p:sp>
      <p:sp>
        <p:nvSpPr>
          <p:cNvPr id="284" name="Google Shape;284;p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91670" lnSpcReduction="20000"/>
          </a:bodyPr>
          <a:lstStyle/>
          <a:p>
            <a:pPr indent="-228606" lvl="0" marL="228600" rtl="0" algn="l">
              <a:lnSpc>
                <a:spcPct val="120000"/>
              </a:lnSpc>
              <a:spcBef>
                <a:spcPts val="0"/>
              </a:spcBef>
              <a:spcAft>
                <a:spcPts val="0"/>
              </a:spcAft>
              <a:buClr>
                <a:schemeClr val="lt1"/>
              </a:buClr>
              <a:buSzPct val="125000"/>
              <a:buChar char="•"/>
            </a:pPr>
            <a:r>
              <a:rPr lang="en-US">
                <a:latin typeface="Times New Roman"/>
                <a:ea typeface="Times New Roman"/>
                <a:cs typeface="Times New Roman"/>
                <a:sym typeface="Times New Roman"/>
              </a:rPr>
              <a:t>How many booking were cancelled?</a:t>
            </a:r>
            <a:endParaRPr>
              <a:latin typeface="Times New Roman"/>
              <a:ea typeface="Times New Roman"/>
              <a:cs typeface="Times New Roman"/>
              <a:sym typeface="Times New Roman"/>
            </a:endParaRPr>
          </a:p>
          <a:p>
            <a:pPr indent="-228606" lvl="0" marL="228600" rtl="0" algn="l">
              <a:lnSpc>
                <a:spcPct val="120000"/>
              </a:lnSpc>
              <a:spcBef>
                <a:spcPts val="1000"/>
              </a:spcBef>
              <a:spcAft>
                <a:spcPts val="0"/>
              </a:spcAft>
              <a:buClr>
                <a:schemeClr val="lt1"/>
              </a:buClr>
              <a:buSzPct val="125000"/>
              <a:buChar char="•"/>
            </a:pPr>
            <a:r>
              <a:rPr lang="en-US">
                <a:latin typeface="Times New Roman"/>
                <a:ea typeface="Times New Roman"/>
                <a:cs typeface="Times New Roman"/>
                <a:sym typeface="Times New Roman"/>
              </a:rPr>
              <a:t>What is the booking ratio between Resort Hotel </a:t>
            </a:r>
            <a:endParaRPr>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ct val="125000"/>
              <a:buNone/>
            </a:pPr>
            <a:r>
              <a:rPr lang="en-US">
                <a:latin typeface="Times New Roman"/>
                <a:ea typeface="Times New Roman"/>
                <a:cs typeface="Times New Roman"/>
                <a:sym typeface="Times New Roman"/>
              </a:rPr>
              <a:t>    and City Hotel?</a:t>
            </a:r>
            <a:endParaRPr/>
          </a:p>
          <a:p>
            <a:pPr indent="-228606" lvl="0" marL="228600" rtl="0" algn="l">
              <a:lnSpc>
                <a:spcPct val="120000"/>
              </a:lnSpc>
              <a:spcBef>
                <a:spcPts val="1000"/>
              </a:spcBef>
              <a:spcAft>
                <a:spcPts val="0"/>
              </a:spcAft>
              <a:buClr>
                <a:schemeClr val="lt1"/>
              </a:buClr>
              <a:buSzPct val="125000"/>
              <a:buChar char="•"/>
            </a:pPr>
            <a:r>
              <a:rPr lang="en-US">
                <a:latin typeface="Times New Roman"/>
                <a:ea typeface="Times New Roman"/>
                <a:cs typeface="Times New Roman"/>
                <a:sym typeface="Times New Roman"/>
              </a:rPr>
              <a:t>What is the percentage of booking for each year?</a:t>
            </a:r>
            <a:endParaRPr/>
          </a:p>
          <a:p>
            <a:pPr indent="-228606" lvl="0" marL="228600" rtl="0" algn="l">
              <a:lnSpc>
                <a:spcPct val="120000"/>
              </a:lnSpc>
              <a:spcBef>
                <a:spcPts val="1000"/>
              </a:spcBef>
              <a:spcAft>
                <a:spcPts val="0"/>
              </a:spcAft>
              <a:buClr>
                <a:schemeClr val="lt1"/>
              </a:buClr>
              <a:buSzPct val="125000"/>
              <a:buChar char="•"/>
            </a:pPr>
            <a:r>
              <a:rPr lang="en-US">
                <a:latin typeface="Times New Roman"/>
                <a:ea typeface="Times New Roman"/>
                <a:cs typeface="Times New Roman"/>
                <a:sym typeface="Times New Roman"/>
              </a:rPr>
              <a:t>From which country most guests come?</a:t>
            </a:r>
            <a:endParaRPr/>
          </a:p>
          <a:p>
            <a:pPr indent="-228606" lvl="0" marL="228600" rtl="0" algn="l">
              <a:lnSpc>
                <a:spcPct val="120000"/>
              </a:lnSpc>
              <a:spcBef>
                <a:spcPts val="1000"/>
              </a:spcBef>
              <a:spcAft>
                <a:spcPts val="0"/>
              </a:spcAft>
              <a:buClr>
                <a:schemeClr val="lt1"/>
              </a:buClr>
              <a:buSzPct val="125000"/>
              <a:buChar char="•"/>
            </a:pPr>
            <a:r>
              <a:rPr lang="en-US">
                <a:latin typeface="Times New Roman"/>
                <a:ea typeface="Times New Roman"/>
                <a:cs typeface="Times New Roman"/>
                <a:sym typeface="Times New Roman"/>
              </a:rPr>
              <a:t>How long People stay in the hotel?</a:t>
            </a:r>
            <a:endParaRPr/>
          </a:p>
          <a:p>
            <a:pPr indent="-228606" lvl="0" marL="228600" rtl="0" algn="l">
              <a:lnSpc>
                <a:spcPct val="120000"/>
              </a:lnSpc>
              <a:spcBef>
                <a:spcPts val="1000"/>
              </a:spcBef>
              <a:spcAft>
                <a:spcPts val="0"/>
              </a:spcAft>
              <a:buClr>
                <a:schemeClr val="lt1"/>
              </a:buClr>
              <a:buSzPct val="125000"/>
              <a:buChar char="•"/>
            </a:pPr>
            <a:r>
              <a:rPr lang="en-US">
                <a:latin typeface="Times New Roman"/>
                <a:ea typeface="Times New Roman"/>
                <a:cs typeface="Times New Roman"/>
                <a:sym typeface="Times New Roman"/>
              </a:rPr>
              <a:t>Which was the most booked accommodation </a:t>
            </a:r>
            <a:endParaRPr>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ct val="125000"/>
              <a:buNone/>
            </a:pPr>
            <a:r>
              <a:rPr lang="en-US">
                <a:latin typeface="Times New Roman"/>
                <a:ea typeface="Times New Roman"/>
                <a:cs typeface="Times New Roman"/>
                <a:sym typeface="Times New Roman"/>
              </a:rPr>
              <a:t>    type(Single,Couple,Family)?</a:t>
            </a:r>
            <a:endParaRPr/>
          </a:p>
          <a:p>
            <a:pPr indent="-53975" lvl="0" marL="228600" rtl="0" algn="l">
              <a:lnSpc>
                <a:spcPct val="120000"/>
              </a:lnSpc>
              <a:spcBef>
                <a:spcPts val="1000"/>
              </a:spcBef>
              <a:spcAft>
                <a:spcPts val="0"/>
              </a:spcAft>
              <a:buClr>
                <a:schemeClr val="lt1"/>
              </a:buClr>
              <a:buSzPct val="125000"/>
              <a:buNone/>
            </a:pPr>
            <a:r>
              <a:t/>
            </a:r>
            <a:endParaRPr>
              <a:latin typeface="Times New Roman"/>
              <a:ea typeface="Times New Roman"/>
              <a:cs typeface="Times New Roman"/>
              <a:sym typeface="Times New Roman"/>
            </a:endParaRPr>
          </a:p>
        </p:txBody>
      </p:sp>
      <p:pic>
        <p:nvPicPr>
          <p:cNvPr id="285" name="Google Shape;285;p6"/>
          <p:cNvPicPr preferRelativeResize="0"/>
          <p:nvPr/>
        </p:nvPicPr>
        <p:blipFill rotWithShape="1">
          <a:blip r:embed="rId3">
            <a:alphaModFix/>
          </a:blip>
          <a:srcRect b="0" l="0" r="0" t="0"/>
          <a:stretch/>
        </p:blipFill>
        <p:spPr>
          <a:xfrm>
            <a:off x="7151687" y="2097088"/>
            <a:ext cx="3895724" cy="36941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7"/>
          <p:cNvSpPr txBox="1"/>
          <p:nvPr>
            <p:ph type="title"/>
          </p:nvPr>
        </p:nvSpPr>
        <p:spPr>
          <a:xfrm>
            <a:off x="1143000" y="204175"/>
            <a:ext cx="9906000" cy="896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 </a:t>
            </a:r>
            <a:r>
              <a:rPr lang="en-US">
                <a:solidFill>
                  <a:schemeClr val="dk1"/>
                </a:solidFill>
                <a:latin typeface="Times New Roman"/>
                <a:ea typeface="Times New Roman"/>
                <a:cs typeface="Times New Roman"/>
                <a:sym typeface="Times New Roman"/>
              </a:rPr>
              <a:t>DATA SET DETAILS AND OBSERVATIONS</a:t>
            </a:r>
            <a:endParaRPr>
              <a:solidFill>
                <a:schemeClr val="dk1"/>
              </a:solidFill>
              <a:latin typeface="Times New Roman"/>
              <a:ea typeface="Times New Roman"/>
              <a:cs typeface="Times New Roman"/>
              <a:sym typeface="Times New Roman"/>
            </a:endParaRPr>
          </a:p>
        </p:txBody>
      </p:sp>
      <p:pic>
        <p:nvPicPr>
          <p:cNvPr id="291" name="Google Shape;291;p7"/>
          <p:cNvPicPr preferRelativeResize="0"/>
          <p:nvPr>
            <p:ph idx="1" type="body"/>
          </p:nvPr>
        </p:nvPicPr>
        <p:blipFill rotWithShape="1">
          <a:blip r:embed="rId3">
            <a:alphaModFix/>
          </a:blip>
          <a:srcRect b="0" l="0" r="0" t="0"/>
          <a:stretch/>
        </p:blipFill>
        <p:spPr>
          <a:xfrm>
            <a:off x="825500" y="1243025"/>
            <a:ext cx="3707400" cy="2800500"/>
          </a:xfrm>
          <a:prstGeom prst="rect">
            <a:avLst/>
          </a:prstGeom>
          <a:noFill/>
          <a:ln>
            <a:noFill/>
          </a:ln>
        </p:spPr>
      </p:pic>
      <p:sp>
        <p:nvSpPr>
          <p:cNvPr id="292" name="Google Shape;292;p7"/>
          <p:cNvSpPr txBox="1"/>
          <p:nvPr/>
        </p:nvSpPr>
        <p:spPr>
          <a:xfrm>
            <a:off x="4532800" y="1100275"/>
            <a:ext cx="6714300" cy="46253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Times New Roman"/>
                <a:ea typeface="Times New Roman"/>
                <a:cs typeface="Times New Roman"/>
                <a:sym typeface="Times New Roman"/>
              </a:rPr>
              <a:t>This data was acquired by extraction from hotel’s property management system from 2015 to 2017.</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Times New Roman"/>
                <a:ea typeface="Times New Roman"/>
                <a:cs typeface="Times New Roman"/>
                <a:sym typeface="Times New Roman"/>
              </a:rPr>
              <a:t>This data set contains booking information for a city hotel and a resort hotel, and includes information such as when the booking was made, length of stay, the number of adults, children, and/or babies, and the number of available parking spaces,etc</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Quick Observation: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Times New Roman"/>
                <a:ea typeface="Times New Roman"/>
                <a:cs typeface="Times New Roman"/>
                <a:sym typeface="Times New Roman"/>
              </a:rPr>
              <a:t>This data set contains 119390 rows and 32 columns.</a:t>
            </a:r>
            <a:endParaRPr b="0" i="0" sz="1800" u="none" cap="none" strike="noStrike">
              <a:solidFill>
                <a:schemeClr val="lt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Target Variable = is_canceled</a:t>
            </a:r>
            <a:endParaRPr b="0" i="0" sz="1800" u="none" cap="none" strike="noStrike">
              <a:solidFill>
                <a:schemeClr val="lt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‘is_canceled’ consists of 2 values - </a:t>
            </a:r>
            <a:endParaRPr b="0" i="0" sz="18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 0: booking not canceled</a:t>
            </a:r>
            <a:endParaRPr b="0" i="0" sz="18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 1: booking canceled </a:t>
            </a:r>
            <a:endParaRPr b="0" i="0" sz="1800" u="none" cap="none" strike="noStrike">
              <a:solidFill>
                <a:schemeClr val="lt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lt1"/>
              </a:buClr>
              <a:buSzPts val="1800"/>
              <a:buFont typeface="Times New Roman"/>
              <a:buChar char="•"/>
            </a:pPr>
            <a:r>
              <a:t/>
            </a:r>
            <a:endParaRPr b="0" i="0" sz="18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pic>
        <p:nvPicPr>
          <p:cNvPr id="293" name="Google Shape;293;p7"/>
          <p:cNvPicPr preferRelativeResize="0"/>
          <p:nvPr/>
        </p:nvPicPr>
        <p:blipFill rotWithShape="1">
          <a:blip r:embed="rId4">
            <a:alphaModFix/>
          </a:blip>
          <a:srcRect b="0" l="0" r="0" t="0"/>
          <a:stretch/>
        </p:blipFill>
        <p:spPr>
          <a:xfrm>
            <a:off x="825500" y="5013075"/>
            <a:ext cx="3707400" cy="1446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9"/>
          <p:cNvSpPr txBox="1"/>
          <p:nvPr>
            <p:ph type="title"/>
          </p:nvPr>
        </p:nvSpPr>
        <p:spPr>
          <a:xfrm>
            <a:off x="1141425" y="618524"/>
            <a:ext cx="9906000" cy="781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4000"/>
              <a:t>A summary of insights</a:t>
            </a:r>
            <a:endParaRPr sz="4000"/>
          </a:p>
        </p:txBody>
      </p:sp>
      <p:sp>
        <p:nvSpPr>
          <p:cNvPr id="300" name="Google Shape;300;p9"/>
          <p:cNvSpPr txBox="1"/>
          <p:nvPr>
            <p:ph idx="1" type="body"/>
          </p:nvPr>
        </p:nvSpPr>
        <p:spPr>
          <a:xfrm>
            <a:off x="1141400" y="1514473"/>
            <a:ext cx="9906000" cy="42768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Clr>
                <a:schemeClr val="lt1"/>
              </a:buClr>
              <a:buSzPts val="2000"/>
              <a:buFont typeface="Times New Roman"/>
              <a:buChar char="•"/>
            </a:pPr>
            <a:r>
              <a:rPr lang="en-US" sz="2000">
                <a:latin typeface="Times New Roman"/>
                <a:ea typeface="Times New Roman"/>
                <a:cs typeface="Times New Roman"/>
                <a:sym typeface="Times New Roman"/>
              </a:rPr>
              <a:t>Between the years 2015 to 2017, we can observe around 35-38% cancellations.</a:t>
            </a:r>
            <a:endParaRPr sz="2000">
              <a:latin typeface="Times New Roman"/>
              <a:ea typeface="Times New Roman"/>
              <a:cs typeface="Times New Roman"/>
              <a:sym typeface="Times New Roman"/>
            </a:endParaRPr>
          </a:p>
          <a:p>
            <a:pPr indent="-285750" lvl="0" marL="285750" rtl="0" algn="l">
              <a:lnSpc>
                <a:spcPct val="10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If a customer booked a long time ago with respect to his arrival date, there are more chances that they will cancel their booking.</a:t>
            </a:r>
            <a:endParaRPr sz="2000">
              <a:latin typeface="Times New Roman"/>
              <a:ea typeface="Times New Roman"/>
              <a:cs typeface="Times New Roman"/>
              <a:sym typeface="Times New Roman"/>
            </a:endParaRPr>
          </a:p>
          <a:p>
            <a:pPr indent="-285750" lvl="0" marL="285750" rtl="0" algn="l">
              <a:lnSpc>
                <a:spcPct val="10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If a customer is on the waitlist for a longer period of time, they are more likely to cancel the booking.</a:t>
            </a:r>
            <a:endParaRPr sz="2000">
              <a:latin typeface="Times New Roman"/>
              <a:ea typeface="Times New Roman"/>
              <a:cs typeface="Times New Roman"/>
              <a:sym typeface="Times New Roman"/>
            </a:endParaRPr>
          </a:p>
          <a:p>
            <a:pPr indent="-285750" lvl="0" marL="285750" rtl="0" algn="l">
              <a:lnSpc>
                <a:spcPct val="10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Majority of the bookings were by the customers residing in Portugal.</a:t>
            </a:r>
            <a:endParaRPr sz="2000">
              <a:latin typeface="Times New Roman"/>
              <a:ea typeface="Times New Roman"/>
              <a:cs typeface="Times New Roman"/>
              <a:sym typeface="Times New Roman"/>
            </a:endParaRPr>
          </a:p>
          <a:p>
            <a:pPr indent="-285750" lvl="0" marL="285750" rtl="0" algn="l">
              <a:lnSpc>
                <a:spcPct val="10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Months of July and August were the busiest for all the hotels.</a:t>
            </a:r>
            <a:endParaRPr sz="2000">
              <a:latin typeface="Times New Roman"/>
              <a:ea typeface="Times New Roman"/>
              <a:cs typeface="Times New Roman"/>
              <a:sym typeface="Times New Roman"/>
            </a:endParaRPr>
          </a:p>
          <a:p>
            <a:pPr indent="-285750" lvl="0" marL="285750" rtl="0" algn="l">
              <a:lnSpc>
                <a:spcPct val="10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Customers who booked for the first time, tend to cancel their bookings more as compared to repeated guests.</a:t>
            </a:r>
            <a:endParaRPr sz="2000">
              <a:latin typeface="Times New Roman"/>
              <a:ea typeface="Times New Roman"/>
              <a:cs typeface="Times New Roman"/>
              <a:sym typeface="Times New Roman"/>
            </a:endParaRPr>
          </a:p>
          <a:p>
            <a:pPr indent="-285750" lvl="0" marL="285750" rtl="0" algn="l">
              <a:lnSpc>
                <a:spcPct val="10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If a customer did not a make a deposit while booking, they were more likely to cancel the booking. </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0"/>
          <p:cNvSpPr txBox="1"/>
          <p:nvPr>
            <p:ph type="title"/>
          </p:nvPr>
        </p:nvSpPr>
        <p:spPr>
          <a:xfrm>
            <a:off x="1141400" y="195997"/>
            <a:ext cx="9906000" cy="73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Data Insights and Visualizations</a:t>
            </a:r>
            <a:endParaRPr/>
          </a:p>
        </p:txBody>
      </p:sp>
      <p:sp>
        <p:nvSpPr>
          <p:cNvPr id="307" name="Google Shape;307;p10"/>
          <p:cNvSpPr txBox="1"/>
          <p:nvPr>
            <p:ph idx="1" type="body"/>
          </p:nvPr>
        </p:nvSpPr>
        <p:spPr>
          <a:xfrm>
            <a:off x="6244275" y="934900"/>
            <a:ext cx="5775900" cy="2764800"/>
          </a:xfrm>
          <a:prstGeom prst="rect">
            <a:avLst/>
          </a:prstGeom>
          <a:noFill/>
          <a:ln>
            <a:noFill/>
          </a:ln>
        </p:spPr>
        <p:txBody>
          <a:bodyPr anchorCtr="0" anchor="t" bIns="45700" lIns="91425" spcFirstLastPara="1" rIns="91425" wrap="square" tIns="45700">
            <a:normAutofit lnSpcReduction="10000"/>
          </a:bodyPr>
          <a:lstStyle/>
          <a:p>
            <a:pPr indent="-371475" lvl="0" marL="457200" rtl="0" algn="l">
              <a:lnSpc>
                <a:spcPct val="120000"/>
              </a:lnSpc>
              <a:spcBef>
                <a:spcPts val="1000"/>
              </a:spcBef>
              <a:spcAft>
                <a:spcPts val="0"/>
              </a:spcAft>
              <a:buSzPts val="2250"/>
              <a:buChar char="●"/>
            </a:pPr>
            <a:r>
              <a:rPr lang="en-US"/>
              <a:t>The top 5 countries from where the most bookings were done are:</a:t>
            </a:r>
            <a:endParaRPr/>
          </a:p>
          <a:p>
            <a:pPr indent="-355600" lvl="0" marL="457200" rtl="0" algn="l">
              <a:lnSpc>
                <a:spcPct val="120000"/>
              </a:lnSpc>
              <a:spcBef>
                <a:spcPts val="0"/>
              </a:spcBef>
              <a:spcAft>
                <a:spcPts val="0"/>
              </a:spcAft>
              <a:buSzPts val="2000"/>
              <a:buAutoNum type="arabicPeriod"/>
            </a:pPr>
            <a:r>
              <a:rPr lang="en-US" sz="2000"/>
              <a:t>Portugal</a:t>
            </a:r>
            <a:endParaRPr sz="2000"/>
          </a:p>
          <a:p>
            <a:pPr indent="-355600" lvl="0" marL="457200" rtl="0" algn="l">
              <a:lnSpc>
                <a:spcPct val="120000"/>
              </a:lnSpc>
              <a:spcBef>
                <a:spcPts val="0"/>
              </a:spcBef>
              <a:spcAft>
                <a:spcPts val="0"/>
              </a:spcAft>
              <a:buSzPts val="2000"/>
              <a:buAutoNum type="arabicPeriod"/>
            </a:pPr>
            <a:r>
              <a:rPr lang="en-US" sz="2000"/>
              <a:t>UK</a:t>
            </a:r>
            <a:endParaRPr sz="2000"/>
          </a:p>
          <a:p>
            <a:pPr indent="-355600" lvl="0" marL="457200" rtl="0" algn="l">
              <a:lnSpc>
                <a:spcPct val="120000"/>
              </a:lnSpc>
              <a:spcBef>
                <a:spcPts val="0"/>
              </a:spcBef>
              <a:spcAft>
                <a:spcPts val="0"/>
              </a:spcAft>
              <a:buSzPts val="2000"/>
              <a:buAutoNum type="arabicPeriod"/>
            </a:pPr>
            <a:r>
              <a:rPr lang="en-US" sz="2000"/>
              <a:t>France </a:t>
            </a:r>
            <a:r>
              <a:rPr lang="en-US"/>
              <a:t>    </a:t>
            </a:r>
            <a:endParaRPr/>
          </a:p>
          <a:p>
            <a:pPr indent="-355600" lvl="0" marL="457200" rtl="0" algn="l">
              <a:lnSpc>
                <a:spcPct val="120000"/>
              </a:lnSpc>
              <a:spcBef>
                <a:spcPts val="0"/>
              </a:spcBef>
              <a:spcAft>
                <a:spcPts val="0"/>
              </a:spcAft>
              <a:buSzPts val="2000"/>
              <a:buAutoNum type="arabicPeriod"/>
            </a:pPr>
            <a:r>
              <a:rPr lang="en-US" sz="2000"/>
              <a:t>Spain</a:t>
            </a:r>
            <a:endParaRPr sz="2000"/>
          </a:p>
          <a:p>
            <a:pPr indent="-355600" lvl="0" marL="457200" rtl="0" algn="l">
              <a:lnSpc>
                <a:spcPct val="120000"/>
              </a:lnSpc>
              <a:spcBef>
                <a:spcPts val="0"/>
              </a:spcBef>
              <a:spcAft>
                <a:spcPts val="0"/>
              </a:spcAft>
              <a:buSzPts val="2000"/>
              <a:buAutoNum type="arabicPeriod"/>
            </a:pPr>
            <a:r>
              <a:rPr lang="en-US" sz="2000"/>
              <a:t>Germany   </a:t>
            </a:r>
            <a:r>
              <a:rPr lang="en-US"/>
              <a:t>                                                         </a:t>
            </a:r>
            <a:endParaRPr/>
          </a:p>
        </p:txBody>
      </p:sp>
      <p:pic>
        <p:nvPicPr>
          <p:cNvPr id="308" name="Google Shape;308;p10"/>
          <p:cNvPicPr preferRelativeResize="0"/>
          <p:nvPr/>
        </p:nvPicPr>
        <p:blipFill rotWithShape="1">
          <a:blip r:embed="rId3">
            <a:alphaModFix/>
          </a:blip>
          <a:srcRect b="0" l="0" r="0" t="0"/>
          <a:stretch/>
        </p:blipFill>
        <p:spPr>
          <a:xfrm>
            <a:off x="152400" y="1087297"/>
            <a:ext cx="5939475" cy="2612441"/>
          </a:xfrm>
          <a:prstGeom prst="rect">
            <a:avLst/>
          </a:prstGeom>
          <a:noFill/>
          <a:ln>
            <a:noFill/>
          </a:ln>
        </p:spPr>
      </p:pic>
      <p:pic>
        <p:nvPicPr>
          <p:cNvPr id="309" name="Google Shape;309;p10"/>
          <p:cNvPicPr preferRelativeResize="0"/>
          <p:nvPr/>
        </p:nvPicPr>
        <p:blipFill rotWithShape="1">
          <a:blip r:embed="rId4">
            <a:alphaModFix/>
          </a:blip>
          <a:srcRect b="0" l="0" r="0" t="0"/>
          <a:stretch/>
        </p:blipFill>
        <p:spPr>
          <a:xfrm>
            <a:off x="152400" y="3852150"/>
            <a:ext cx="5939475" cy="2853450"/>
          </a:xfrm>
          <a:prstGeom prst="rect">
            <a:avLst/>
          </a:prstGeom>
          <a:noFill/>
          <a:ln>
            <a:noFill/>
          </a:ln>
        </p:spPr>
      </p:pic>
      <p:sp>
        <p:nvSpPr>
          <p:cNvPr id="310" name="Google Shape;310;p10"/>
          <p:cNvSpPr txBox="1"/>
          <p:nvPr/>
        </p:nvSpPr>
        <p:spPr>
          <a:xfrm>
            <a:off x="6244275" y="3852150"/>
            <a:ext cx="5775900" cy="1173451"/>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chemeClr val="lt1"/>
              </a:buClr>
              <a:buSzPts val="2200"/>
              <a:buFont typeface="Twentieth Century"/>
              <a:buChar char="●"/>
            </a:pPr>
            <a:r>
              <a:rPr b="0" i="0" lang="en-US" sz="2200" u="none" cap="none" strike="noStrike">
                <a:solidFill>
                  <a:schemeClr val="lt1"/>
                </a:solidFill>
                <a:latin typeface="Twentieth Century"/>
                <a:ea typeface="Twentieth Century"/>
                <a:cs typeface="Twentieth Century"/>
                <a:sym typeface="Twentieth Century"/>
              </a:rPr>
              <a:t>August was the busiest month for all the hotel types.</a:t>
            </a:r>
            <a:endParaRPr b="0" i="0" sz="2200" u="none" cap="none" strike="noStrike">
              <a:solidFill>
                <a:schemeClr val="lt1"/>
              </a:solidFill>
              <a:latin typeface="Twentieth Century"/>
              <a:ea typeface="Twentieth Century"/>
              <a:cs typeface="Twentieth Century"/>
              <a:sym typeface="Twentieth Century"/>
            </a:endParaRPr>
          </a:p>
          <a:p>
            <a:pPr indent="-368300" lvl="0" marL="457200" marR="0" rtl="0" algn="l">
              <a:lnSpc>
                <a:spcPct val="100000"/>
              </a:lnSpc>
              <a:spcBef>
                <a:spcPts val="0"/>
              </a:spcBef>
              <a:spcAft>
                <a:spcPts val="0"/>
              </a:spcAft>
              <a:buClr>
                <a:schemeClr val="lt1"/>
              </a:buClr>
              <a:buSzPts val="2200"/>
              <a:buFont typeface="Twentieth Century"/>
              <a:buChar char="●"/>
            </a:pPr>
            <a:r>
              <a:rPr b="0" i="0" lang="en-US" sz="2200" u="none" cap="none" strike="noStrike">
                <a:solidFill>
                  <a:schemeClr val="lt1"/>
                </a:solidFill>
                <a:latin typeface="Twentieth Century"/>
                <a:ea typeface="Twentieth Century"/>
                <a:cs typeface="Twentieth Century"/>
                <a:sym typeface="Twentieth Century"/>
              </a:rPr>
              <a:t>Next busiest month was july.</a:t>
            </a:r>
            <a:endParaRPr b="0" i="0" sz="22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2021-12-20T11:13:06Z</dcterms:created>
  <dc:creator>Kavya</dc:creator>
</cp:coreProperties>
</file>