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9"/>
  </p:notesMasterIdLst>
  <p:sldIdLst>
    <p:sldId id="262" r:id="rId2"/>
    <p:sldId id="256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12A17-C8AD-4B71-B7D3-CBF237757D4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F927-1F77-4DCE-A53D-DA937530B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33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5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7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1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2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4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43B6374-8EE5-464E-97D2-B85CF91B9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225A352-7BED-4EE9-A0FD-AD44BB4BF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55B7-EF04-48A4-8540-0887D033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SUPERMARKET INVENTORY AND SALES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67C9-AA8C-4B07-A9A0-D5C72C12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Presented BY</a:t>
            </a:r>
          </a:p>
          <a:p>
            <a:r>
              <a:rPr lang="en-US" dirty="0"/>
              <a:t>Sarin alexander</a:t>
            </a:r>
          </a:p>
          <a:p>
            <a:r>
              <a:rPr lang="en-US" dirty="0" err="1"/>
              <a:t>Sufail</a:t>
            </a:r>
            <a:r>
              <a:rPr lang="en-US" dirty="0"/>
              <a:t> </a:t>
            </a:r>
            <a:r>
              <a:rPr lang="en-US" dirty="0" err="1"/>
              <a:t>khalid</a:t>
            </a:r>
            <a:r>
              <a:rPr lang="en-US" dirty="0"/>
              <a:t> </a:t>
            </a:r>
            <a:r>
              <a:rPr lang="en-US" dirty="0" err="1"/>
              <a:t>pkc</a:t>
            </a:r>
            <a:endParaRPr lang="en-US" dirty="0"/>
          </a:p>
          <a:p>
            <a:r>
              <a:rPr lang="en-US" dirty="0"/>
              <a:t>Adarsh </a:t>
            </a:r>
            <a:r>
              <a:rPr lang="en-US" dirty="0" err="1"/>
              <a:t>kv</a:t>
            </a:r>
            <a:endParaRPr lang="en-US" dirty="0"/>
          </a:p>
          <a:p>
            <a:r>
              <a:rPr lang="en-US" dirty="0"/>
              <a:t>Minto </a:t>
            </a:r>
            <a:r>
              <a:rPr lang="en-US" dirty="0" err="1"/>
              <a:t>mohan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637C7F-FB73-4017-9F28-157E4CE20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1" t="14790" r="76313" b="26330"/>
          <a:stretch/>
        </p:blipFill>
        <p:spPr>
          <a:xfrm>
            <a:off x="416012" y="1812647"/>
            <a:ext cx="2982096" cy="4656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C015B-9DEF-44F2-BB02-02B821C73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5" t="14758" r="74662" b="37471"/>
          <a:stretch/>
        </p:blipFill>
        <p:spPr>
          <a:xfrm>
            <a:off x="8637372" y="1812647"/>
            <a:ext cx="3138616" cy="46568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EC1032-AEA4-4C9B-9AA4-467619C9FDE0}"/>
              </a:ext>
            </a:extLst>
          </p:cNvPr>
          <p:cNvSpPr txBox="1"/>
          <p:nvPr/>
        </p:nvSpPr>
        <p:spPr>
          <a:xfrm>
            <a:off x="416012" y="335311"/>
            <a:ext cx="229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Brands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35263-F1A7-496A-9F78-1BD1F7B01B83}"/>
              </a:ext>
            </a:extLst>
          </p:cNvPr>
          <p:cNvSpPr txBox="1"/>
          <p:nvPr/>
        </p:nvSpPr>
        <p:spPr>
          <a:xfrm>
            <a:off x="8637372" y="388535"/>
            <a:ext cx="292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Categories File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1800F-7158-4EE7-BF44-1DEC2CD11EC4}"/>
              </a:ext>
            </a:extLst>
          </p:cNvPr>
          <p:cNvCxnSpPr>
            <a:cxnSpLocks/>
          </p:cNvCxnSpPr>
          <p:nvPr/>
        </p:nvCxnSpPr>
        <p:spPr>
          <a:xfrm flipV="1">
            <a:off x="580768" y="1313336"/>
            <a:ext cx="877329" cy="651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33B80-B54D-43DD-B790-A20C8A3A96CF}"/>
              </a:ext>
            </a:extLst>
          </p:cNvPr>
          <p:cNvSpPr txBox="1"/>
          <p:nvPr/>
        </p:nvSpPr>
        <p:spPr>
          <a:xfrm>
            <a:off x="1047949" y="1019288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Brand 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0B34FA-7709-4515-B1E2-AC706760658D}"/>
              </a:ext>
            </a:extLst>
          </p:cNvPr>
          <p:cNvCxnSpPr>
            <a:cxnSpLocks/>
          </p:cNvCxnSpPr>
          <p:nvPr/>
        </p:nvCxnSpPr>
        <p:spPr>
          <a:xfrm flipV="1">
            <a:off x="1458097" y="1419656"/>
            <a:ext cx="2199503" cy="545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E79B85-FB56-4253-BEF7-1F6BBE7A57E6}"/>
              </a:ext>
            </a:extLst>
          </p:cNvPr>
          <p:cNvSpPr txBox="1"/>
          <p:nvPr/>
        </p:nvSpPr>
        <p:spPr>
          <a:xfrm>
            <a:off x="3212757" y="1050324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Brand Name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606987-279C-48CD-87BC-C803F905E821}"/>
              </a:ext>
            </a:extLst>
          </p:cNvPr>
          <p:cNvCxnSpPr>
            <a:cxnSpLocks/>
          </p:cNvCxnSpPr>
          <p:nvPr/>
        </p:nvCxnSpPr>
        <p:spPr>
          <a:xfrm flipH="1" flipV="1">
            <a:off x="7537622" y="1639031"/>
            <a:ext cx="1099750" cy="325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626B32-5C0E-4066-8B61-39D96E9F5512}"/>
              </a:ext>
            </a:extLst>
          </p:cNvPr>
          <p:cNvSpPr txBox="1"/>
          <p:nvPr/>
        </p:nvSpPr>
        <p:spPr>
          <a:xfrm>
            <a:off x="6862799" y="1234990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Category ID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9907B8-51E1-4E06-A020-517F5EFDC4E8}"/>
              </a:ext>
            </a:extLst>
          </p:cNvPr>
          <p:cNvCxnSpPr>
            <a:cxnSpLocks/>
          </p:cNvCxnSpPr>
          <p:nvPr/>
        </p:nvCxnSpPr>
        <p:spPr>
          <a:xfrm flipV="1">
            <a:off x="9351228" y="1428085"/>
            <a:ext cx="494054" cy="384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F22D6C-93C9-493A-BAB8-730BB0104E05}"/>
              </a:ext>
            </a:extLst>
          </p:cNvPr>
          <p:cNvSpPr txBox="1"/>
          <p:nvPr/>
        </p:nvSpPr>
        <p:spPr>
          <a:xfrm>
            <a:off x="9501185" y="100389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Category Name</a:t>
            </a:r>
          </a:p>
        </p:txBody>
      </p:sp>
    </p:spTree>
    <p:extLst>
      <p:ext uri="{BB962C8B-B14F-4D97-AF65-F5344CB8AC3E}">
        <p14:creationId xmlns:p14="http://schemas.microsoft.com/office/powerpoint/2010/main" val="416012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EC1032-AEA4-4C9B-9AA4-467619C9FDE0}"/>
              </a:ext>
            </a:extLst>
          </p:cNvPr>
          <p:cNvSpPr txBox="1"/>
          <p:nvPr/>
        </p:nvSpPr>
        <p:spPr>
          <a:xfrm>
            <a:off x="518510" y="124745"/>
            <a:ext cx="279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Products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35263-F1A7-496A-9F78-1BD1F7B01B83}"/>
              </a:ext>
            </a:extLst>
          </p:cNvPr>
          <p:cNvSpPr txBox="1"/>
          <p:nvPr/>
        </p:nvSpPr>
        <p:spPr>
          <a:xfrm>
            <a:off x="7216346" y="129381"/>
            <a:ext cx="264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Sales File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1800F-7158-4EE7-BF44-1DEC2CD11EC4}"/>
              </a:ext>
            </a:extLst>
          </p:cNvPr>
          <p:cNvCxnSpPr>
            <a:cxnSpLocks/>
          </p:cNvCxnSpPr>
          <p:nvPr/>
        </p:nvCxnSpPr>
        <p:spPr>
          <a:xfrm flipH="1" flipV="1">
            <a:off x="406827" y="1334249"/>
            <a:ext cx="111683" cy="96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33B80-B54D-43DD-B790-A20C8A3A96CF}"/>
              </a:ext>
            </a:extLst>
          </p:cNvPr>
          <p:cNvSpPr txBox="1"/>
          <p:nvPr/>
        </p:nvSpPr>
        <p:spPr>
          <a:xfrm>
            <a:off x="29481" y="92711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Product 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0B34FA-7709-4515-B1E2-AC706760658D}"/>
              </a:ext>
            </a:extLst>
          </p:cNvPr>
          <p:cNvCxnSpPr>
            <a:cxnSpLocks/>
          </p:cNvCxnSpPr>
          <p:nvPr/>
        </p:nvCxnSpPr>
        <p:spPr>
          <a:xfrm flipV="1">
            <a:off x="1346689" y="1188565"/>
            <a:ext cx="851099" cy="1155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E79B85-FB56-4253-BEF7-1F6BBE7A57E6}"/>
              </a:ext>
            </a:extLst>
          </p:cNvPr>
          <p:cNvSpPr txBox="1"/>
          <p:nvPr/>
        </p:nvSpPr>
        <p:spPr>
          <a:xfrm>
            <a:off x="1507525" y="88698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626B32-5C0E-4066-8B61-39D96E9F5512}"/>
              </a:ext>
            </a:extLst>
          </p:cNvPr>
          <p:cNvSpPr txBox="1"/>
          <p:nvPr/>
        </p:nvSpPr>
        <p:spPr>
          <a:xfrm>
            <a:off x="6078166" y="135614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Sale ID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9907B8-51E1-4E06-A020-517F5EFDC4E8}"/>
              </a:ext>
            </a:extLst>
          </p:cNvPr>
          <p:cNvCxnSpPr>
            <a:cxnSpLocks/>
          </p:cNvCxnSpPr>
          <p:nvPr/>
        </p:nvCxnSpPr>
        <p:spPr>
          <a:xfrm flipH="1" flipV="1">
            <a:off x="7757707" y="1573544"/>
            <a:ext cx="247985" cy="829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F22D6C-93C9-493A-BAB8-730BB0104E05}"/>
              </a:ext>
            </a:extLst>
          </p:cNvPr>
          <p:cNvSpPr txBox="1"/>
          <p:nvPr/>
        </p:nvSpPr>
        <p:spPr>
          <a:xfrm>
            <a:off x="7134410" y="109138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990C18-8949-4CB8-90EE-07FBBB743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5" t="14577" r="52466" b="46845"/>
          <a:stretch/>
        </p:blipFill>
        <p:spPr>
          <a:xfrm>
            <a:off x="416011" y="2258773"/>
            <a:ext cx="5579076" cy="42562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576460-1619-4584-B691-4485C716C8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6" t="14823" r="70000" b="62169"/>
          <a:stretch/>
        </p:blipFill>
        <p:spPr>
          <a:xfrm>
            <a:off x="7216346" y="2300820"/>
            <a:ext cx="4299194" cy="39819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D6C652-8496-4FC6-B72A-241B12C599B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17009" y="1660720"/>
            <a:ext cx="140236" cy="742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72B7B9-95B9-4190-AD36-0E80DBB1E13D}"/>
              </a:ext>
            </a:extLst>
          </p:cNvPr>
          <p:cNvCxnSpPr>
            <a:cxnSpLocks/>
          </p:cNvCxnSpPr>
          <p:nvPr/>
        </p:nvCxnSpPr>
        <p:spPr>
          <a:xfrm flipH="1" flipV="1">
            <a:off x="6823266" y="1778083"/>
            <a:ext cx="541361" cy="723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A799CD-F5DA-4514-9559-3A559703D288}"/>
              </a:ext>
            </a:extLst>
          </p:cNvPr>
          <p:cNvCxnSpPr>
            <a:cxnSpLocks/>
          </p:cNvCxnSpPr>
          <p:nvPr/>
        </p:nvCxnSpPr>
        <p:spPr>
          <a:xfrm flipH="1" flipV="1">
            <a:off x="2365845" y="1895247"/>
            <a:ext cx="545799" cy="448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03B6CC-1D9A-4183-BA75-C7BC368A1006}"/>
              </a:ext>
            </a:extLst>
          </p:cNvPr>
          <p:cNvSpPr txBox="1"/>
          <p:nvPr/>
        </p:nvSpPr>
        <p:spPr>
          <a:xfrm>
            <a:off x="2484437" y="129138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 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7C31CB-8D02-4B95-A63A-B3AC61C0A3B5}"/>
              </a:ext>
            </a:extLst>
          </p:cNvPr>
          <p:cNvSpPr txBox="1"/>
          <p:nvPr/>
        </p:nvSpPr>
        <p:spPr>
          <a:xfrm>
            <a:off x="4138553" y="648653"/>
            <a:ext cx="184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CD952-4A50-422F-9E44-9D4A03C85AD5}"/>
              </a:ext>
            </a:extLst>
          </p:cNvPr>
          <p:cNvSpPr txBox="1"/>
          <p:nvPr/>
        </p:nvSpPr>
        <p:spPr>
          <a:xfrm>
            <a:off x="1266231" y="157783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Brand 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F821B7-7AD2-4D5C-85B0-D5A4DE7F5647}"/>
              </a:ext>
            </a:extLst>
          </p:cNvPr>
          <p:cNvCxnSpPr>
            <a:cxnSpLocks/>
          </p:cNvCxnSpPr>
          <p:nvPr/>
        </p:nvCxnSpPr>
        <p:spPr>
          <a:xfrm flipV="1">
            <a:off x="3257245" y="1003899"/>
            <a:ext cx="1413609" cy="1399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1A1531-F9BB-4EDA-B243-6EC1D3BD8089}"/>
              </a:ext>
            </a:extLst>
          </p:cNvPr>
          <p:cNvCxnSpPr>
            <a:cxnSpLocks/>
          </p:cNvCxnSpPr>
          <p:nvPr/>
        </p:nvCxnSpPr>
        <p:spPr>
          <a:xfrm flipV="1">
            <a:off x="3719384" y="1573544"/>
            <a:ext cx="1287581" cy="829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3E41BF-2211-4DC8-8837-941E33DBD36F}"/>
              </a:ext>
            </a:extLst>
          </p:cNvPr>
          <p:cNvSpPr txBox="1"/>
          <p:nvPr/>
        </p:nvSpPr>
        <p:spPr>
          <a:xfrm>
            <a:off x="4704037" y="1164972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Prize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F6E419-6D42-4065-8830-5F71C5155478}"/>
              </a:ext>
            </a:extLst>
          </p:cNvPr>
          <p:cNvCxnSpPr>
            <a:cxnSpLocks/>
          </p:cNvCxnSpPr>
          <p:nvPr/>
        </p:nvCxnSpPr>
        <p:spPr>
          <a:xfrm flipH="1" flipV="1">
            <a:off x="9242854" y="1582252"/>
            <a:ext cx="284205" cy="938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0A4CF55-44DE-4B77-9A5D-7ABB118F19F1}"/>
              </a:ext>
            </a:extLst>
          </p:cNvPr>
          <p:cNvSpPr txBox="1"/>
          <p:nvPr/>
        </p:nvSpPr>
        <p:spPr>
          <a:xfrm>
            <a:off x="8610522" y="10469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E4A483-2926-42AB-805E-FA53646F3C6C}"/>
              </a:ext>
            </a:extLst>
          </p:cNvPr>
          <p:cNvCxnSpPr>
            <a:cxnSpLocks/>
          </p:cNvCxnSpPr>
          <p:nvPr/>
        </p:nvCxnSpPr>
        <p:spPr>
          <a:xfrm flipV="1">
            <a:off x="10748319" y="1577832"/>
            <a:ext cx="96992" cy="93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A36E619-07F0-4E53-986C-53BC27DD3632}"/>
              </a:ext>
            </a:extLst>
          </p:cNvPr>
          <p:cNvSpPr txBox="1"/>
          <p:nvPr/>
        </p:nvSpPr>
        <p:spPr>
          <a:xfrm>
            <a:off x="10377063" y="103798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302016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F5D8CE-F0BE-43B1-A3BE-2AAB8F35CC51}"/>
              </a:ext>
            </a:extLst>
          </p:cNvPr>
          <p:cNvSpPr txBox="1"/>
          <p:nvPr/>
        </p:nvSpPr>
        <p:spPr>
          <a:xfrm>
            <a:off x="0" y="98855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Purchase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591814-F3D2-4998-9D6E-4FD201708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4" y="902044"/>
            <a:ext cx="10849232" cy="56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6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F5D8CE-F0BE-43B1-A3BE-2AAB8F35CC51}"/>
              </a:ext>
            </a:extLst>
          </p:cNvPr>
          <p:cNvSpPr txBox="1"/>
          <p:nvPr/>
        </p:nvSpPr>
        <p:spPr>
          <a:xfrm>
            <a:off x="0" y="98855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Products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41CA9-C821-4C1E-AE9F-428AA749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9" y="864973"/>
            <a:ext cx="10937789" cy="56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F5D8CE-F0BE-43B1-A3BE-2AAB8F35CC51}"/>
              </a:ext>
            </a:extLst>
          </p:cNvPr>
          <p:cNvSpPr txBox="1"/>
          <p:nvPr/>
        </p:nvSpPr>
        <p:spPr>
          <a:xfrm>
            <a:off x="0" y="98855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Stock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79B3F-323B-4799-BDE5-7F41CC4E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1" y="893924"/>
            <a:ext cx="10750378" cy="56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7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F5D8CE-F0BE-43B1-A3BE-2AAB8F35CC51}"/>
              </a:ext>
            </a:extLst>
          </p:cNvPr>
          <p:cNvSpPr txBox="1"/>
          <p:nvPr/>
        </p:nvSpPr>
        <p:spPr>
          <a:xfrm>
            <a:off x="0" y="98855"/>
            <a:ext cx="208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Sales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95F5B-2093-461E-A276-4DF1E12BF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8" y="795071"/>
            <a:ext cx="11034584" cy="57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35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80</TotalTime>
  <Words>56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SUPERMARKET INVENTORY AND SALES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sarin alexander</dc:creator>
  <cp:lastModifiedBy>sarin alexander</cp:lastModifiedBy>
  <cp:revision>7</cp:revision>
  <dcterms:created xsi:type="dcterms:W3CDTF">2021-06-18T14:34:53Z</dcterms:created>
  <dcterms:modified xsi:type="dcterms:W3CDTF">2021-06-18T15:55:18Z</dcterms:modified>
</cp:coreProperties>
</file>