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AECC-52A5-406E-AC5E-F62E9B0AF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14E57-4078-483E-A72A-6512FB98D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3C258-8F69-4669-82EE-866FDB8F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A3C4-331B-4C30-934E-D5DA14CB9B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C5F8-8D0A-42D5-80E2-A2196466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ED0CF-2CCF-42E8-AD4D-E59CFDE9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1B47-8140-4002-BB96-A705385B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A138-674C-4F18-B0D8-4BB58B8F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27250-5050-4F4F-BB54-6D6C2DC9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EBFF-6D8B-4715-8B3F-04F5FB74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A3C4-331B-4C30-934E-D5DA14CB9B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07975-EAD3-4485-B0F0-EC0CED90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AF19-C44C-42C2-A085-DC308BE3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1B47-8140-4002-BB96-A705385B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6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95486-70F6-482E-8CA7-55B7215E2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21010-3B7F-4C0D-BDBB-DDE65A108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62F2-A400-4538-845B-1006730A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A3C4-331B-4C30-934E-D5DA14CB9B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101B3-5811-4E11-AD67-892397D5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17B46-8DCE-46DC-B816-22D8AA63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1B47-8140-4002-BB96-A705385B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DB2C-2864-4F06-9CD1-30EAF039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36F2-C442-4BFF-BEDF-837156B0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8CFEA-A369-4DD0-B9B2-29951EC3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A3C4-331B-4C30-934E-D5DA14CB9B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BBEA-7B28-48D2-991E-D7F57170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2107-A013-4C8C-8CAD-28CB96D6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1B47-8140-4002-BB96-A705385B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8894-9C47-4283-9D1D-DE25F5D9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91539-B6DA-4E13-8FAA-9F1F424F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7AB3-9697-4A7F-8041-1667BC57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A3C4-331B-4C30-934E-D5DA14CB9B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BFC8-CB1E-4000-B3F9-FA8D7439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FF8B-C4D6-47CB-88C1-429F701A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1B47-8140-4002-BB96-A705385B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3ED5-A3F0-4920-B970-6E322E63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702A-EB6E-4052-B882-C230A3208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B1B20-6CDD-44D0-AA5D-CFB28141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C4BBC-0961-4B89-AC64-25CD1ACC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A3C4-331B-4C30-934E-D5DA14CB9B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B1AEF-2105-45E1-A526-5DFC55DD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C55C9-8011-4868-8E03-FA332F50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1B47-8140-4002-BB96-A705385B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D68A-486A-4D3F-A942-252E18B4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4F3DE-8782-428A-9CE0-DC6C88323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BA084-BC92-4754-B088-DAA1F772B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8E7FF-7EEE-494A-9771-A9C0147CA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2B3F3-4AC1-4B04-8D9D-BDCFA78CE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7D88-A45F-4B1F-9A03-3A24F867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A3C4-331B-4C30-934E-D5DA14CB9B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A190E-44BF-4277-B768-7FA627B6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3E78A-688F-481C-B0D8-F7351907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1B47-8140-4002-BB96-A705385B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1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D3CC-DD1A-4A48-9347-2DDDDF78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86FC9-283B-47B2-9216-D3F7372F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A3C4-331B-4C30-934E-D5DA14CB9B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E1CB5-F2B8-4C71-BC31-55C00078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42E1F-246B-4865-BD5C-873BA54D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1B47-8140-4002-BB96-A705385B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B21C1-8C1B-4854-A491-4AD3F74A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A3C4-331B-4C30-934E-D5DA14CB9B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2E505-7F5B-4B8F-8AF4-42F8F03C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C3139-8BA4-40B2-A916-2138B215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1B47-8140-4002-BB96-A705385B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D4FF-02FA-477D-8EC0-DC41EB44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C9D86-10B1-4E1B-BF06-FD82E6AA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3C100-F4EE-48D9-A436-F2B6B262B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ED34F-1DC9-4D86-AAB1-2739163E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A3C4-331B-4C30-934E-D5DA14CB9B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D9249-B11C-46E8-92E6-07CFA9A2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14518-A65C-4220-BF4B-88ECA562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1B47-8140-4002-BB96-A705385B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6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8EE-325F-4F72-BFDD-B11DBF3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952FE-41D1-4913-BA8F-F2D6B7ACC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3A7E5-CA6A-4C89-97B0-A38BA372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3798E-4E48-4FAD-834A-8934483E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A3C4-331B-4C30-934E-D5DA14CB9B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19772-E75F-49E3-9589-EB6A5AC4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49DA8-E534-43B6-8C6A-548FB2A1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1B47-8140-4002-BB96-A705385B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3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C6518-A765-45A4-80A5-CEAFC6BE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AC77-E9E6-42AC-9333-116F7309F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D3187-139D-4BCB-AE1D-848CC8D82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9A3C4-331B-4C30-934E-D5DA14CB9B4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161A-7724-4BFD-B19E-0E0E73397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CA19F-55BC-47CC-9713-1D0537434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1B47-8140-4002-BB96-A705385B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0EC45-B322-497A-A9F8-B31D7987D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Conformational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2F0E6-D942-4621-9751-96DDA0D2E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Rohit Shankar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18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95EC-3950-45A4-BE78-B495E93E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BD42-021E-4AB9-8B89-7A28D6B2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Create library using IBM with benzylic tribromide + peptide chain + thiol. – Completed</a:t>
            </a:r>
          </a:p>
          <a:p>
            <a:pPr marL="0" indent="0">
              <a:buNone/>
            </a:pPr>
            <a:r>
              <a:rPr lang="en-US" b="1" dirty="0"/>
              <a:t>2. Use Monte Carlo Multiple Minimum for conformational sampling. </a:t>
            </a:r>
          </a:p>
          <a:p>
            <a:pPr marL="0" indent="0">
              <a:buNone/>
            </a:pPr>
            <a:r>
              <a:rPr lang="en-US" dirty="0"/>
              <a:t>3. Modify format of MCMM output to match Protein Data Bank and overlay cyclic peptides with protein backbones. Find low RMSD values.</a:t>
            </a:r>
          </a:p>
          <a:p>
            <a:pPr marL="0" indent="0">
              <a:buNone/>
            </a:pPr>
            <a:r>
              <a:rPr lang="en-US" dirty="0"/>
              <a:t>4. Align with </a:t>
            </a:r>
            <a:r>
              <a:rPr lang="en-US" dirty="0" err="1"/>
              <a:t>Kirtzer</a:t>
            </a:r>
            <a:r>
              <a:rPr lang="en-US" dirty="0"/>
              <a:t> hot loops to find possible mimics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8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E38E-3F9D-4A6E-A5A8-22B1A10B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Schrodinger Macro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A098-A596-4E4B-A89F-E1A666C7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maestro was used to perform the conformational sampling.</a:t>
            </a:r>
          </a:p>
          <a:p>
            <a:r>
              <a:rPr lang="en-US" dirty="0"/>
              <a:t>All the .mols from the library generated in the previous step were loaded into the software. Unique conformers are generated using MCMM.</a:t>
            </a:r>
          </a:p>
        </p:txBody>
      </p:sp>
    </p:spTree>
    <p:extLst>
      <p:ext uri="{BB962C8B-B14F-4D97-AF65-F5344CB8AC3E}">
        <p14:creationId xmlns:p14="http://schemas.microsoft.com/office/powerpoint/2010/main" val="281212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3226-0D7B-4670-8D7D-76198B50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for Conformational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3E6A-BBCC-40AD-804A-E3918EAF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Settings including energy to save and max steps/structures to save were based on amount of alanine in structure.</a:t>
            </a:r>
          </a:p>
          <a:p>
            <a:r>
              <a:rPr lang="en-US" dirty="0"/>
              <a:t>The minimum energy for smallest ring in the library was 62.8 kJ/mol. For each extra alanine in a ring 2.092 kJ/mol or 0.5 </a:t>
            </a:r>
            <a:r>
              <a:rPr lang="en-US" dirty="0" err="1"/>
              <a:t>kCal</a:t>
            </a:r>
            <a:r>
              <a:rPr lang="en-US" dirty="0"/>
              <a:t>/mol was added to the energy.</a:t>
            </a:r>
          </a:p>
          <a:p>
            <a:r>
              <a:rPr lang="en-US" dirty="0"/>
              <a:t>The max steps started at a minimum of 10,000 and 2000 was added per extra alanine. </a:t>
            </a:r>
          </a:p>
        </p:txBody>
      </p:sp>
    </p:spTree>
    <p:extLst>
      <p:ext uri="{BB962C8B-B14F-4D97-AF65-F5344CB8AC3E}">
        <p14:creationId xmlns:p14="http://schemas.microsoft.com/office/powerpoint/2010/main" val="411787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A4F5-E1D7-4582-A373-8282D6E6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B566E0-193D-89E8-CF05-6BA2A4BED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08" y="997528"/>
            <a:ext cx="6417733" cy="5145172"/>
          </a:xfrm>
        </p:spPr>
      </p:pic>
    </p:spTree>
    <p:extLst>
      <p:ext uri="{BB962C8B-B14F-4D97-AF65-F5344CB8AC3E}">
        <p14:creationId xmlns:p14="http://schemas.microsoft.com/office/powerpoint/2010/main" val="332269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C3C1-C117-454A-92EE-45FB6C68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Terminal functional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812F-FFF9-49CB-B757-19E5DFF3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compounds after syntheses rarely have free terminal groups, they needed to be modified. The COOH terminus was changed to CONH2 and NH2 terminus was changed to NH-CO-CH3.</a:t>
            </a:r>
          </a:p>
          <a:p>
            <a:r>
              <a:rPr lang="en-US" dirty="0"/>
              <a:t>This was done by modifying the script which originally made the library of peptides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3CF10-8EB2-4FA1-957B-6DC8D87E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893" y="4001294"/>
            <a:ext cx="7796213" cy="316062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CC7ACDD-0548-4565-AB74-2FEC4DDA87F3}"/>
              </a:ext>
            </a:extLst>
          </p:cNvPr>
          <p:cNvSpPr/>
          <p:nvPr/>
        </p:nvSpPr>
        <p:spPr>
          <a:xfrm>
            <a:off x="5566299" y="5155479"/>
            <a:ext cx="609600" cy="4261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4DD3-EBAB-47D7-BB6B-F5B94E13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E0E8-68FE-4BEF-9343-D69B7874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180/640 tasks are loaded finished. </a:t>
            </a:r>
          </a:p>
          <a:p>
            <a:r>
              <a:rPr lang="en-US" dirty="0"/>
              <a:t>All the conformational sampling tasks should be loaded in a few days.</a:t>
            </a:r>
          </a:p>
        </p:txBody>
      </p:sp>
    </p:spTree>
    <p:extLst>
      <p:ext uri="{BB962C8B-B14F-4D97-AF65-F5344CB8AC3E}">
        <p14:creationId xmlns:p14="http://schemas.microsoft.com/office/powerpoint/2010/main" val="334480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Conformational Sampling</vt:lpstr>
      <vt:lpstr>Steps in Project</vt:lpstr>
      <vt:lpstr>Schrodinger Macro model </vt:lpstr>
      <vt:lpstr>Settings for Conformational Sampling</vt:lpstr>
      <vt:lpstr>PowerPoint Presentation</vt:lpstr>
      <vt:lpstr>Changing Terminal functional group</vt:lpstr>
      <vt:lpstr>Current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Conformational Sampling</dc:title>
  <dc:creator>ro shan</dc:creator>
  <cp:lastModifiedBy>ro shan</cp:lastModifiedBy>
  <cp:revision>7</cp:revision>
  <dcterms:created xsi:type="dcterms:W3CDTF">2021-06-04T14:06:53Z</dcterms:created>
  <dcterms:modified xsi:type="dcterms:W3CDTF">2022-12-31T22:09:24Z</dcterms:modified>
</cp:coreProperties>
</file>