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1285-1739-4FA3-AEBA-B2025E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E7B05-9EAF-488B-B757-D36BE580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8D27-6EC3-43E3-8515-375B0534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85B9-FBB1-49CA-B766-0D992A9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91E2-3BBD-466C-9858-00C956AD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F89-012B-4F70-967D-3E752AC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778D-E06E-4F25-A39C-CAF4652CE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5CF5-D68A-4A30-AECE-F974FEA8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490B-58D3-4A1E-9D57-285570B6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6493-BD8A-4394-8E61-CA80A4E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B3258-3554-4451-A7F9-601F17363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FC0A-C74B-49AE-AAD4-C48A4F96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F977-4795-4DFC-9109-F1C9F26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1699-F988-4357-B23B-CDF24EE3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D7A1-C0C3-4215-9EAD-1004D67A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DD7-6320-48C0-A856-03976761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0FF-314C-4379-9096-12DB06AC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0925-F5CA-4320-89F1-5256AC22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BE06-627A-400A-95E3-809D2C61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3FA5-7B95-4273-8F2B-4ED7D908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6B1-82A3-4021-93D5-C1D8E7C4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92D98-57C7-43DA-B89C-2A9670FA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A57A-ED99-4CCD-9C3E-DDF08C26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914E-C210-4607-893F-1FB47BA0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32CD-FE46-4E9B-9389-04BA5B3D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3FEB-1913-4AE3-8570-961592DF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F9DF-8DA2-4A0D-A4A0-B082E7F03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FA17-F668-48F6-85B1-EAB1DF185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1C42B-CF0D-4D71-9061-22841FE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CB6FF-49B1-452C-B7B7-3FFEF2E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8973-5BBC-4937-B686-E8DCD41F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90B7-765F-40B8-89F7-030D847D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12B3-FE88-4C1A-9237-1C108CDB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55250-0D2F-4AA4-80FC-1AE7DBA8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121E-CA3B-4DED-801F-CFFB7A154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F9C2-E956-463C-89AF-11D89CEF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4274C-9F2E-4539-B22C-46888302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95531-E865-4681-95B1-106E9AEA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09F3-EBE6-4A5A-BF24-CAB00870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0D7-EAA9-4BBD-8B0D-C2579600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1A644-7C21-4D4B-9965-3119785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DE903-76D8-4DDA-ADDF-F17B2B5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30651-C177-4F3E-92C4-FA6FC494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042CE-9EBC-4BC0-B7F4-DC48C6B9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9CCEA-C3F4-45EF-8193-FBDCC04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B46F-CBF8-47CD-88F0-58349804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80E-094C-4031-A61A-F01D4E24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A1F-F429-4983-A12F-8A9D6C03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D4D3-ECE4-4D0B-81D5-2782473AD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C53C-D12E-4D21-9CCB-57B4AD74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BF46-6399-496C-BB1F-54D7FB2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75312-2CD1-44D8-929E-F0FCEAB1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6E3D-5ECB-495D-9B46-770AA66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AD4F-8E0F-40A0-BC37-92ECA05C8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BA0DF-A461-40A7-9D0E-110E7B03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1DA5F-0904-43AF-953B-11F6AE22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575B-1D57-4C3C-B982-429871AB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EC9E-318E-47DA-B8FC-A0D59D38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15B69-E3D1-4F3D-8E9E-E1C254D3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F61E-DBB3-4C65-993F-113E88F6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264-6400-4BB8-A28F-AF5DC2E0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945C-8479-4468-B0DE-65245001351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9CA5-9CEC-454A-8183-EE70CBAD2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E3A7-80D5-4E5A-BA63-101F276D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2CB0-7540-4B66-BA3A-8C1A77B3F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33B-9C88-4E57-B88B-D3D9F8505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AD982-74B8-45F8-902B-E1C121E6D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8B9C-8607-4B98-AC78-638DC90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22C0-79CC-45F9-8DD9-4E7564F0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Create library using IBM with benzylic tribromide + peptide chain + thiol. – Completed</a:t>
            </a:r>
          </a:p>
          <a:p>
            <a:pPr marL="0" indent="0">
              <a:buNone/>
            </a:pPr>
            <a:r>
              <a:rPr lang="en-US" b="1" dirty="0"/>
              <a:t>2. Use Monte Carlo Multiple Minimum for conformational sampling. –Completed </a:t>
            </a:r>
          </a:p>
          <a:p>
            <a:pPr marL="0" indent="0">
              <a:buNone/>
            </a:pPr>
            <a:r>
              <a:rPr lang="en-US" b="1" dirty="0"/>
              <a:t>3. Modify format of MCMM output to match Protein Data Bank </a:t>
            </a:r>
            <a:r>
              <a:rPr lang="en-US" dirty="0"/>
              <a:t>and overlay cyclic peptides with protein backbones. Find low RMSD values.</a:t>
            </a:r>
          </a:p>
          <a:p>
            <a:pPr marL="0" indent="0">
              <a:buNone/>
            </a:pPr>
            <a:r>
              <a:rPr lang="en-US" dirty="0"/>
              <a:t>4. Align with </a:t>
            </a:r>
            <a:r>
              <a:rPr lang="en-US" dirty="0" err="1"/>
              <a:t>Kirtzer</a:t>
            </a:r>
            <a:r>
              <a:rPr lang="en-US" dirty="0"/>
              <a:t> hot loops to find possible mimics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0B6E-3B8A-474D-B972-1CEA2A14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file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F508-709B-4F23-9277-9E0AF022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maegz</a:t>
            </a:r>
            <a:r>
              <a:rPr lang="en-US" dirty="0"/>
              <a:t> to mol2. Completed</a:t>
            </a:r>
          </a:p>
          <a:p>
            <a:r>
              <a:rPr lang="en-US" dirty="0"/>
              <a:t>Convert mol2 to PDB file format. Almost completed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6B65-7CD6-4051-BD32-270FF5FA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Completed: Changing Atom ID</a:t>
            </a:r>
          </a:p>
        </p:txBody>
      </p:sp>
      <p:pic>
        <p:nvPicPr>
          <p:cNvPr id="4" name="Content Placeholder 3" descr="Table&#10;&#10;Description automatically generated with low confidence">
            <a:extLst>
              <a:ext uri="{FF2B5EF4-FFF2-40B4-BE49-F238E27FC236}">
                <a16:creationId xmlns:a16="http://schemas.microsoft.com/office/drawing/2014/main" id="{C39CD6F3-2FF6-40A2-8D4A-DA05C34D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78" y="1953519"/>
            <a:ext cx="250531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B41E5-DAA9-4FCC-8FF5-17A7CCFA3C65}"/>
              </a:ext>
            </a:extLst>
          </p:cNvPr>
          <p:cNvSpPr txBox="1"/>
          <p:nvPr/>
        </p:nvSpPr>
        <p:spPr>
          <a:xfrm>
            <a:off x="838200" y="19535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script involved changing the carbon atoms to the corresponding bonding information and removing numbers from other elements.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0A25214-813F-4B88-BEDD-0BD7FBE7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6" y="4014997"/>
            <a:ext cx="4198620" cy="2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5AA3-D9DD-44EB-BB8D-D5589C1F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E58F3-22F3-410C-B440-08BC86B499A8}"/>
              </a:ext>
            </a:extLst>
          </p:cNvPr>
          <p:cNvSpPr txBox="1"/>
          <p:nvPr/>
        </p:nvSpPr>
        <p:spPr>
          <a:xfrm>
            <a:off x="266515" y="2020224"/>
            <a:ext cx="541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Previously, the script did not function properly due to certain bicyclic peptides having different atom order. 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main difference was that some would have a N at 19 and some would start with a C at 19. After noticing this pattern was due to if the bicyclic started on the larger ring or shorter ring, a new set of parameters were made.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ABB04-55B7-4F0A-84C9-8BDBC61F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03" y="1854200"/>
            <a:ext cx="6146671" cy="24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A5ED-0CEB-459A-A8C0-2F5E72DC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1AB9-D455-4E0C-B676-DAB40C7D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the script seems to work fine. The residue ID is also updating, and the atom id is changing correctly. Right now, mol2 files from </a:t>
            </a:r>
            <a:r>
              <a:rPr lang="en-US" dirty="0" err="1"/>
              <a:t>mobxterm</a:t>
            </a:r>
            <a:r>
              <a:rPr lang="en-US" dirty="0"/>
              <a:t> are being downloaded and converted to </a:t>
            </a:r>
            <a:r>
              <a:rPr lang="en-US" dirty="0" err="1"/>
              <a:t>pdb</a:t>
            </a:r>
            <a:r>
              <a:rPr lang="en-US" dirty="0"/>
              <a:t> file type.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3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File modification</vt:lpstr>
      <vt:lpstr>PowerPoint Presentation</vt:lpstr>
      <vt:lpstr>Steps for file modification</vt:lpstr>
      <vt:lpstr>Completed: Changing Atom ID</vt:lpstr>
      <vt:lpstr>Progress Update</vt:lpstr>
      <vt:lpstr>Progress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modification</dc:title>
  <dc:creator>ro shan</dc:creator>
  <cp:lastModifiedBy>ro shan</cp:lastModifiedBy>
  <cp:revision>3</cp:revision>
  <dcterms:created xsi:type="dcterms:W3CDTF">2021-12-18T17:18:20Z</dcterms:created>
  <dcterms:modified xsi:type="dcterms:W3CDTF">2022-02-12T15:54:59Z</dcterms:modified>
</cp:coreProperties>
</file>