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3C-FA8C-4107-A86C-ED54E4879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D9A99-5161-483A-99E5-67BD8C44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E46C-68AC-4C78-A680-656E0AFE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ACB6-4CC1-4144-A533-D7F14D5F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5FBC-C875-420A-93CA-D9522E6D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499A-7C56-46FF-BD63-3BB870D6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7B757-F74E-4338-9293-5B2045B0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C4C9-11F8-4124-AE1E-9C8A935F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474F-88C4-4C7E-BF2A-8129EC41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7349-6F43-48C9-9AC9-0D72B3D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4F221-F15B-4200-903D-385B02E6E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807D-AD43-4E2E-A3E7-B5BC34A1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6C65-134E-4AFB-9151-B597ED44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45EA1-2663-4E8D-A9D5-01A5BBE6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CABD-213C-47FC-A42A-5BC58D2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0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5218-24DF-4A9E-A423-79A43FD0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DBFC-01C4-4A17-A8DB-D204D794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4051-29E0-4532-9E2E-48A0DFD3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084A-5F6F-4365-9999-1579FAD8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8CF6-07A2-4F98-9095-791BC567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3745-EF10-4A9F-BA67-E74F5661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ADFC0-FA1D-488B-B6D5-96F15DF5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15C9A-C264-4A5B-90DD-1E7A0BAB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81C5-A527-464F-8500-B703FBC4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5B95-364C-48CC-879E-C20C28E5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CBB7-A69E-4FFA-B5EA-D2F958D3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8427-D3D2-4963-9E6D-061816A96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0B7C3-DC82-4F39-85AD-75A715224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9939-DB4F-45DB-976A-4655DD1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3A732-3717-427C-BB6B-DBEFD3D5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50A9C-228D-4414-9CB0-1002C4B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DA8-A8CF-4CA5-BACB-9C39DCAD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72ACD-E770-4734-B93E-C82E0248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FDFC5-AB3A-4698-A2F3-AA2F551DE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8490A-A8AD-451C-B152-D9CAAEE45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4B754-0D88-47B9-8A46-AB21C622A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5E1E7-ED9C-4375-A406-BEE304FF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EFD53-21CB-407A-8963-7C9D88B5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E16EF-30D5-4C5F-BB15-23472DC0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AB5E-F051-4BB5-B94B-6887782E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29DB4-E75F-4D7B-A670-E3B1FE3A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DEDD3-AED2-4E5C-AA81-11263884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2A128-EE9E-4C24-BC27-294B78AE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01176-8D77-42A1-9FA8-15B519E7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F0764-4B2C-4C5C-B707-CE75B7D3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BD695-1930-49A3-999A-2134110B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781C-DF69-49E8-811D-A9B87117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3488-5E67-4578-AC14-B08D21DB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7B3FB-699B-46FD-AE53-CCB951250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6DF1D-411B-4215-811A-62AC488D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75A1-121C-44C0-8DF0-5173DF43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782C-F5DB-482F-9800-58AD94FE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0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8215-8FA1-4F28-A2B8-48A608FC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0568B-6FE5-490D-8BDF-055F9F73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22C56-1136-4FBA-ADF7-F736227E5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E5ED6-9649-48DE-99D3-02448D63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67B8-BE41-401E-BFC6-7491EAA2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8A541-A6C0-4165-A878-420113D7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75C0C-1495-4015-A5C9-A7A01F7D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0C499-1C40-479B-999B-5A2AFEB2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6043-2EC9-47D2-83F1-095E303EE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16B4-2389-4301-B573-3AED16B177B5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45CC-2722-4A98-9961-A8D72DE55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FD0A-22E3-4B84-A500-518248057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86A9-9A88-4D29-88AC-CECAA4E2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0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AF44-B3F6-4A3B-9934-8334D7623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Bicyclic CLIPS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9E32-6DD6-49B2-B3EB-3B206B66F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Rohit Shankar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35A1ED-599B-4AA7-A534-32EA0A07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4989043"/>
            <a:ext cx="5852289" cy="131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4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6DBE-5077-45AF-A8B7-0D9A07CC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5363-6B21-48FC-92D6-E0EE83E1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Create library using IBM with benzylic tribromide + peptide chain + thiol. – Completed</a:t>
            </a:r>
          </a:p>
          <a:p>
            <a:pPr marL="0" indent="0">
              <a:buNone/>
            </a:pPr>
            <a:r>
              <a:rPr lang="en-US" dirty="0"/>
              <a:t>2. Use Monte Carlo Multiple Minimum for conformational sampling. </a:t>
            </a:r>
          </a:p>
          <a:p>
            <a:pPr marL="0" indent="0">
              <a:buNone/>
            </a:pPr>
            <a:r>
              <a:rPr lang="en-US" dirty="0"/>
              <a:t>3. Modify format of MCMM output to match Protein Data Bank and overlay cyclic peptides with protein backbones. Find low RMSD values.</a:t>
            </a:r>
          </a:p>
          <a:p>
            <a:pPr marL="0" indent="0">
              <a:buNone/>
            </a:pPr>
            <a:r>
              <a:rPr lang="en-US" dirty="0"/>
              <a:t>4. Align with </a:t>
            </a:r>
            <a:r>
              <a:rPr lang="en-US" dirty="0" err="1"/>
              <a:t>Kirtzer</a:t>
            </a:r>
            <a:r>
              <a:rPr lang="en-US" dirty="0"/>
              <a:t> hot loops to find possible mimics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7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04CE-5F31-4B75-A2AC-229DAAB4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Building Library – Completed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53C2C14-23C6-4B10-9298-FCCF7D0E9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52" y="2233915"/>
            <a:ext cx="1971735" cy="13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72BFB5-E59A-4B3E-8BB1-F7998AF27C79}"/>
              </a:ext>
            </a:extLst>
          </p:cNvPr>
          <p:cNvSpPr/>
          <p:nvPr/>
        </p:nvSpPr>
        <p:spPr>
          <a:xfrm>
            <a:off x="838200" y="1772250"/>
            <a:ext cx="3557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Pool 1: Tribromide benzylic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808F65-8B9F-4505-BF6E-F9694EA97B2F}"/>
              </a:ext>
            </a:extLst>
          </p:cNvPr>
          <p:cNvSpPr/>
          <p:nvPr/>
        </p:nvSpPr>
        <p:spPr>
          <a:xfrm>
            <a:off x="870293" y="3997013"/>
            <a:ext cx="1842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Pool 2: Thiols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1705E2D3-CF79-42D3-B83F-8EEDE9F8C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48" y="4541401"/>
            <a:ext cx="3182345" cy="13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E00B12-BEF9-422A-BCF8-EDA957363B90}"/>
              </a:ext>
            </a:extLst>
          </p:cNvPr>
          <p:cNvSpPr/>
          <p:nvPr/>
        </p:nvSpPr>
        <p:spPr>
          <a:xfrm>
            <a:off x="7150347" y="1904614"/>
            <a:ext cx="3022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Pool 3: Linear Peptides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E08CBA7-DF48-4854-8EE8-E094DF64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24" y="2632663"/>
            <a:ext cx="1748155" cy="9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118A2B-8C94-4848-B0C3-B17E23D4F112}"/>
              </a:ext>
            </a:extLst>
          </p:cNvPr>
          <p:cNvSpPr txBox="1"/>
          <p:nvPr/>
        </p:nvSpPr>
        <p:spPr>
          <a:xfrm>
            <a:off x="7879678" y="2946480"/>
            <a:ext cx="118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1 - 10</a:t>
            </a:r>
          </a:p>
        </p:txBody>
      </p:sp>
      <p:pic>
        <p:nvPicPr>
          <p:cNvPr id="23" name="Picture 14">
            <a:extLst>
              <a:ext uri="{FF2B5EF4-FFF2-40B4-BE49-F238E27FC236}">
                <a16:creationId xmlns:a16="http://schemas.microsoft.com/office/drawing/2014/main" id="{747DBA53-B7EC-49C1-B5ED-4FE659F9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395" y="2632663"/>
            <a:ext cx="1748155" cy="9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4D65C93-8BE3-4B42-A021-7625924B517B}"/>
              </a:ext>
            </a:extLst>
          </p:cNvPr>
          <p:cNvSpPr txBox="1"/>
          <p:nvPr/>
        </p:nvSpPr>
        <p:spPr>
          <a:xfrm>
            <a:off x="10902430" y="2946480"/>
            <a:ext cx="111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3 - 10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666A1E38-101D-42E3-BBD3-375F6650A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52" y="3650381"/>
            <a:ext cx="4062298" cy="244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3813D7-CE79-4FAF-BFFF-A951555EC9A3}"/>
              </a:ext>
            </a:extLst>
          </p:cNvPr>
          <p:cNvSpPr txBox="1"/>
          <p:nvPr/>
        </p:nvSpPr>
        <p:spPr>
          <a:xfrm>
            <a:off x="4548840" y="6123543"/>
            <a:ext cx="30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640 bicyclic peptides in library</a:t>
            </a:r>
          </a:p>
        </p:txBody>
      </p:sp>
    </p:spTree>
    <p:extLst>
      <p:ext uri="{BB962C8B-B14F-4D97-AF65-F5344CB8AC3E}">
        <p14:creationId xmlns:p14="http://schemas.microsoft.com/office/powerpoint/2010/main" val="358944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C460-29A7-49AA-A256-9EA07CA7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Completed Bicyclic Peptides in Library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554EF3-3214-4BF4-BF7C-9F2CC2CA7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83" y="2122802"/>
            <a:ext cx="5429250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61D24-7E4D-47B6-8F9A-0A03D2B3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54" y="1816298"/>
            <a:ext cx="5012463" cy="2188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9B3B4-44D5-4F62-A8ED-8F6BEF6C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55" y="4130276"/>
            <a:ext cx="4042410" cy="252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7EA4-150A-4F67-8ECE-EC05D29F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From SMARTS Used To Build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6BD7-75EF-4A6B-925A-577FE63F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81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SMARTS is a language used to modify SMILES format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AEB42-257F-41B1-9839-16AF657EA6AF}"/>
              </a:ext>
            </a:extLst>
          </p:cNvPr>
          <p:cNvSpPr/>
          <p:nvPr/>
        </p:nvSpPr>
        <p:spPr>
          <a:xfrm>
            <a:off x="919480" y="2691793"/>
            <a:ext cx="981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rxnAddAla = AllChem.ReactionFromSmarts('[O:1]([C:2])&gt;&gt;[N:1]([C:2])[C@H:3]([C:4])[C:5](=[O:6])[O:7]')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D48A5-7994-4EC1-BE48-774D3C19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14" y="3013516"/>
            <a:ext cx="2170532" cy="1231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59789D-152C-4040-94A2-358BF52029FE}"/>
              </a:ext>
            </a:extLst>
          </p:cNvPr>
          <p:cNvSpPr/>
          <p:nvPr/>
        </p:nvSpPr>
        <p:spPr>
          <a:xfrm>
            <a:off x="948007" y="4263433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to add thiol group to peptide chain</a:t>
            </a:r>
          </a:p>
          <a:p>
            <a:r>
              <a:rPr lang="en-US" dirty="0" err="1"/>
              <a:t>rxnThiol</a:t>
            </a:r>
            <a:r>
              <a:rPr lang="en-US" dirty="0"/>
              <a:t> = AllChem.ReactionFromSmarts('[O:2]([C:3](=[O:4])).[N:1] &gt;&gt; [N:1][C:3]=[O:4] ‘)</a:t>
            </a:r>
          </a:p>
          <a:p>
            <a:endParaRPr lang="en-US" dirty="0"/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459D54DB-ACD0-4FCD-8630-1DD231F1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97891"/>
            <a:ext cx="1748155" cy="9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AF40F365-1E40-4EE1-9721-3354431E8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3115854"/>
            <a:ext cx="1748155" cy="9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1B36B9-1A54-47EB-AEE3-4172A1D5BCC4}"/>
              </a:ext>
            </a:extLst>
          </p:cNvPr>
          <p:cNvSpPr/>
          <p:nvPr/>
        </p:nvSpPr>
        <p:spPr>
          <a:xfrm>
            <a:off x="948007" y="5303824"/>
            <a:ext cx="9049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to add bromide to sulfur</a:t>
            </a:r>
          </a:p>
          <a:p>
            <a:r>
              <a:rPr lang="en-US" dirty="0" err="1"/>
              <a:t>rxnBromo</a:t>
            </a:r>
            <a:r>
              <a:rPr lang="en-US" dirty="0"/>
              <a:t> = AllChem.ReactionFromSmarts('[Br:0].[S:2]([C:3]) &gt;&gt; [S:0]([C:3])')</a:t>
            </a:r>
          </a:p>
        </p:txBody>
      </p:sp>
    </p:spTree>
    <p:extLst>
      <p:ext uri="{BB962C8B-B14F-4D97-AF65-F5344CB8AC3E}">
        <p14:creationId xmlns:p14="http://schemas.microsoft.com/office/powerpoint/2010/main" val="407527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E849-F1B5-4933-A83E-03B4665F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18D4-B42F-4C02-AC5A-EB7E8940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MCMM with exported library for conformational sampling.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267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Bicyclic CLIPS </vt:lpstr>
      <vt:lpstr>Steps in Project</vt:lpstr>
      <vt:lpstr>Step 1: Building Library – Completed</vt:lpstr>
      <vt:lpstr>Examples of Completed Bicyclic Peptides in Library</vt:lpstr>
      <vt:lpstr>Reaction From SMARTS Used To Build Library</vt:lpstr>
      <vt:lpstr>Goals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Bicyclic CLIPS </dc:title>
  <dc:creator>ro shan</dc:creator>
  <cp:lastModifiedBy>ro shan</cp:lastModifiedBy>
  <cp:revision>11</cp:revision>
  <dcterms:created xsi:type="dcterms:W3CDTF">2021-03-19T22:50:15Z</dcterms:created>
  <dcterms:modified xsi:type="dcterms:W3CDTF">2023-01-01T21:39:20Z</dcterms:modified>
</cp:coreProperties>
</file>