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983" r:id="rId2"/>
    <p:sldId id="991" r:id="rId3"/>
    <p:sldId id="996" r:id="rId4"/>
    <p:sldId id="1003" r:id="rId5"/>
    <p:sldId id="992" r:id="rId6"/>
    <p:sldId id="997" r:id="rId7"/>
    <p:sldId id="998" r:id="rId8"/>
    <p:sldId id="999" r:id="rId9"/>
    <p:sldId id="1002" r:id="rId10"/>
    <p:sldId id="994" r:id="rId11"/>
  </p:sldIdLst>
  <p:sldSz cx="9601200" cy="7315200"/>
  <p:notesSz cx="6858000" cy="9144000"/>
  <p:defaultTextStyle>
    <a:defPPr>
      <a:defRPr lang="en-US"/>
    </a:defPPr>
    <a:lvl1pPr algn="l" defTabSz="481599" rtl="0" fontAlgn="base">
      <a:spcBef>
        <a:spcPct val="0"/>
      </a:spcBef>
      <a:spcAft>
        <a:spcPct val="0"/>
      </a:spcAft>
      <a:defRPr sz="2537" kern="1200">
        <a:solidFill>
          <a:schemeClr val="tx1"/>
        </a:solidFill>
        <a:latin typeface="Calibri" charset="0"/>
        <a:ea typeface="MS PGothic" charset="0"/>
        <a:cs typeface="MS PGothic" charset="0"/>
      </a:defRPr>
    </a:lvl1pPr>
    <a:lvl2pPr marL="481599" indent="1678" algn="l" defTabSz="481599" rtl="0" fontAlgn="base">
      <a:spcBef>
        <a:spcPct val="0"/>
      </a:spcBef>
      <a:spcAft>
        <a:spcPct val="0"/>
      </a:spcAft>
      <a:defRPr sz="2537" kern="1200">
        <a:solidFill>
          <a:schemeClr val="tx1"/>
        </a:solidFill>
        <a:latin typeface="Calibri" charset="0"/>
        <a:ea typeface="MS PGothic" charset="0"/>
        <a:cs typeface="MS PGothic" charset="0"/>
      </a:defRPr>
    </a:lvl2pPr>
    <a:lvl3pPr marL="964877" indent="1678" algn="l" defTabSz="481599" rtl="0" fontAlgn="base">
      <a:spcBef>
        <a:spcPct val="0"/>
      </a:spcBef>
      <a:spcAft>
        <a:spcPct val="0"/>
      </a:spcAft>
      <a:defRPr sz="2537" kern="1200">
        <a:solidFill>
          <a:schemeClr val="tx1"/>
        </a:solidFill>
        <a:latin typeface="Calibri" charset="0"/>
        <a:ea typeface="MS PGothic" charset="0"/>
        <a:cs typeface="MS PGothic" charset="0"/>
      </a:defRPr>
    </a:lvl3pPr>
    <a:lvl4pPr marL="1448155" indent="1678" algn="l" defTabSz="481599" rtl="0" fontAlgn="base">
      <a:spcBef>
        <a:spcPct val="0"/>
      </a:spcBef>
      <a:spcAft>
        <a:spcPct val="0"/>
      </a:spcAft>
      <a:defRPr sz="2537" kern="1200">
        <a:solidFill>
          <a:schemeClr val="tx1"/>
        </a:solidFill>
        <a:latin typeface="Calibri" charset="0"/>
        <a:ea typeface="MS PGothic" charset="0"/>
        <a:cs typeface="MS PGothic" charset="0"/>
      </a:defRPr>
    </a:lvl4pPr>
    <a:lvl5pPr marL="1931433" indent="1678" algn="l" defTabSz="481599" rtl="0" fontAlgn="base">
      <a:spcBef>
        <a:spcPct val="0"/>
      </a:spcBef>
      <a:spcAft>
        <a:spcPct val="0"/>
      </a:spcAft>
      <a:defRPr sz="2537" kern="1200">
        <a:solidFill>
          <a:schemeClr val="tx1"/>
        </a:solidFill>
        <a:latin typeface="Calibri" charset="0"/>
        <a:ea typeface="MS PGothic" charset="0"/>
        <a:cs typeface="MS PGothic" charset="0"/>
      </a:defRPr>
    </a:lvl5pPr>
    <a:lvl6pPr marL="2416387" algn="l" defTabSz="483277" rtl="0" eaLnBrk="1" latinLnBrk="0" hangingPunct="1">
      <a:defRPr sz="2537" kern="1200">
        <a:solidFill>
          <a:schemeClr val="tx1"/>
        </a:solidFill>
        <a:latin typeface="Calibri" charset="0"/>
        <a:ea typeface="MS PGothic" charset="0"/>
        <a:cs typeface="MS PGothic" charset="0"/>
      </a:defRPr>
    </a:lvl6pPr>
    <a:lvl7pPr marL="2899664" algn="l" defTabSz="483277" rtl="0" eaLnBrk="1" latinLnBrk="0" hangingPunct="1">
      <a:defRPr sz="2537" kern="1200">
        <a:solidFill>
          <a:schemeClr val="tx1"/>
        </a:solidFill>
        <a:latin typeface="Calibri" charset="0"/>
        <a:ea typeface="MS PGothic" charset="0"/>
        <a:cs typeface="MS PGothic" charset="0"/>
      </a:defRPr>
    </a:lvl7pPr>
    <a:lvl8pPr marL="3382942" algn="l" defTabSz="483277" rtl="0" eaLnBrk="1" latinLnBrk="0" hangingPunct="1">
      <a:defRPr sz="2537" kern="1200">
        <a:solidFill>
          <a:schemeClr val="tx1"/>
        </a:solidFill>
        <a:latin typeface="Calibri" charset="0"/>
        <a:ea typeface="MS PGothic" charset="0"/>
        <a:cs typeface="MS PGothic" charset="0"/>
      </a:defRPr>
    </a:lvl8pPr>
    <a:lvl9pPr marL="3866219" algn="l" defTabSz="483277" rtl="0" eaLnBrk="1" latinLnBrk="0" hangingPunct="1">
      <a:defRPr sz="2537"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2304"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FF00"/>
    <a:srgbClr val="7B00C8"/>
    <a:srgbClr val="E65000"/>
    <a:srgbClr val="FF8000"/>
    <a:srgbClr val="800080"/>
    <a:srgbClr val="003366"/>
    <a:srgbClr val="660099"/>
    <a:srgbClr val="009966"/>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63" autoAdjust="0"/>
    <p:restoredTop sz="94681" autoAdjust="0"/>
  </p:normalViewPr>
  <p:slideViewPr>
    <p:cSldViewPr snapToObjects="1">
      <p:cViewPr varScale="1">
        <p:scale>
          <a:sx n="107" d="100"/>
          <a:sy n="107" d="100"/>
        </p:scale>
        <p:origin x="1782" y="108"/>
      </p:cViewPr>
      <p:guideLst>
        <p:guide orient="horz" pos="2304"/>
        <p:guide pos="30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defTabSz="457106">
              <a:defRPr sz="1200"/>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defTabSz="457106">
              <a:defRPr sz="1200"/>
            </a:lvl1pPr>
          </a:lstStyle>
          <a:p>
            <a:pPr>
              <a:defRPr/>
            </a:pPr>
            <a:fld id="{9770592A-D85C-FE4B-AA06-84A4BB5A25CF}" type="datetime1">
              <a:rPr lang="en-US" altLang="zh-CN"/>
              <a:pPr>
                <a:defRPr/>
              </a:pPr>
              <a:t>11/4/2022</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defTabSz="457106">
              <a:defRPr sz="1200"/>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defTabSz="457106">
              <a:defRPr sz="1200"/>
            </a:lvl1pPr>
          </a:lstStyle>
          <a:p>
            <a:pPr>
              <a:defRPr/>
            </a:pPr>
            <a:fld id="{8B9126F0-01D5-974E-B988-3C4BD407A0F3}" type="slidenum">
              <a:rPr lang="en-US" altLang="zh-CN"/>
              <a:pPr>
                <a:defRPr/>
              </a:pPr>
              <a:t>‹#›</a:t>
            </a:fld>
            <a:endParaRPr lang="en-US" altLang="zh-CN" dirty="0"/>
          </a:p>
        </p:txBody>
      </p:sp>
    </p:spTree>
    <p:extLst>
      <p:ext uri="{BB962C8B-B14F-4D97-AF65-F5344CB8AC3E}">
        <p14:creationId xmlns:p14="http://schemas.microsoft.com/office/powerpoint/2010/main" val="1601278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defTabSz="457106">
              <a:defRPr sz="1200"/>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defTabSz="457106">
              <a:defRPr sz="1200"/>
            </a:lvl1pPr>
          </a:lstStyle>
          <a:p>
            <a:pPr>
              <a:defRPr/>
            </a:pPr>
            <a:fld id="{41D1445D-CF75-6C43-A7A3-2E309855055E}" type="datetime1">
              <a:rPr lang="en-US" altLang="zh-CN"/>
              <a:pPr>
                <a:defRPr/>
              </a:pPr>
              <a:t>11/4/2022</a:t>
            </a:fld>
            <a:endParaRPr lang="en-US" altLang="zh-CN" dirty="0"/>
          </a:p>
        </p:txBody>
      </p:sp>
      <p:sp>
        <p:nvSpPr>
          <p:cNvPr id="4" name="Slide Image Placeholder 3"/>
          <p:cNvSpPr>
            <a:spLocks noGrp="1" noRot="1" noChangeAspect="1"/>
          </p:cNvSpPr>
          <p:nvPr>
            <p:ph type="sldImg" idx="2"/>
          </p:nvPr>
        </p:nvSpPr>
        <p:spPr>
          <a:xfrm>
            <a:off x="1177925" y="685800"/>
            <a:ext cx="45021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defTabSz="457106">
              <a:defRPr sz="1200"/>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defTabSz="457106">
              <a:defRPr sz="1200"/>
            </a:lvl1pPr>
          </a:lstStyle>
          <a:p>
            <a:pPr>
              <a:defRPr/>
            </a:pPr>
            <a:fld id="{5AD95DFC-DCFA-7D44-9A2A-F91878C4BCF9}" type="slidenum">
              <a:rPr lang="en-US" altLang="zh-CN"/>
              <a:pPr>
                <a:defRPr/>
              </a:pPr>
              <a:t>‹#›</a:t>
            </a:fld>
            <a:endParaRPr lang="en-US" altLang="zh-CN" dirty="0"/>
          </a:p>
        </p:txBody>
      </p:sp>
    </p:spTree>
    <p:extLst>
      <p:ext uri="{BB962C8B-B14F-4D97-AF65-F5344CB8AC3E}">
        <p14:creationId xmlns:p14="http://schemas.microsoft.com/office/powerpoint/2010/main" val="2166888703"/>
      </p:ext>
    </p:extLst>
  </p:cSld>
  <p:clrMap bg1="lt1" tx1="dk1" bg2="lt2" tx2="dk2" accent1="accent1" accent2="accent2" accent3="accent3" accent4="accent4" accent5="accent5" accent6="accent6" hlink="hlink" folHlink="folHlink"/>
  <p:hf hdr="0" ftr="0" dt="0"/>
  <p:notesStyle>
    <a:lvl1pPr algn="l" defTabSz="481599" rtl="0" eaLnBrk="0" fontAlgn="base" hangingPunct="0">
      <a:spcBef>
        <a:spcPct val="30000"/>
      </a:spcBef>
      <a:spcAft>
        <a:spcPct val="0"/>
      </a:spcAft>
      <a:defRPr sz="1268" kern="1200">
        <a:solidFill>
          <a:schemeClr val="tx1"/>
        </a:solidFill>
        <a:latin typeface="+mn-lt"/>
        <a:ea typeface="MS PGothic" pitchFamily="34" charset="-128"/>
        <a:cs typeface="MS PGothic" charset="0"/>
      </a:defRPr>
    </a:lvl1pPr>
    <a:lvl2pPr marL="481599" algn="l" defTabSz="481599" rtl="0" eaLnBrk="0" fontAlgn="base" hangingPunct="0">
      <a:spcBef>
        <a:spcPct val="30000"/>
      </a:spcBef>
      <a:spcAft>
        <a:spcPct val="0"/>
      </a:spcAft>
      <a:defRPr sz="1268" kern="1200">
        <a:solidFill>
          <a:schemeClr val="tx1"/>
        </a:solidFill>
        <a:latin typeface="+mn-lt"/>
        <a:ea typeface="MS PGothic" pitchFamily="34" charset="-128"/>
        <a:cs typeface="MS PGothic" charset="0"/>
      </a:defRPr>
    </a:lvl2pPr>
    <a:lvl3pPr marL="964877" algn="l" defTabSz="481599" rtl="0" eaLnBrk="0" fontAlgn="base" hangingPunct="0">
      <a:spcBef>
        <a:spcPct val="30000"/>
      </a:spcBef>
      <a:spcAft>
        <a:spcPct val="0"/>
      </a:spcAft>
      <a:defRPr sz="1268" kern="1200">
        <a:solidFill>
          <a:schemeClr val="tx1"/>
        </a:solidFill>
        <a:latin typeface="+mn-lt"/>
        <a:ea typeface="MS PGothic" pitchFamily="34" charset="-128"/>
        <a:cs typeface="MS PGothic" charset="0"/>
      </a:defRPr>
    </a:lvl3pPr>
    <a:lvl4pPr marL="1448155" algn="l" defTabSz="481599" rtl="0" eaLnBrk="0" fontAlgn="base" hangingPunct="0">
      <a:spcBef>
        <a:spcPct val="30000"/>
      </a:spcBef>
      <a:spcAft>
        <a:spcPct val="0"/>
      </a:spcAft>
      <a:defRPr sz="1268" kern="1200">
        <a:solidFill>
          <a:schemeClr val="tx1"/>
        </a:solidFill>
        <a:latin typeface="+mn-lt"/>
        <a:ea typeface="MS PGothic" pitchFamily="34" charset="-128"/>
        <a:cs typeface="MS PGothic" charset="0"/>
      </a:defRPr>
    </a:lvl4pPr>
    <a:lvl5pPr marL="1931433" algn="l" defTabSz="481599" rtl="0" eaLnBrk="0" fontAlgn="base" hangingPunct="0">
      <a:spcBef>
        <a:spcPct val="30000"/>
      </a:spcBef>
      <a:spcAft>
        <a:spcPct val="0"/>
      </a:spcAft>
      <a:defRPr sz="1268" kern="1200">
        <a:solidFill>
          <a:schemeClr val="tx1"/>
        </a:solidFill>
        <a:latin typeface="+mn-lt"/>
        <a:ea typeface="MS PGothic" pitchFamily="34" charset="-128"/>
        <a:cs typeface="MS PGothic" charset="0"/>
      </a:defRPr>
    </a:lvl5pPr>
    <a:lvl6pPr marL="2415891" algn="l" defTabSz="483178" rtl="0" eaLnBrk="1" latinLnBrk="0" hangingPunct="1">
      <a:defRPr sz="1268" kern="1200">
        <a:solidFill>
          <a:schemeClr val="tx1"/>
        </a:solidFill>
        <a:latin typeface="+mn-lt"/>
        <a:ea typeface="+mn-ea"/>
        <a:cs typeface="+mn-cs"/>
      </a:defRPr>
    </a:lvl6pPr>
    <a:lvl7pPr marL="2899073" algn="l" defTabSz="483178" rtl="0" eaLnBrk="1" latinLnBrk="0" hangingPunct="1">
      <a:defRPr sz="1268" kern="1200">
        <a:solidFill>
          <a:schemeClr val="tx1"/>
        </a:solidFill>
        <a:latin typeface="+mn-lt"/>
        <a:ea typeface="+mn-ea"/>
        <a:cs typeface="+mn-cs"/>
      </a:defRPr>
    </a:lvl7pPr>
    <a:lvl8pPr marL="3382248" algn="l" defTabSz="483178" rtl="0" eaLnBrk="1" latinLnBrk="0" hangingPunct="1">
      <a:defRPr sz="1268" kern="1200">
        <a:solidFill>
          <a:schemeClr val="tx1"/>
        </a:solidFill>
        <a:latin typeface="+mn-lt"/>
        <a:ea typeface="+mn-ea"/>
        <a:cs typeface="+mn-cs"/>
      </a:defRPr>
    </a:lvl8pPr>
    <a:lvl9pPr marL="3865428" algn="l" defTabSz="483178" rtl="0" eaLnBrk="1" latinLnBrk="0" hangingPunct="1">
      <a:defRPr sz="126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
            <a:ext cx="9601200" cy="3840481"/>
          </a:xfrm>
        </p:spPr>
        <p:txBody>
          <a:bodyPr/>
          <a:lstStyle>
            <a:lvl1pPr>
              <a:defRPr sz="6300">
                <a:solidFill>
                  <a:srgbClr val="FF3333"/>
                </a:solidFill>
              </a:defRPr>
            </a:lvl1pPr>
          </a:lstStyle>
          <a:p>
            <a:r>
              <a:rPr lang="en-US"/>
              <a:t>Click to edit Master title style</a:t>
            </a:r>
            <a:endParaRPr lang="en-US" dirty="0"/>
          </a:p>
        </p:txBody>
      </p:sp>
      <p:sp>
        <p:nvSpPr>
          <p:cNvPr id="3" name="Subtitle 2"/>
          <p:cNvSpPr>
            <a:spLocks noGrp="1"/>
          </p:cNvSpPr>
          <p:nvPr>
            <p:ph type="subTitle" idx="1"/>
          </p:nvPr>
        </p:nvSpPr>
        <p:spPr>
          <a:xfrm>
            <a:off x="0" y="4145280"/>
            <a:ext cx="9601200" cy="1869440"/>
          </a:xfrm>
        </p:spPr>
        <p:txBody>
          <a:bodyPr/>
          <a:lstStyle>
            <a:lvl1pPr marL="0" indent="0" algn="ctr">
              <a:buNone/>
              <a:defRPr>
                <a:solidFill>
                  <a:srgbClr val="FF00FF"/>
                </a:solidFill>
              </a:defRPr>
            </a:lvl1pPr>
            <a:lvl2pPr marL="359998" indent="0" algn="ctr">
              <a:buNone/>
              <a:defRPr>
                <a:solidFill>
                  <a:schemeClr val="tx1">
                    <a:tint val="75000"/>
                  </a:schemeClr>
                </a:solidFill>
              </a:defRPr>
            </a:lvl2pPr>
            <a:lvl3pPr marL="719997" indent="0" algn="ctr">
              <a:buNone/>
              <a:defRPr>
                <a:solidFill>
                  <a:schemeClr val="tx1">
                    <a:tint val="75000"/>
                  </a:schemeClr>
                </a:solidFill>
              </a:defRPr>
            </a:lvl3pPr>
            <a:lvl4pPr marL="1079997" indent="0" algn="ctr">
              <a:buNone/>
              <a:defRPr>
                <a:solidFill>
                  <a:schemeClr val="tx1">
                    <a:tint val="75000"/>
                  </a:schemeClr>
                </a:solidFill>
              </a:defRPr>
            </a:lvl4pPr>
            <a:lvl5pPr marL="1439995" indent="0" algn="ctr">
              <a:buNone/>
              <a:defRPr>
                <a:solidFill>
                  <a:schemeClr val="tx1">
                    <a:tint val="75000"/>
                  </a:schemeClr>
                </a:solidFill>
              </a:defRPr>
            </a:lvl5pPr>
            <a:lvl6pPr marL="1799993" indent="0" algn="ctr">
              <a:buNone/>
              <a:defRPr>
                <a:solidFill>
                  <a:schemeClr val="tx1">
                    <a:tint val="75000"/>
                  </a:schemeClr>
                </a:solidFill>
              </a:defRPr>
            </a:lvl6pPr>
            <a:lvl7pPr marL="2159994" indent="0" algn="ctr">
              <a:buNone/>
              <a:defRPr>
                <a:solidFill>
                  <a:schemeClr val="tx1">
                    <a:tint val="75000"/>
                  </a:schemeClr>
                </a:solidFill>
              </a:defRPr>
            </a:lvl7pPr>
            <a:lvl8pPr marL="2519991" indent="0" algn="ctr">
              <a:buNone/>
              <a:defRPr>
                <a:solidFill>
                  <a:schemeClr val="tx1">
                    <a:tint val="75000"/>
                  </a:schemeClr>
                </a:solidFill>
              </a:defRPr>
            </a:lvl8pPr>
            <a:lvl9pPr marL="287999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6093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EAF24887-8C18-3A52-CCEB-3677E760AC59}"/>
              </a:ext>
            </a:extLst>
          </p:cNvPr>
          <p:cNvSpPr>
            <a:spLocks noGrp="1"/>
          </p:cNvSpPr>
          <p:nvPr>
            <p:ph type="sldNum" sz="quarter" idx="12"/>
          </p:nvPr>
        </p:nvSpPr>
        <p:spPr>
          <a:xfrm>
            <a:off x="7360920" y="6945522"/>
            <a:ext cx="2240280" cy="389467"/>
          </a:xfrm>
        </p:spPr>
        <p:txBody>
          <a:bodyPr/>
          <a:lstStyle>
            <a:lvl1pPr>
              <a:defRPr/>
            </a:lvl1pPr>
          </a:lstStyle>
          <a:p>
            <a:pPr>
              <a:defRPr/>
            </a:pPr>
            <a:fld id="{CF44202C-4D97-6241-BA4D-BB65043338BA}" type="slidenum">
              <a:rPr lang="en-US" altLang="zh-CN" smtClean="0"/>
              <a:pPr>
                <a:defRPr/>
              </a:pPr>
              <a:t>‹#›</a:t>
            </a:fld>
            <a:endParaRPr lang="en-US" altLang="zh-CN" dirty="0"/>
          </a:p>
        </p:txBody>
      </p:sp>
    </p:spTree>
    <p:extLst>
      <p:ext uri="{BB962C8B-B14F-4D97-AF65-F5344CB8AC3E}">
        <p14:creationId xmlns:p14="http://schemas.microsoft.com/office/powerpoint/2010/main" val="2982149106"/>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8773AC55-AECA-B047-B1CD-BB92D374FB92}" type="slidenum">
              <a:rPr lang="en-US" altLang="zh-CN"/>
              <a:pPr>
                <a:defRPr/>
              </a:pPr>
              <a:t>‹#›</a:t>
            </a:fld>
            <a:endParaRPr lang="en-US" altLang="zh-CN" dirty="0"/>
          </a:p>
        </p:txBody>
      </p:sp>
    </p:spTree>
    <p:extLst>
      <p:ext uri="{BB962C8B-B14F-4D97-AF65-F5344CB8AC3E}">
        <p14:creationId xmlns:p14="http://schemas.microsoft.com/office/powerpoint/2010/main" val="2090776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8773AC55-AECA-B047-B1CD-BB92D374FB92}" type="slidenum">
              <a:rPr lang="en-US" altLang="zh-CN"/>
              <a:pPr>
                <a:defRPr/>
              </a:pPr>
              <a:t>‹#›</a:t>
            </a:fld>
            <a:endParaRPr lang="en-US" altLang="zh-CN" dirty="0"/>
          </a:p>
        </p:txBody>
      </p:sp>
    </p:spTree>
    <p:extLst>
      <p:ext uri="{BB962C8B-B14F-4D97-AF65-F5344CB8AC3E}">
        <p14:creationId xmlns:p14="http://schemas.microsoft.com/office/powerpoint/2010/main" val="391881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0113" y="9236"/>
            <a:ext cx="7550944" cy="7315200"/>
          </a:xfrm>
        </p:spPr>
        <p:txBody>
          <a:bodyPr/>
          <a:lstStyle>
            <a:lvl1pPr>
              <a:defRPr sz="7561">
                <a:solidFill>
                  <a:schemeClr val="bg1"/>
                </a:solidFill>
              </a:defRPr>
            </a:lvl1pPr>
          </a:lstStyle>
          <a:p>
            <a:r>
              <a:rPr lang="en-US" dirty="0"/>
              <a:t>use for key statement or key question</a:t>
            </a:r>
          </a:p>
        </p:txBody>
      </p:sp>
    </p:spTree>
    <p:extLst>
      <p:ext uri="{BB962C8B-B14F-4D97-AF65-F5344CB8AC3E}">
        <p14:creationId xmlns:p14="http://schemas.microsoft.com/office/powerpoint/2010/main" val="354874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650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681210" cy="7315200"/>
          </a:xfrm>
        </p:spPr>
        <p:txBody>
          <a:bodyPr/>
          <a:lstStyle>
            <a:lvl1pPr>
              <a:defRPr sz="9057">
                <a:solidFill>
                  <a:schemeClr val="bg1"/>
                </a:solidFill>
              </a:defRPr>
            </a:lvl1pPr>
          </a:lstStyle>
          <a:p>
            <a:r>
              <a:rPr lang="en-US" dirty="0"/>
              <a:t>major subhead</a:t>
            </a:r>
          </a:p>
        </p:txBody>
      </p:sp>
    </p:spTree>
    <p:extLst>
      <p:ext uri="{BB962C8B-B14F-4D97-AF65-F5344CB8AC3E}">
        <p14:creationId xmlns:p14="http://schemas.microsoft.com/office/powerpoint/2010/main" val="368819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681210" cy="7315200"/>
          </a:xfrm>
        </p:spPr>
        <p:txBody>
          <a:bodyPr/>
          <a:lstStyle>
            <a:lvl1pPr>
              <a:defRPr sz="7561">
                <a:solidFill>
                  <a:schemeClr val="tx1"/>
                </a:solidFill>
              </a:defRPr>
            </a:lvl1pPr>
          </a:lstStyle>
          <a:p>
            <a:r>
              <a:rPr lang="en-US" dirty="0"/>
              <a:t>subhead</a:t>
            </a:r>
          </a:p>
        </p:txBody>
      </p:sp>
    </p:spTree>
    <p:extLst>
      <p:ext uri="{BB962C8B-B14F-4D97-AF65-F5344CB8AC3E}">
        <p14:creationId xmlns:p14="http://schemas.microsoft.com/office/powerpoint/2010/main" val="41330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FF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681210" cy="7315200"/>
          </a:xfrm>
        </p:spPr>
        <p:txBody>
          <a:bodyPr/>
          <a:lstStyle>
            <a:lvl1pPr>
              <a:defRPr sz="7561">
                <a:solidFill>
                  <a:schemeClr val="tx1"/>
                </a:solidFill>
              </a:defRPr>
            </a:lvl1pPr>
          </a:lstStyle>
          <a:p>
            <a:r>
              <a:rPr lang="en-US" dirty="0"/>
              <a:t>minor subhead</a:t>
            </a:r>
          </a:p>
        </p:txBody>
      </p:sp>
    </p:spTree>
    <p:extLst>
      <p:ext uri="{BB962C8B-B14F-4D97-AF65-F5344CB8AC3E}">
        <p14:creationId xmlns:p14="http://schemas.microsoft.com/office/powerpoint/2010/main" val="13489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681210" cy="7315200"/>
          </a:xfrm>
        </p:spPr>
        <p:txBody>
          <a:bodyPr/>
          <a:lstStyle>
            <a:lvl1pPr>
              <a:defRPr sz="7561">
                <a:solidFill>
                  <a:schemeClr val="tx1"/>
                </a:solidFill>
              </a:defRPr>
            </a:lvl1pPr>
          </a:lstStyle>
          <a:p>
            <a:r>
              <a:rPr lang="en-US" dirty="0"/>
              <a:t>minor minor subhead</a:t>
            </a:r>
          </a:p>
        </p:txBody>
      </p:sp>
    </p:spTree>
    <p:extLst>
      <p:ext uri="{BB962C8B-B14F-4D97-AF65-F5344CB8AC3E}">
        <p14:creationId xmlns:p14="http://schemas.microsoft.com/office/powerpoint/2010/main" val="215639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a:buClr>
                <a:srgbClr val="FF8000"/>
              </a:buClr>
              <a:defRPr/>
            </a:lvl2pPr>
            <a:lvl3pPr>
              <a:buClr>
                <a:srgbClr val="FF00FF"/>
              </a:buClr>
              <a:defRPr/>
            </a:lvl3pPr>
            <a:lvl4pPr marL="1259004" indent="-178787">
              <a:buClr>
                <a:srgbClr val="7B00C8"/>
              </a:buClr>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CE06A2E-9257-F843-8A78-55404AEE84B5}" type="slidenum">
              <a:rPr lang="en-US" altLang="zh-CN" smtClean="0"/>
              <a:pPr>
                <a:defRPr/>
              </a:pPr>
              <a:t>‹#›</a:t>
            </a:fld>
            <a:endParaRPr lang="en-US" altLang="zh-CN" dirty="0"/>
          </a:p>
        </p:txBody>
      </p:sp>
    </p:spTree>
    <p:extLst>
      <p:ext uri="{BB962C8B-B14F-4D97-AF65-F5344CB8AC3E}">
        <p14:creationId xmlns:p14="http://schemas.microsoft.com/office/powerpoint/2010/main" val="330181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2pPr>
              <a:buClr>
                <a:srgbClr val="FF8000"/>
              </a:buClr>
              <a:defRPr/>
            </a:lvl2pPr>
            <a:lvl3pPr>
              <a:buClr>
                <a:srgbClr val="FF00FF"/>
              </a:buClr>
              <a:defRPr/>
            </a:lvl3pPr>
            <a:lvl4pPr marL="1259004" indent="-178787">
              <a:buClr>
                <a:srgbClr val="7B00C8"/>
              </a:buClr>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5EA8B18-3B48-1184-118A-C2896406507F}"/>
              </a:ext>
            </a:extLst>
          </p:cNvPr>
          <p:cNvSpPr>
            <a:spLocks noGrp="1"/>
          </p:cNvSpPr>
          <p:nvPr>
            <p:ph type="sldNum" sz="quarter" idx="12"/>
          </p:nvPr>
        </p:nvSpPr>
        <p:spPr>
          <a:xfrm>
            <a:off x="7360920" y="6945522"/>
            <a:ext cx="2240280" cy="389467"/>
          </a:xfrm>
        </p:spPr>
        <p:txBody>
          <a:bodyPr/>
          <a:lstStyle>
            <a:lvl1pPr>
              <a:defRPr/>
            </a:lvl1pPr>
          </a:lstStyle>
          <a:p>
            <a:pPr>
              <a:defRPr/>
            </a:pPr>
            <a:fld id="{0FEA99DB-8583-BC42-A3B6-418D3892764B}" type="slidenum">
              <a:rPr lang="en-US" altLang="zh-CN" smtClean="0"/>
              <a:pPr>
                <a:defRPr/>
              </a:pPr>
              <a:t>‹#›</a:t>
            </a:fld>
            <a:endParaRPr lang="en-US" altLang="zh-CN" dirty="0"/>
          </a:p>
        </p:txBody>
      </p:sp>
    </p:spTree>
    <p:extLst>
      <p:ext uri="{BB962C8B-B14F-4D97-AF65-F5344CB8AC3E}">
        <p14:creationId xmlns:p14="http://schemas.microsoft.com/office/powerpoint/2010/main" val="285441439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279AE6C6-3FAA-BE2F-6ED3-EA3EC8DC6B41}"/>
              </a:ext>
            </a:extLst>
          </p:cNvPr>
          <p:cNvSpPr>
            <a:spLocks noGrp="1"/>
          </p:cNvSpPr>
          <p:nvPr>
            <p:ph type="sldNum" sz="quarter" idx="12"/>
          </p:nvPr>
        </p:nvSpPr>
        <p:spPr>
          <a:xfrm>
            <a:off x="7360920" y="6945522"/>
            <a:ext cx="2240280" cy="389467"/>
          </a:xfrm>
        </p:spPr>
        <p:txBody>
          <a:bodyPr/>
          <a:lstStyle>
            <a:lvl1pPr>
              <a:defRPr/>
            </a:lvl1pPr>
          </a:lstStyle>
          <a:p>
            <a:pPr>
              <a:defRPr/>
            </a:pPr>
            <a:fld id="{55A7F07A-AA76-164B-A4FA-AEEB390E1705}" type="slidenum">
              <a:rPr lang="en-US" altLang="zh-CN" smtClean="0"/>
              <a:pPr>
                <a:defRPr/>
              </a:pPr>
              <a:t>‹#›</a:t>
            </a:fld>
            <a:endParaRPr lang="en-US" altLang="zh-CN" dirty="0"/>
          </a:p>
        </p:txBody>
      </p:sp>
    </p:spTree>
    <p:extLst>
      <p:ext uri="{BB962C8B-B14F-4D97-AF65-F5344CB8AC3E}">
        <p14:creationId xmlns:p14="http://schemas.microsoft.com/office/powerpoint/2010/main" val="400572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62560"/>
            <a:ext cx="9601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1" tIns="45711" rIns="91421" bIns="45711" numCol="1" anchor="ctr" anchorCtr="0" compatLnSpc="1">
            <a:prstTxWarp prst="textNoShape">
              <a:avLst/>
            </a:prstTxWarp>
          </a:bodyPr>
          <a:lstStyle/>
          <a:p>
            <a:pPr lvl="0"/>
            <a:r>
              <a:rPr lang="en-US" altLang="zh-CN"/>
              <a:t>Click to edit Master title style</a:t>
            </a:r>
            <a:endParaRPr lang="en-US" altLang="zh-CN" dirty="0"/>
          </a:p>
        </p:txBody>
      </p:sp>
      <p:sp>
        <p:nvSpPr>
          <p:cNvPr id="1027" name="Text Placeholder 2"/>
          <p:cNvSpPr>
            <a:spLocks noGrp="1"/>
          </p:cNvSpPr>
          <p:nvPr>
            <p:ph type="body" idx="1"/>
          </p:nvPr>
        </p:nvSpPr>
        <p:spPr bwMode="auto">
          <a:xfrm>
            <a:off x="0" y="1381760"/>
            <a:ext cx="9441180" cy="5315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1" tIns="45711" rIns="91421" bIns="45711"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6" name="Slide Number Placeholder 5"/>
          <p:cNvSpPr>
            <a:spLocks noGrp="1"/>
          </p:cNvSpPr>
          <p:nvPr>
            <p:ph type="sldNum" sz="quarter" idx="4"/>
          </p:nvPr>
        </p:nvSpPr>
        <p:spPr>
          <a:xfrm>
            <a:off x="7360920" y="6945522"/>
            <a:ext cx="2240280" cy="389467"/>
          </a:xfrm>
          <a:prstGeom prst="rect">
            <a:avLst/>
          </a:prstGeom>
        </p:spPr>
        <p:txBody>
          <a:bodyPr vert="horz" wrap="square" lIns="91421" tIns="45711" rIns="91421" bIns="45711" numCol="1" anchor="ctr" anchorCtr="0" compatLnSpc="1">
            <a:prstTxWarp prst="textNoShape">
              <a:avLst/>
            </a:prstTxWarp>
          </a:bodyPr>
          <a:lstStyle>
            <a:lvl1pPr algn="r" defTabSz="359998">
              <a:defRPr sz="630">
                <a:ln>
                  <a:solidFill>
                    <a:srgbClr val="3366FF"/>
                  </a:solidFill>
                </a:ln>
                <a:solidFill>
                  <a:srgbClr val="FF0000"/>
                </a:solidFill>
                <a:latin typeface="+mn-lt"/>
              </a:defRPr>
            </a:lvl1pPr>
          </a:lstStyle>
          <a:p>
            <a:pPr>
              <a:defRPr/>
            </a:pPr>
            <a:fld id="{3F936350-68F9-B74C-9001-CA716C40247A}"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06" r:id="rId1"/>
    <p:sldLayoutId id="2147483769" r:id="rId2"/>
    <p:sldLayoutId id="2147483767" r:id="rId3"/>
    <p:sldLayoutId id="2147483768" r:id="rId4"/>
    <p:sldLayoutId id="2147483771" r:id="rId5"/>
    <p:sldLayoutId id="2147483772" r:id="rId6"/>
    <p:sldLayoutId id="2147483707" r:id="rId7"/>
    <p:sldLayoutId id="2147483766" r:id="rId8"/>
    <p:sldLayoutId id="2147483711" r:id="rId9"/>
    <p:sldLayoutId id="2147483770" r:id="rId10"/>
    <p:sldLayoutId id="2147483712" r:id="rId11"/>
    <p:sldLayoutId id="2147483773" r:id="rId12"/>
  </p:sldLayoutIdLst>
  <p:hf hdr="0" dt="0"/>
  <p:txStyles>
    <p:titleStyle>
      <a:lvl1pPr algn="ctr" defTabSz="358823" rtl="0" eaLnBrk="1" fontAlgn="base" hangingPunct="1">
        <a:spcBef>
          <a:spcPct val="0"/>
        </a:spcBef>
        <a:spcAft>
          <a:spcPct val="0"/>
        </a:spcAft>
        <a:defRPr sz="3465" kern="1200">
          <a:ln>
            <a:noFill/>
          </a:ln>
          <a:solidFill>
            <a:srgbClr val="000090"/>
          </a:solidFill>
          <a:effectLst/>
          <a:latin typeface="Arial"/>
          <a:ea typeface="MS PGothic" pitchFamily="34" charset="-128"/>
          <a:cs typeface="MS PGothic" charset="0"/>
        </a:defRPr>
      </a:lvl1pPr>
      <a:lvl2pPr algn="ctr" defTabSz="358823" rtl="0" eaLnBrk="1" fontAlgn="base" hangingPunct="1">
        <a:spcBef>
          <a:spcPct val="0"/>
        </a:spcBef>
        <a:spcAft>
          <a:spcPct val="0"/>
        </a:spcAft>
        <a:defRPr sz="3465">
          <a:solidFill>
            <a:schemeClr val="tx1"/>
          </a:solidFill>
          <a:latin typeface="Calibri" charset="0"/>
          <a:ea typeface="MS PGothic" pitchFamily="34" charset="-128"/>
          <a:cs typeface="MS PGothic" charset="0"/>
        </a:defRPr>
      </a:lvl2pPr>
      <a:lvl3pPr algn="ctr" defTabSz="358823" rtl="0" eaLnBrk="1" fontAlgn="base" hangingPunct="1">
        <a:spcBef>
          <a:spcPct val="0"/>
        </a:spcBef>
        <a:spcAft>
          <a:spcPct val="0"/>
        </a:spcAft>
        <a:defRPr sz="3465">
          <a:solidFill>
            <a:schemeClr val="tx1"/>
          </a:solidFill>
          <a:latin typeface="Calibri" charset="0"/>
          <a:ea typeface="MS PGothic" pitchFamily="34" charset="-128"/>
          <a:cs typeface="MS PGothic" charset="0"/>
        </a:defRPr>
      </a:lvl3pPr>
      <a:lvl4pPr algn="ctr" defTabSz="358823" rtl="0" eaLnBrk="1" fontAlgn="base" hangingPunct="1">
        <a:spcBef>
          <a:spcPct val="0"/>
        </a:spcBef>
        <a:spcAft>
          <a:spcPct val="0"/>
        </a:spcAft>
        <a:defRPr sz="3465">
          <a:solidFill>
            <a:schemeClr val="tx1"/>
          </a:solidFill>
          <a:latin typeface="Calibri" charset="0"/>
          <a:ea typeface="MS PGothic" pitchFamily="34" charset="-128"/>
          <a:cs typeface="MS PGothic" charset="0"/>
        </a:defRPr>
      </a:lvl4pPr>
      <a:lvl5pPr algn="ctr" defTabSz="358823" rtl="0" eaLnBrk="1" fontAlgn="base" hangingPunct="1">
        <a:spcBef>
          <a:spcPct val="0"/>
        </a:spcBef>
        <a:spcAft>
          <a:spcPct val="0"/>
        </a:spcAft>
        <a:defRPr sz="3465">
          <a:solidFill>
            <a:schemeClr val="tx1"/>
          </a:solidFill>
          <a:latin typeface="Calibri" charset="0"/>
          <a:ea typeface="MS PGothic" pitchFamily="34" charset="-128"/>
          <a:cs typeface="MS PGothic" charset="0"/>
        </a:defRPr>
      </a:lvl5pPr>
      <a:lvl6pPr marL="359998" algn="ctr" defTabSz="359998" rtl="0" eaLnBrk="1" fontAlgn="base" hangingPunct="1">
        <a:spcBef>
          <a:spcPct val="0"/>
        </a:spcBef>
        <a:spcAft>
          <a:spcPct val="0"/>
        </a:spcAft>
        <a:defRPr sz="3465">
          <a:solidFill>
            <a:schemeClr val="tx1"/>
          </a:solidFill>
          <a:latin typeface="Calibri" charset="0"/>
          <a:ea typeface="ＭＳ Ｐゴシック" charset="-128"/>
          <a:cs typeface="ＭＳ Ｐゴシック" charset="-128"/>
        </a:defRPr>
      </a:lvl6pPr>
      <a:lvl7pPr marL="719997" algn="ctr" defTabSz="359998" rtl="0" eaLnBrk="1" fontAlgn="base" hangingPunct="1">
        <a:spcBef>
          <a:spcPct val="0"/>
        </a:spcBef>
        <a:spcAft>
          <a:spcPct val="0"/>
        </a:spcAft>
        <a:defRPr sz="3465">
          <a:solidFill>
            <a:schemeClr val="tx1"/>
          </a:solidFill>
          <a:latin typeface="Calibri" charset="0"/>
          <a:ea typeface="ＭＳ Ｐゴシック" charset="-128"/>
          <a:cs typeface="ＭＳ Ｐゴシック" charset="-128"/>
        </a:defRPr>
      </a:lvl7pPr>
      <a:lvl8pPr marL="1079997" algn="ctr" defTabSz="359998" rtl="0" eaLnBrk="1" fontAlgn="base" hangingPunct="1">
        <a:spcBef>
          <a:spcPct val="0"/>
        </a:spcBef>
        <a:spcAft>
          <a:spcPct val="0"/>
        </a:spcAft>
        <a:defRPr sz="3465">
          <a:solidFill>
            <a:schemeClr val="tx1"/>
          </a:solidFill>
          <a:latin typeface="Calibri" charset="0"/>
          <a:ea typeface="ＭＳ Ｐゴシック" charset="-128"/>
          <a:cs typeface="ＭＳ Ｐゴシック" charset="-128"/>
        </a:defRPr>
      </a:lvl8pPr>
      <a:lvl9pPr marL="1439995" algn="ctr" defTabSz="359998" rtl="0" eaLnBrk="1" fontAlgn="base" hangingPunct="1">
        <a:spcBef>
          <a:spcPct val="0"/>
        </a:spcBef>
        <a:spcAft>
          <a:spcPct val="0"/>
        </a:spcAft>
        <a:defRPr sz="3465">
          <a:solidFill>
            <a:schemeClr val="tx1"/>
          </a:solidFill>
          <a:latin typeface="Calibri" charset="0"/>
          <a:ea typeface="ＭＳ Ｐゴシック" charset="-128"/>
          <a:cs typeface="ＭＳ Ｐゴシック" charset="-128"/>
        </a:defRPr>
      </a:lvl9pPr>
    </p:titleStyle>
    <p:bodyStyle>
      <a:lvl1pPr marL="268805" indent="-268805" algn="l" defTabSz="358823" rtl="0" eaLnBrk="1" fontAlgn="base" hangingPunct="1">
        <a:spcBef>
          <a:spcPct val="20000"/>
        </a:spcBef>
        <a:spcAft>
          <a:spcPct val="0"/>
        </a:spcAft>
        <a:buClr>
          <a:srgbClr val="FF3333"/>
        </a:buClr>
        <a:buFont typeface="Arial"/>
        <a:buChar char="•"/>
        <a:defRPr sz="2520" kern="1200">
          <a:solidFill>
            <a:schemeClr val="tx1"/>
          </a:solidFill>
          <a:effectLst/>
          <a:latin typeface="+mn-lt"/>
          <a:ea typeface="MS PGothic" pitchFamily="34" charset="-128"/>
          <a:cs typeface="MS PGothic" charset="0"/>
        </a:defRPr>
      </a:lvl1pPr>
      <a:lvl2pPr marL="583868" indent="-223796" algn="l" defTabSz="358823" rtl="0" eaLnBrk="1" fontAlgn="base" hangingPunct="1">
        <a:spcBef>
          <a:spcPct val="20000"/>
        </a:spcBef>
        <a:spcAft>
          <a:spcPct val="0"/>
        </a:spcAft>
        <a:buClr>
          <a:srgbClr val="FF8000"/>
        </a:buClr>
        <a:buFont typeface="Arial"/>
        <a:buChar char="•"/>
        <a:defRPr sz="2205" kern="1200">
          <a:solidFill>
            <a:schemeClr val="tx1"/>
          </a:solidFill>
          <a:effectLst/>
          <a:latin typeface="+mn-lt"/>
          <a:ea typeface="MS PGothic" pitchFamily="34" charset="-128"/>
          <a:cs typeface="MS PGothic" charset="0"/>
        </a:defRPr>
      </a:lvl2pPr>
      <a:lvl3pPr marL="898931" indent="-178787" algn="l" defTabSz="358823" rtl="0" eaLnBrk="1" fontAlgn="base" hangingPunct="1">
        <a:spcBef>
          <a:spcPct val="20000"/>
        </a:spcBef>
        <a:spcAft>
          <a:spcPct val="0"/>
        </a:spcAft>
        <a:buClr>
          <a:srgbClr val="FF00FF"/>
        </a:buClr>
        <a:buFont typeface="Arial" charset="0"/>
        <a:buChar char="•"/>
        <a:defRPr sz="1890" kern="1200">
          <a:solidFill>
            <a:schemeClr val="tx1"/>
          </a:solidFill>
          <a:effectLst/>
          <a:latin typeface="+mn-lt"/>
          <a:ea typeface="MS PGothic" pitchFamily="34" charset="-128"/>
          <a:cs typeface="MS PGothic" charset="0"/>
        </a:defRPr>
      </a:lvl3pPr>
      <a:lvl4pPr marL="1259004" indent="-178787" algn="l" defTabSz="358823" rtl="0" eaLnBrk="1" fontAlgn="base" hangingPunct="1">
        <a:spcBef>
          <a:spcPct val="20000"/>
        </a:spcBef>
        <a:spcAft>
          <a:spcPct val="0"/>
        </a:spcAft>
        <a:buFont typeface="Arial" charset="0"/>
        <a:buChar char="–"/>
        <a:defRPr sz="1575" kern="1200">
          <a:solidFill>
            <a:schemeClr val="tx1"/>
          </a:solidFill>
          <a:effectLst/>
          <a:latin typeface="+mn-lt"/>
          <a:ea typeface="MS PGothic" pitchFamily="34" charset="-128"/>
          <a:cs typeface="MS PGothic" charset="0"/>
        </a:defRPr>
      </a:lvl4pPr>
      <a:lvl5pPr marL="1619076" indent="-178787" algn="l" defTabSz="358823" rtl="0" eaLnBrk="1" fontAlgn="base" hangingPunct="1">
        <a:spcBef>
          <a:spcPct val="20000"/>
        </a:spcBef>
        <a:spcAft>
          <a:spcPct val="0"/>
        </a:spcAft>
        <a:buFont typeface="Arial" charset="0"/>
        <a:buChar char="»"/>
        <a:defRPr sz="1575" kern="1200">
          <a:solidFill>
            <a:schemeClr val="tx1"/>
          </a:solidFill>
          <a:effectLst/>
          <a:latin typeface="+mn-lt"/>
          <a:ea typeface="MS PGothic" pitchFamily="34" charset="-128"/>
          <a:cs typeface="MS PGothic" charset="0"/>
        </a:defRPr>
      </a:lvl5pPr>
      <a:lvl6pPr marL="1979994" indent="-179998" algn="l" defTabSz="359998" rtl="0" eaLnBrk="1" latinLnBrk="0" hangingPunct="1">
        <a:spcBef>
          <a:spcPct val="20000"/>
        </a:spcBef>
        <a:buFont typeface="Arial"/>
        <a:buChar char="•"/>
        <a:defRPr sz="1575" kern="1200">
          <a:solidFill>
            <a:schemeClr val="tx1"/>
          </a:solidFill>
          <a:latin typeface="+mn-lt"/>
          <a:ea typeface="+mn-ea"/>
          <a:cs typeface="+mn-cs"/>
        </a:defRPr>
      </a:lvl6pPr>
      <a:lvl7pPr marL="2339992" indent="-179998" algn="l" defTabSz="359998" rtl="0" eaLnBrk="1" latinLnBrk="0" hangingPunct="1">
        <a:spcBef>
          <a:spcPct val="20000"/>
        </a:spcBef>
        <a:buFont typeface="Arial"/>
        <a:buChar char="•"/>
        <a:defRPr sz="1575" kern="1200">
          <a:solidFill>
            <a:schemeClr val="tx1"/>
          </a:solidFill>
          <a:latin typeface="+mn-lt"/>
          <a:ea typeface="+mn-ea"/>
          <a:cs typeface="+mn-cs"/>
        </a:defRPr>
      </a:lvl7pPr>
      <a:lvl8pPr marL="2699991" indent="-179998" algn="l" defTabSz="359998" rtl="0" eaLnBrk="1" latinLnBrk="0" hangingPunct="1">
        <a:spcBef>
          <a:spcPct val="20000"/>
        </a:spcBef>
        <a:buFont typeface="Arial"/>
        <a:buChar char="•"/>
        <a:defRPr sz="1575" kern="1200">
          <a:solidFill>
            <a:schemeClr val="tx1"/>
          </a:solidFill>
          <a:latin typeface="+mn-lt"/>
          <a:ea typeface="+mn-ea"/>
          <a:cs typeface="+mn-cs"/>
        </a:defRPr>
      </a:lvl8pPr>
      <a:lvl9pPr marL="3059989" indent="-179998" algn="l" defTabSz="359998" rtl="0" eaLnBrk="1" latinLnBrk="0" hangingPunct="1">
        <a:spcBef>
          <a:spcPct val="20000"/>
        </a:spcBef>
        <a:buFont typeface="Arial"/>
        <a:buChar char="•"/>
        <a:defRPr sz="1575" kern="1200">
          <a:solidFill>
            <a:schemeClr val="tx1"/>
          </a:solidFill>
          <a:latin typeface="+mn-lt"/>
          <a:ea typeface="+mn-ea"/>
          <a:cs typeface="+mn-cs"/>
        </a:defRPr>
      </a:lvl9pPr>
    </p:bodyStyle>
    <p:otherStyle>
      <a:defPPr>
        <a:defRPr lang="en-US"/>
      </a:defPPr>
      <a:lvl1pPr marL="0" algn="l" defTabSz="359998" rtl="0" eaLnBrk="1" latinLnBrk="0" hangingPunct="1">
        <a:defRPr sz="1418" kern="1200">
          <a:solidFill>
            <a:schemeClr val="tx1"/>
          </a:solidFill>
          <a:latin typeface="+mn-lt"/>
          <a:ea typeface="+mn-ea"/>
          <a:cs typeface="+mn-cs"/>
        </a:defRPr>
      </a:lvl1pPr>
      <a:lvl2pPr marL="359998" algn="l" defTabSz="359998" rtl="0" eaLnBrk="1" latinLnBrk="0" hangingPunct="1">
        <a:defRPr sz="1418" kern="1200">
          <a:solidFill>
            <a:schemeClr val="tx1"/>
          </a:solidFill>
          <a:latin typeface="+mn-lt"/>
          <a:ea typeface="+mn-ea"/>
          <a:cs typeface="+mn-cs"/>
        </a:defRPr>
      </a:lvl2pPr>
      <a:lvl3pPr marL="719997" algn="l" defTabSz="359998" rtl="0" eaLnBrk="1" latinLnBrk="0" hangingPunct="1">
        <a:defRPr sz="1418" kern="1200">
          <a:solidFill>
            <a:schemeClr val="tx1"/>
          </a:solidFill>
          <a:latin typeface="+mn-lt"/>
          <a:ea typeface="+mn-ea"/>
          <a:cs typeface="+mn-cs"/>
        </a:defRPr>
      </a:lvl3pPr>
      <a:lvl4pPr marL="1079997" algn="l" defTabSz="359998" rtl="0" eaLnBrk="1" latinLnBrk="0" hangingPunct="1">
        <a:defRPr sz="1418" kern="1200">
          <a:solidFill>
            <a:schemeClr val="tx1"/>
          </a:solidFill>
          <a:latin typeface="+mn-lt"/>
          <a:ea typeface="+mn-ea"/>
          <a:cs typeface="+mn-cs"/>
        </a:defRPr>
      </a:lvl4pPr>
      <a:lvl5pPr marL="1439995" algn="l" defTabSz="359998" rtl="0" eaLnBrk="1" latinLnBrk="0" hangingPunct="1">
        <a:defRPr sz="1418" kern="1200">
          <a:solidFill>
            <a:schemeClr val="tx1"/>
          </a:solidFill>
          <a:latin typeface="+mn-lt"/>
          <a:ea typeface="+mn-ea"/>
          <a:cs typeface="+mn-cs"/>
        </a:defRPr>
      </a:lvl5pPr>
      <a:lvl6pPr marL="1799993" algn="l" defTabSz="359998" rtl="0" eaLnBrk="1" latinLnBrk="0" hangingPunct="1">
        <a:defRPr sz="1418" kern="1200">
          <a:solidFill>
            <a:schemeClr val="tx1"/>
          </a:solidFill>
          <a:latin typeface="+mn-lt"/>
          <a:ea typeface="+mn-ea"/>
          <a:cs typeface="+mn-cs"/>
        </a:defRPr>
      </a:lvl6pPr>
      <a:lvl7pPr marL="2159994" algn="l" defTabSz="359998" rtl="0" eaLnBrk="1" latinLnBrk="0" hangingPunct="1">
        <a:defRPr sz="1418" kern="1200">
          <a:solidFill>
            <a:schemeClr val="tx1"/>
          </a:solidFill>
          <a:latin typeface="+mn-lt"/>
          <a:ea typeface="+mn-ea"/>
          <a:cs typeface="+mn-cs"/>
        </a:defRPr>
      </a:lvl7pPr>
      <a:lvl8pPr marL="2519991" algn="l" defTabSz="359998" rtl="0" eaLnBrk="1" latinLnBrk="0" hangingPunct="1">
        <a:defRPr sz="1418" kern="1200">
          <a:solidFill>
            <a:schemeClr val="tx1"/>
          </a:solidFill>
          <a:latin typeface="+mn-lt"/>
          <a:ea typeface="+mn-ea"/>
          <a:cs typeface="+mn-cs"/>
        </a:defRPr>
      </a:lvl8pPr>
      <a:lvl9pPr marL="2879990" algn="l" defTabSz="359998" rtl="0" eaLnBrk="1" latinLnBrk="0" hangingPunct="1">
        <a:defRPr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0231" y="1407320"/>
            <a:ext cx="5600700" cy="2835355"/>
          </a:xfrm>
        </p:spPr>
        <p:txBody>
          <a:bodyPr/>
          <a:lstStyle/>
          <a:p>
            <a:r>
              <a:rPr lang="en-US" dirty="0"/>
              <a:t>GDNF</a:t>
            </a:r>
            <a:br>
              <a:rPr lang="en-US" dirty="0"/>
            </a:br>
            <a:r>
              <a:rPr lang="en-US" dirty="0"/>
              <a:t>Alignment with Bicyclic CLIPS</a:t>
            </a:r>
            <a:br>
              <a:rPr lang="en-US" dirty="0"/>
            </a:br>
            <a:endParaRPr lang="en-US" dirty="0"/>
          </a:p>
        </p:txBody>
      </p:sp>
      <p:sp>
        <p:nvSpPr>
          <p:cNvPr id="3" name="Subtitle 2"/>
          <p:cNvSpPr>
            <a:spLocks noGrp="1"/>
          </p:cNvSpPr>
          <p:nvPr>
            <p:ph type="subTitle" idx="1"/>
          </p:nvPr>
        </p:nvSpPr>
        <p:spPr>
          <a:xfrm>
            <a:off x="0" y="5000495"/>
            <a:ext cx="9601200" cy="1380173"/>
          </a:xfrm>
        </p:spPr>
        <p:txBody>
          <a:bodyPr/>
          <a:lstStyle/>
          <a:p>
            <a:r>
              <a:rPr lang="en-US"/>
              <a:t>Rohit Shankar</a:t>
            </a:r>
            <a:endParaRPr lang="en-US" dirty="0"/>
          </a:p>
        </p:txBody>
      </p:sp>
    </p:spTree>
    <p:extLst>
      <p:ext uri="{BB962C8B-B14F-4D97-AF65-F5344CB8AC3E}">
        <p14:creationId xmlns:p14="http://schemas.microsoft.com/office/powerpoint/2010/main" val="355557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BDF5-DE47-9B90-8AAF-24C04470D184}"/>
              </a:ext>
            </a:extLst>
          </p:cNvPr>
          <p:cNvSpPr>
            <a:spLocks noGrp="1"/>
          </p:cNvSpPr>
          <p:nvPr>
            <p:ph type="title"/>
          </p:nvPr>
        </p:nvSpPr>
        <p:spPr/>
        <p:txBody>
          <a:bodyPr/>
          <a:lstStyle/>
          <a:p>
            <a:r>
              <a:rPr lang="en-US" dirty="0"/>
              <a:t>Alignment Results</a:t>
            </a:r>
          </a:p>
        </p:txBody>
      </p:sp>
      <p:sp>
        <p:nvSpPr>
          <p:cNvPr id="3" name="Content Placeholder 2">
            <a:extLst>
              <a:ext uri="{FF2B5EF4-FFF2-40B4-BE49-F238E27FC236}">
                <a16:creationId xmlns:a16="http://schemas.microsoft.com/office/drawing/2014/main" id="{E80FC0CF-14DD-AF9A-3F74-171D531D663E}"/>
              </a:ext>
            </a:extLst>
          </p:cNvPr>
          <p:cNvSpPr>
            <a:spLocks noGrp="1"/>
          </p:cNvSpPr>
          <p:nvPr>
            <p:ph idx="1"/>
          </p:nvPr>
        </p:nvSpPr>
        <p:spPr/>
        <p:txBody>
          <a:bodyPr/>
          <a:lstStyle/>
          <a:p>
            <a:r>
              <a:rPr lang="en-US" sz="1800" b="0" i="0" u="none" strike="noStrike" dirty="0">
                <a:solidFill>
                  <a:srgbClr val="000000"/>
                </a:solidFill>
                <a:effectLst/>
                <a:latin typeface="Calibri" panose="020F0502020204030204" pitchFamily="34" charset="0"/>
              </a:rPr>
              <a:t>RMSD 	   							File Name								GDNF Selection	</a:t>
            </a:r>
          </a:p>
          <a:p>
            <a:r>
              <a:rPr lang="en-US" sz="1800" b="0" i="0" u="none" strike="noStrike" dirty="0">
                <a:solidFill>
                  <a:srgbClr val="000000"/>
                </a:solidFill>
                <a:effectLst/>
                <a:latin typeface="Calibri" panose="020F0502020204030204" pitchFamily="34" charset="0"/>
              </a:rPr>
              <a:t>2.025034</a:t>
            </a:r>
            <a:r>
              <a:rPr lang="en-US" dirty="0"/>
              <a:t> 							</a:t>
            </a:r>
            <a:r>
              <a:rPr lang="en-US" sz="1800" b="0" i="0" u="none" strike="noStrike" dirty="0">
                <a:solidFill>
                  <a:srgbClr val="000000"/>
                </a:solidFill>
                <a:effectLst/>
                <a:latin typeface="Calibri" panose="020F0502020204030204" pitchFamily="34" charset="0"/>
              </a:rPr>
              <a:t>4A-4A2_2932.mol2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1</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p>
          <a:p>
            <a:r>
              <a:rPr lang="en-US" sz="1800" b="0" i="0" u="none" strike="noStrike" dirty="0">
                <a:solidFill>
                  <a:srgbClr val="000000"/>
                </a:solidFill>
                <a:effectLst/>
                <a:latin typeface="Calibri" panose="020F0502020204030204" pitchFamily="34" charset="0"/>
              </a:rPr>
              <a:t>2.832149</a:t>
            </a:r>
            <a:r>
              <a:rPr lang="en-US" dirty="0"/>
              <a:t> 							</a:t>
            </a:r>
            <a:r>
              <a:rPr lang="en-US" sz="1800" b="0" i="0" u="none" strike="noStrike" dirty="0">
                <a:solidFill>
                  <a:srgbClr val="000000"/>
                </a:solidFill>
                <a:effectLst/>
                <a:latin typeface="Calibri" panose="020F0502020204030204" pitchFamily="34" charset="0"/>
              </a:rPr>
              <a:t>5A-5A1_3384.mol2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1</a:t>
            </a:r>
            <a:r>
              <a:rPr lang="en-US" dirty="0"/>
              <a:t> </a:t>
            </a:r>
            <a:r>
              <a:rPr lang="en-US" sz="1800" b="0" i="0" u="none" strike="noStrike" dirty="0">
                <a:solidFill>
                  <a:srgbClr val="000000"/>
                </a:solidFill>
                <a:effectLst/>
                <a:latin typeface="Calibri" panose="020F0502020204030204" pitchFamily="34" charset="0"/>
              </a:rPr>
              <a:t>0</a:t>
            </a:r>
            <a:r>
              <a:rPr lang="en-US" dirty="0"/>
              <a:t> </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p>
          <a:p>
            <a:r>
              <a:rPr lang="en-US" sz="1800" b="0" i="0" u="none" strike="noStrike" dirty="0">
                <a:solidFill>
                  <a:srgbClr val="000000"/>
                </a:solidFill>
                <a:effectLst/>
                <a:latin typeface="Calibri" panose="020F0502020204030204" pitchFamily="34" charset="0"/>
              </a:rPr>
              <a:t>2.956409</a:t>
            </a:r>
            <a:r>
              <a:rPr lang="en-US" dirty="0"/>
              <a:t> 							</a:t>
            </a:r>
            <a:r>
              <a:rPr lang="en-US" sz="1800" b="0" i="0" u="none" strike="noStrike" dirty="0">
                <a:solidFill>
                  <a:srgbClr val="000000"/>
                </a:solidFill>
                <a:effectLst/>
                <a:latin typeface="Calibri" panose="020F0502020204030204" pitchFamily="34" charset="0"/>
              </a:rPr>
              <a:t>4A-6A7_3538.mol2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1</a:t>
            </a:r>
            <a:r>
              <a:rPr lang="en-US" dirty="0"/>
              <a:t> </a:t>
            </a:r>
            <a:r>
              <a:rPr lang="en-US" sz="1800" b="0" i="0" u="none" strike="noStrike" dirty="0">
                <a:solidFill>
                  <a:srgbClr val="000000"/>
                </a:solidFill>
                <a:effectLst/>
                <a:latin typeface="Calibri" panose="020F0502020204030204" pitchFamily="34" charset="0"/>
              </a:rPr>
              <a:t>0</a:t>
            </a:r>
            <a:r>
              <a:rPr lang="en-US" dirty="0"/>
              <a:t> </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p>
          <a:p>
            <a:r>
              <a:rPr lang="en-US" sz="1800" b="0" i="0" u="none" strike="noStrike" dirty="0">
                <a:solidFill>
                  <a:srgbClr val="000000"/>
                </a:solidFill>
                <a:effectLst/>
                <a:latin typeface="Calibri" panose="020F0502020204030204" pitchFamily="34" charset="0"/>
              </a:rPr>
              <a:t>3.199573</a:t>
            </a:r>
            <a:r>
              <a:rPr lang="en-US" dirty="0"/>
              <a:t> 							</a:t>
            </a:r>
            <a:r>
              <a:rPr lang="en-US" sz="1800" b="0" i="0" u="none" strike="noStrike" dirty="0">
                <a:solidFill>
                  <a:srgbClr val="000000"/>
                </a:solidFill>
                <a:effectLst/>
                <a:latin typeface="Calibri" panose="020F0502020204030204" pitchFamily="34" charset="0"/>
              </a:rPr>
              <a:t>6A-7A5_4007.mol2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0</a:t>
            </a:r>
            <a:r>
              <a:rPr lang="en-US" dirty="0"/>
              <a:t> </a:t>
            </a:r>
            <a:r>
              <a:rPr lang="en-US" sz="1800" b="0" i="0" u="none" strike="noStrike" dirty="0">
                <a:solidFill>
                  <a:srgbClr val="000000"/>
                </a:solidFill>
                <a:effectLst/>
                <a:latin typeface="Calibri" panose="020F0502020204030204" pitchFamily="34" charset="0"/>
              </a:rPr>
              <a:t>9</a:t>
            </a:r>
            <a:r>
              <a:rPr lang="en-US" dirty="0"/>
              <a:t> </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4</a:t>
            </a:r>
            <a:r>
              <a:rPr lang="en-US" dirty="0"/>
              <a:t> </a:t>
            </a:r>
          </a:p>
          <a:p>
            <a:r>
              <a:rPr lang="en-US" sz="1800" b="0" i="0" u="none" strike="noStrike" dirty="0">
                <a:solidFill>
                  <a:srgbClr val="000000"/>
                </a:solidFill>
                <a:effectLst/>
                <a:latin typeface="Calibri" panose="020F0502020204030204" pitchFamily="34" charset="0"/>
              </a:rPr>
              <a:t>3.251551</a:t>
            </a:r>
            <a:r>
              <a:rPr lang="en-US" dirty="0"/>
              <a:t> 							</a:t>
            </a:r>
            <a:r>
              <a:rPr lang="en-US" sz="1800" b="0" i="0" u="none" strike="noStrike" dirty="0">
                <a:solidFill>
                  <a:srgbClr val="000000"/>
                </a:solidFill>
                <a:effectLst/>
                <a:latin typeface="Calibri" panose="020F0502020204030204" pitchFamily="34" charset="0"/>
              </a:rPr>
              <a:t>3A-8A1_5918.mol2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0</a:t>
            </a:r>
            <a:r>
              <a:rPr lang="en-US" dirty="0"/>
              <a:t> </a:t>
            </a:r>
            <a:r>
              <a:rPr lang="en-US" sz="1800" b="0" i="0" u="none" strike="noStrike" dirty="0">
                <a:solidFill>
                  <a:srgbClr val="000000"/>
                </a:solidFill>
                <a:effectLst/>
                <a:latin typeface="Calibri" panose="020F0502020204030204" pitchFamily="34" charset="0"/>
              </a:rPr>
              <a:t>9</a:t>
            </a:r>
            <a:r>
              <a:rPr lang="en-US" dirty="0"/>
              <a:t> </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p>
          <a:p>
            <a:r>
              <a:rPr lang="en-US" sz="1800" b="0" i="0" u="none" strike="noStrike" dirty="0">
                <a:solidFill>
                  <a:srgbClr val="000000"/>
                </a:solidFill>
                <a:effectLst/>
                <a:latin typeface="Calibri" panose="020F0502020204030204" pitchFamily="34" charset="0"/>
              </a:rPr>
              <a:t>3.823663</a:t>
            </a:r>
            <a:r>
              <a:rPr lang="en-US" dirty="0"/>
              <a:t> 							</a:t>
            </a:r>
            <a:r>
              <a:rPr lang="en-US" sz="1800" b="0" i="0" u="none" strike="noStrike" dirty="0">
                <a:solidFill>
                  <a:srgbClr val="000000"/>
                </a:solidFill>
                <a:effectLst/>
                <a:latin typeface="Calibri" panose="020F0502020204030204" pitchFamily="34" charset="0"/>
              </a:rPr>
              <a:t>3A-9A8_2662.mol2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1</a:t>
            </a:r>
            <a:r>
              <a:rPr lang="en-US" dirty="0"/>
              <a:t> </a:t>
            </a:r>
            <a:r>
              <a:rPr lang="en-US" sz="1800" b="0" i="0" u="none" strike="noStrike" dirty="0">
                <a:solidFill>
                  <a:srgbClr val="000000"/>
                </a:solidFill>
                <a:effectLst/>
                <a:latin typeface="Calibri" panose="020F0502020204030204" pitchFamily="34" charset="0"/>
              </a:rPr>
              <a:t>0</a:t>
            </a:r>
            <a:r>
              <a:rPr lang="en-US" dirty="0"/>
              <a:t> </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4</a:t>
            </a:r>
            <a:r>
              <a:rPr lang="en-US" dirty="0"/>
              <a:t> </a:t>
            </a:r>
          </a:p>
          <a:p>
            <a:r>
              <a:rPr lang="en-US" sz="1800" b="0" i="0" u="none" strike="noStrike" dirty="0">
                <a:solidFill>
                  <a:srgbClr val="000000"/>
                </a:solidFill>
                <a:effectLst/>
                <a:latin typeface="Calibri" panose="020F0502020204030204" pitchFamily="34" charset="0"/>
              </a:rPr>
              <a:t>4.103341</a:t>
            </a:r>
            <a:r>
              <a:rPr lang="en-US" dirty="0"/>
              <a:t> 							</a:t>
            </a:r>
            <a:r>
              <a:rPr lang="en-US" sz="1800" b="0" i="0" u="none" strike="noStrike" dirty="0">
                <a:solidFill>
                  <a:srgbClr val="000000"/>
                </a:solidFill>
                <a:effectLst/>
                <a:latin typeface="Calibri" panose="020F0502020204030204" pitchFamily="34" charset="0"/>
              </a:rPr>
              <a:t>3A-10A4_1984.mol2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0</a:t>
            </a:r>
            <a:r>
              <a:rPr lang="en-US" dirty="0"/>
              <a:t> </a:t>
            </a:r>
            <a:r>
              <a:rPr lang="en-US" sz="1800" b="0" i="0" u="none" strike="noStrike" dirty="0">
                <a:solidFill>
                  <a:srgbClr val="000000"/>
                </a:solidFill>
                <a:effectLst/>
                <a:latin typeface="Calibri" panose="020F0502020204030204" pitchFamily="34" charset="0"/>
              </a:rPr>
              <a:t>9</a:t>
            </a:r>
            <a:r>
              <a:rPr lang="en-US" dirty="0"/>
              <a:t> </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4</a:t>
            </a:r>
            <a:r>
              <a:rPr lang="en-US" dirty="0"/>
              <a:t> </a:t>
            </a:r>
          </a:p>
        </p:txBody>
      </p:sp>
      <p:sp>
        <p:nvSpPr>
          <p:cNvPr id="4" name="Slide Number Placeholder 3">
            <a:extLst>
              <a:ext uri="{FF2B5EF4-FFF2-40B4-BE49-F238E27FC236}">
                <a16:creationId xmlns:a16="http://schemas.microsoft.com/office/drawing/2014/main" id="{73B94971-EF78-D267-401A-9BF2D0EA337D}"/>
              </a:ext>
            </a:extLst>
          </p:cNvPr>
          <p:cNvSpPr>
            <a:spLocks noGrp="1"/>
          </p:cNvSpPr>
          <p:nvPr>
            <p:ph type="sldNum" sz="quarter" idx="12"/>
          </p:nvPr>
        </p:nvSpPr>
        <p:spPr/>
        <p:txBody>
          <a:bodyPr/>
          <a:lstStyle/>
          <a:p>
            <a:pPr>
              <a:defRPr/>
            </a:pPr>
            <a:endParaRPr lang="en-US" altLang="zh-CN" dirty="0"/>
          </a:p>
        </p:txBody>
      </p:sp>
    </p:spTree>
    <p:extLst>
      <p:ext uri="{BB962C8B-B14F-4D97-AF65-F5344CB8AC3E}">
        <p14:creationId xmlns:p14="http://schemas.microsoft.com/office/powerpoint/2010/main" val="327541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A4EB-85FC-2D1C-2086-9ECD1C4FEDBC}"/>
              </a:ext>
            </a:extLst>
          </p:cNvPr>
          <p:cNvSpPr>
            <a:spLocks noGrp="1"/>
          </p:cNvSpPr>
          <p:nvPr>
            <p:ph type="ctrTitle"/>
          </p:nvPr>
        </p:nvSpPr>
        <p:spPr/>
        <p:txBody>
          <a:bodyPr/>
          <a:lstStyle/>
          <a:p>
            <a:r>
              <a:rPr lang="en-US" i="1" dirty="0"/>
              <a:t>GDNF Alignment Procedure</a:t>
            </a:r>
          </a:p>
        </p:txBody>
      </p:sp>
    </p:spTree>
    <p:extLst>
      <p:ext uri="{BB962C8B-B14F-4D97-AF65-F5344CB8AC3E}">
        <p14:creationId xmlns:p14="http://schemas.microsoft.com/office/powerpoint/2010/main" val="417986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BDF5-DE47-9B90-8AAF-24C04470D184}"/>
              </a:ext>
            </a:extLst>
          </p:cNvPr>
          <p:cNvSpPr>
            <a:spLocks noGrp="1"/>
          </p:cNvSpPr>
          <p:nvPr>
            <p:ph type="title"/>
          </p:nvPr>
        </p:nvSpPr>
        <p:spPr/>
        <p:txBody>
          <a:bodyPr/>
          <a:lstStyle/>
          <a:p>
            <a:r>
              <a:rPr lang="en-US" dirty="0"/>
              <a:t>Python Commands for Alignment</a:t>
            </a:r>
          </a:p>
        </p:txBody>
      </p:sp>
      <p:sp>
        <p:nvSpPr>
          <p:cNvPr id="3" name="Content Placeholder 2">
            <a:extLst>
              <a:ext uri="{FF2B5EF4-FFF2-40B4-BE49-F238E27FC236}">
                <a16:creationId xmlns:a16="http://schemas.microsoft.com/office/drawing/2014/main" id="{E80FC0CF-14DD-AF9A-3F74-171D531D663E}"/>
              </a:ext>
            </a:extLst>
          </p:cNvPr>
          <p:cNvSpPr>
            <a:spLocks noGrp="1"/>
          </p:cNvSpPr>
          <p:nvPr>
            <p:ph idx="1"/>
          </p:nvPr>
        </p:nvSpPr>
        <p:spPr/>
        <p:txBody>
          <a:bodyPr/>
          <a:lstStyle/>
          <a:p>
            <a:r>
              <a:rPr lang="en-US" dirty="0"/>
              <a:t>Procedure:</a:t>
            </a:r>
          </a:p>
          <a:p>
            <a:r>
              <a:rPr lang="en-US" dirty="0"/>
              <a:t>Open bicyclic CLIPS file.</a:t>
            </a:r>
          </a:p>
          <a:p>
            <a:r>
              <a:rPr lang="en-US" dirty="0"/>
              <a:t>Select residues of both rings in bicyclic</a:t>
            </a:r>
          </a:p>
          <a:p>
            <a:r>
              <a:rPr lang="en-US" dirty="0"/>
              <a:t>Open GDNF single loop file.</a:t>
            </a:r>
          </a:p>
          <a:p>
            <a:r>
              <a:rPr lang="en-US" dirty="0"/>
              <a:t>Align GDNF with selection of bicyclic.</a:t>
            </a:r>
          </a:p>
          <a:p>
            <a:endParaRPr lang="en-US" dirty="0"/>
          </a:p>
          <a:p>
            <a:r>
              <a:rPr lang="en-US" dirty="0"/>
              <a:t>Commands:</a:t>
            </a:r>
          </a:p>
          <a:p>
            <a:r>
              <a:rPr lang="en-US" dirty="0"/>
              <a:t>Cmd.load(“Bicyclic”)</a:t>
            </a:r>
          </a:p>
          <a:p>
            <a:r>
              <a:rPr lang="en-US" dirty="0"/>
              <a:t>Cmd.Select(“Residue numbers”)</a:t>
            </a:r>
          </a:p>
          <a:p>
            <a:r>
              <a:rPr lang="en-US" dirty="0"/>
              <a:t>Cmd.load(“GDNF”)</a:t>
            </a:r>
          </a:p>
          <a:p>
            <a:r>
              <a:rPr lang="en-US" dirty="0"/>
              <a:t>Cmd.align(“GDNF </a:t>
            </a:r>
            <a:r>
              <a:rPr lang="en-US" dirty="0" err="1"/>
              <a:t>i</a:t>
            </a:r>
            <a:r>
              <a:rPr lang="en-US" dirty="0"/>
              <a:t>. residue numbers”, “Bicyclic”)</a:t>
            </a:r>
          </a:p>
          <a:p>
            <a:endParaRPr lang="en-US" dirty="0"/>
          </a:p>
          <a:p>
            <a:endParaRPr lang="en-US" dirty="0"/>
          </a:p>
        </p:txBody>
      </p:sp>
      <p:sp>
        <p:nvSpPr>
          <p:cNvPr id="4" name="Slide Number Placeholder 3">
            <a:extLst>
              <a:ext uri="{FF2B5EF4-FFF2-40B4-BE49-F238E27FC236}">
                <a16:creationId xmlns:a16="http://schemas.microsoft.com/office/drawing/2014/main" id="{73B94971-EF78-D267-401A-9BF2D0EA337D}"/>
              </a:ext>
            </a:extLst>
          </p:cNvPr>
          <p:cNvSpPr>
            <a:spLocks noGrp="1"/>
          </p:cNvSpPr>
          <p:nvPr>
            <p:ph type="sldNum" sz="quarter" idx="12"/>
          </p:nvPr>
        </p:nvSpPr>
        <p:spPr/>
        <p:txBody>
          <a:bodyPr/>
          <a:lstStyle/>
          <a:p>
            <a:pPr>
              <a:defRPr/>
            </a:pPr>
            <a:endParaRPr lang="en-US" altLang="zh-CN" dirty="0"/>
          </a:p>
        </p:txBody>
      </p:sp>
    </p:spTree>
    <p:extLst>
      <p:ext uri="{BB962C8B-B14F-4D97-AF65-F5344CB8AC3E}">
        <p14:creationId xmlns:p14="http://schemas.microsoft.com/office/powerpoint/2010/main" val="305171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9913-412E-F840-BE7B-5079E20E94F1}"/>
              </a:ext>
            </a:extLst>
          </p:cNvPr>
          <p:cNvSpPr>
            <a:spLocks noGrp="1"/>
          </p:cNvSpPr>
          <p:nvPr>
            <p:ph type="title"/>
          </p:nvPr>
        </p:nvSpPr>
        <p:spPr/>
        <p:txBody>
          <a:bodyPr/>
          <a:lstStyle/>
          <a:p>
            <a:r>
              <a:rPr lang="en-US" dirty="0"/>
              <a:t>Procedure Visualized</a:t>
            </a:r>
          </a:p>
        </p:txBody>
      </p:sp>
      <p:sp>
        <p:nvSpPr>
          <p:cNvPr id="3" name="Slide Number Placeholder 2">
            <a:extLst>
              <a:ext uri="{FF2B5EF4-FFF2-40B4-BE49-F238E27FC236}">
                <a16:creationId xmlns:a16="http://schemas.microsoft.com/office/drawing/2014/main" id="{2AED3C6F-9CE2-B945-8C11-A0594BAF3845}"/>
              </a:ext>
            </a:extLst>
          </p:cNvPr>
          <p:cNvSpPr>
            <a:spLocks noGrp="1"/>
          </p:cNvSpPr>
          <p:nvPr>
            <p:ph type="sldNum" sz="quarter" idx="12"/>
          </p:nvPr>
        </p:nvSpPr>
        <p:spPr>
          <a:xfrm>
            <a:off x="7360920" y="6085010"/>
            <a:ext cx="2240280" cy="287536"/>
          </a:xfrm>
        </p:spPr>
        <p:txBody>
          <a:bodyPr/>
          <a:lstStyle/>
          <a:p>
            <a:pPr>
              <a:defRPr/>
            </a:pPr>
            <a:fld id="{A4AF728E-FE57-CD46-BF4D-A4AD3A918373}" type="slidenum">
              <a:rPr lang="en-US" altLang="zh-CN" smtClean="0"/>
              <a:pPr>
                <a:defRPr/>
              </a:pPr>
              <a:t>4</a:t>
            </a:fld>
            <a:endParaRPr lang="en-US" altLang="zh-CN" dirty="0"/>
          </a:p>
        </p:txBody>
      </p:sp>
      <p:pic>
        <p:nvPicPr>
          <p:cNvPr id="6" name="Picture 5">
            <a:extLst>
              <a:ext uri="{FF2B5EF4-FFF2-40B4-BE49-F238E27FC236}">
                <a16:creationId xmlns:a16="http://schemas.microsoft.com/office/drawing/2014/main" id="{385DCF01-1998-6662-A7C5-791EF6F7A73F}"/>
              </a:ext>
            </a:extLst>
          </p:cNvPr>
          <p:cNvPicPr>
            <a:picLocks noChangeAspect="1"/>
          </p:cNvPicPr>
          <p:nvPr/>
        </p:nvPicPr>
        <p:blipFill>
          <a:blip r:embed="rId2"/>
          <a:stretch>
            <a:fillRect/>
          </a:stretch>
        </p:blipFill>
        <p:spPr>
          <a:xfrm>
            <a:off x="76200" y="942654"/>
            <a:ext cx="4592361" cy="2743200"/>
          </a:xfrm>
          <a:prstGeom prst="rect">
            <a:avLst/>
          </a:prstGeom>
        </p:spPr>
      </p:pic>
      <p:sp>
        <p:nvSpPr>
          <p:cNvPr id="12" name="Arrow: Right 11">
            <a:extLst>
              <a:ext uri="{FF2B5EF4-FFF2-40B4-BE49-F238E27FC236}">
                <a16:creationId xmlns:a16="http://schemas.microsoft.com/office/drawing/2014/main" id="{BA8B56E3-E5CE-6325-0B6C-183F5C38E06A}"/>
              </a:ext>
            </a:extLst>
          </p:cNvPr>
          <p:cNvSpPr/>
          <p:nvPr/>
        </p:nvSpPr>
        <p:spPr>
          <a:xfrm>
            <a:off x="4191000" y="1552351"/>
            <a:ext cx="74164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0FC9341-3715-6C6D-8859-5E4E0A86DB1F}"/>
              </a:ext>
            </a:extLst>
          </p:cNvPr>
          <p:cNvPicPr>
            <a:picLocks noChangeAspect="1"/>
          </p:cNvPicPr>
          <p:nvPr/>
        </p:nvPicPr>
        <p:blipFill>
          <a:blip r:embed="rId3"/>
          <a:stretch>
            <a:fillRect/>
          </a:stretch>
        </p:blipFill>
        <p:spPr>
          <a:xfrm>
            <a:off x="5029200" y="1202727"/>
            <a:ext cx="4135159" cy="2331016"/>
          </a:xfrm>
          <a:prstGeom prst="rect">
            <a:avLst/>
          </a:prstGeom>
        </p:spPr>
      </p:pic>
      <p:sp>
        <p:nvSpPr>
          <p:cNvPr id="15" name="Arrow: Right 14">
            <a:extLst>
              <a:ext uri="{FF2B5EF4-FFF2-40B4-BE49-F238E27FC236}">
                <a16:creationId xmlns:a16="http://schemas.microsoft.com/office/drawing/2014/main" id="{E7A9972B-A0FB-FFE5-E9F9-10D26F0E121D}"/>
              </a:ext>
            </a:extLst>
          </p:cNvPr>
          <p:cNvSpPr/>
          <p:nvPr/>
        </p:nvSpPr>
        <p:spPr>
          <a:xfrm rot="5400000">
            <a:off x="6497360" y="3419154"/>
            <a:ext cx="74164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2CD584-BD05-A928-E517-49A7157D5A3B}"/>
              </a:ext>
            </a:extLst>
          </p:cNvPr>
          <p:cNvPicPr>
            <a:picLocks noChangeAspect="1"/>
          </p:cNvPicPr>
          <p:nvPr/>
        </p:nvPicPr>
        <p:blipFill>
          <a:blip r:embed="rId4"/>
          <a:stretch>
            <a:fillRect/>
          </a:stretch>
        </p:blipFill>
        <p:spPr>
          <a:xfrm>
            <a:off x="4668561" y="4215987"/>
            <a:ext cx="4486275" cy="2399272"/>
          </a:xfrm>
          <a:prstGeom prst="rect">
            <a:avLst/>
          </a:prstGeom>
        </p:spPr>
      </p:pic>
      <p:pic>
        <p:nvPicPr>
          <p:cNvPr id="19" name="Picture 18">
            <a:extLst>
              <a:ext uri="{FF2B5EF4-FFF2-40B4-BE49-F238E27FC236}">
                <a16:creationId xmlns:a16="http://schemas.microsoft.com/office/drawing/2014/main" id="{46B472A3-8FCF-B680-F1FD-00B81BEA241B}"/>
              </a:ext>
            </a:extLst>
          </p:cNvPr>
          <p:cNvPicPr>
            <a:picLocks noChangeAspect="1"/>
          </p:cNvPicPr>
          <p:nvPr/>
        </p:nvPicPr>
        <p:blipFill>
          <a:blip r:embed="rId5"/>
          <a:stretch>
            <a:fillRect/>
          </a:stretch>
        </p:blipFill>
        <p:spPr>
          <a:xfrm>
            <a:off x="152400" y="4610858"/>
            <a:ext cx="4876800" cy="397036"/>
          </a:xfrm>
          <a:prstGeom prst="rect">
            <a:avLst/>
          </a:prstGeom>
        </p:spPr>
      </p:pic>
    </p:spTree>
    <p:extLst>
      <p:ext uri="{BB962C8B-B14F-4D97-AF65-F5344CB8AC3E}">
        <p14:creationId xmlns:p14="http://schemas.microsoft.com/office/powerpoint/2010/main" val="5414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4C15-762E-CC9D-DBB2-EE4F0635F996}"/>
              </a:ext>
            </a:extLst>
          </p:cNvPr>
          <p:cNvSpPr>
            <a:spLocks noGrp="1"/>
          </p:cNvSpPr>
          <p:nvPr>
            <p:ph type="ctrTitle"/>
          </p:nvPr>
        </p:nvSpPr>
        <p:spPr/>
        <p:txBody>
          <a:bodyPr/>
          <a:lstStyle/>
          <a:p>
            <a:r>
              <a:rPr lang="en-US" dirty="0"/>
              <a:t>Selecting GDNF Residues for Alignment</a:t>
            </a:r>
          </a:p>
        </p:txBody>
      </p:sp>
    </p:spTree>
    <p:extLst>
      <p:ext uri="{BB962C8B-B14F-4D97-AF65-F5344CB8AC3E}">
        <p14:creationId xmlns:p14="http://schemas.microsoft.com/office/powerpoint/2010/main" val="329342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BDF5-DE47-9B90-8AAF-24C04470D184}"/>
              </a:ext>
            </a:extLst>
          </p:cNvPr>
          <p:cNvSpPr>
            <a:spLocks noGrp="1"/>
          </p:cNvSpPr>
          <p:nvPr>
            <p:ph type="title"/>
          </p:nvPr>
        </p:nvSpPr>
        <p:spPr/>
        <p:txBody>
          <a:bodyPr/>
          <a:lstStyle/>
          <a:p>
            <a:r>
              <a:rPr lang="en-US" dirty="0"/>
              <a:t>GDNF Alignment Residues</a:t>
            </a:r>
          </a:p>
        </p:txBody>
      </p:sp>
      <p:sp>
        <p:nvSpPr>
          <p:cNvPr id="3" name="Content Placeholder 2">
            <a:extLst>
              <a:ext uri="{FF2B5EF4-FFF2-40B4-BE49-F238E27FC236}">
                <a16:creationId xmlns:a16="http://schemas.microsoft.com/office/drawing/2014/main" id="{E80FC0CF-14DD-AF9A-3F74-171D531D663E}"/>
              </a:ext>
            </a:extLst>
          </p:cNvPr>
          <p:cNvSpPr>
            <a:spLocks noGrp="1"/>
          </p:cNvSpPr>
          <p:nvPr>
            <p:ph idx="1"/>
          </p:nvPr>
        </p:nvSpPr>
        <p:spPr/>
        <p:txBody>
          <a:bodyPr/>
          <a:lstStyle/>
          <a:p>
            <a:endParaRPr lang="en-US" dirty="0"/>
          </a:p>
          <a:p>
            <a:r>
              <a:rPr lang="en-US" dirty="0"/>
              <a:t>Residue available for mutation had to be upward facing for cysteine. Red portions of next picture. </a:t>
            </a:r>
          </a:p>
          <a:p>
            <a:pPr marL="0" indent="0">
              <a:buNone/>
            </a:pPr>
            <a:endParaRPr lang="en-US" dirty="0"/>
          </a:p>
          <a:p>
            <a:r>
              <a:rPr lang="en-US" dirty="0"/>
              <a:t>Alignment residues starts with right ring cysteine finding starting mutating point such that middle cysteine and left ring cysteine are also on mutation points. Right ring cysteine tests GDNF residue id 220,222, and 224.</a:t>
            </a:r>
          </a:p>
          <a:p>
            <a:endParaRPr lang="en-US" dirty="0"/>
          </a:p>
        </p:txBody>
      </p:sp>
      <p:sp>
        <p:nvSpPr>
          <p:cNvPr id="4" name="Slide Number Placeholder 3">
            <a:extLst>
              <a:ext uri="{FF2B5EF4-FFF2-40B4-BE49-F238E27FC236}">
                <a16:creationId xmlns:a16="http://schemas.microsoft.com/office/drawing/2014/main" id="{73B94971-EF78-D267-401A-9BF2D0EA337D}"/>
              </a:ext>
            </a:extLst>
          </p:cNvPr>
          <p:cNvSpPr>
            <a:spLocks noGrp="1"/>
          </p:cNvSpPr>
          <p:nvPr>
            <p:ph type="sldNum" sz="quarter" idx="12"/>
          </p:nvPr>
        </p:nvSpPr>
        <p:spPr/>
        <p:txBody>
          <a:bodyPr/>
          <a:lstStyle/>
          <a:p>
            <a:pPr>
              <a:defRPr/>
            </a:pPr>
            <a:endParaRPr lang="en-US" altLang="zh-CN" dirty="0"/>
          </a:p>
        </p:txBody>
      </p:sp>
    </p:spTree>
    <p:extLst>
      <p:ext uri="{BB962C8B-B14F-4D97-AF65-F5344CB8AC3E}">
        <p14:creationId xmlns:p14="http://schemas.microsoft.com/office/powerpoint/2010/main" val="224525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9913-412E-F840-BE7B-5079E20E94F1}"/>
              </a:ext>
            </a:extLst>
          </p:cNvPr>
          <p:cNvSpPr>
            <a:spLocks noGrp="1"/>
          </p:cNvSpPr>
          <p:nvPr>
            <p:ph type="title"/>
          </p:nvPr>
        </p:nvSpPr>
        <p:spPr/>
        <p:txBody>
          <a:bodyPr/>
          <a:lstStyle/>
          <a:p>
            <a:r>
              <a:rPr lang="en-US" dirty="0"/>
              <a:t>GDNF Loop</a:t>
            </a:r>
          </a:p>
        </p:txBody>
      </p:sp>
      <p:sp>
        <p:nvSpPr>
          <p:cNvPr id="3" name="Slide Number Placeholder 2">
            <a:extLst>
              <a:ext uri="{FF2B5EF4-FFF2-40B4-BE49-F238E27FC236}">
                <a16:creationId xmlns:a16="http://schemas.microsoft.com/office/drawing/2014/main" id="{2AED3C6F-9CE2-B945-8C11-A0594BAF3845}"/>
              </a:ext>
            </a:extLst>
          </p:cNvPr>
          <p:cNvSpPr>
            <a:spLocks noGrp="1"/>
          </p:cNvSpPr>
          <p:nvPr>
            <p:ph type="sldNum" sz="quarter" idx="12"/>
          </p:nvPr>
        </p:nvSpPr>
        <p:spPr>
          <a:xfrm>
            <a:off x="7360920" y="6085010"/>
            <a:ext cx="2240280" cy="287536"/>
          </a:xfrm>
        </p:spPr>
        <p:txBody>
          <a:bodyPr/>
          <a:lstStyle/>
          <a:p>
            <a:pPr>
              <a:defRPr/>
            </a:pPr>
            <a:fld id="{A4AF728E-FE57-CD46-BF4D-A4AD3A918373}" type="slidenum">
              <a:rPr lang="en-US" altLang="zh-CN" smtClean="0"/>
              <a:pPr>
                <a:defRPr/>
              </a:pPr>
              <a:t>7</a:t>
            </a:fld>
            <a:endParaRPr lang="en-US" altLang="zh-CN" dirty="0"/>
          </a:p>
        </p:txBody>
      </p:sp>
      <p:pic>
        <p:nvPicPr>
          <p:cNvPr id="5" name="Picture 4">
            <a:extLst>
              <a:ext uri="{FF2B5EF4-FFF2-40B4-BE49-F238E27FC236}">
                <a16:creationId xmlns:a16="http://schemas.microsoft.com/office/drawing/2014/main" id="{3715DA5F-5549-C4E9-5219-C10DFBF27D03}"/>
              </a:ext>
            </a:extLst>
          </p:cNvPr>
          <p:cNvPicPr>
            <a:picLocks noChangeAspect="1"/>
          </p:cNvPicPr>
          <p:nvPr/>
        </p:nvPicPr>
        <p:blipFill>
          <a:blip r:embed="rId2"/>
          <a:stretch>
            <a:fillRect/>
          </a:stretch>
        </p:blipFill>
        <p:spPr>
          <a:xfrm>
            <a:off x="1524000" y="990600"/>
            <a:ext cx="5486400" cy="2417415"/>
          </a:xfrm>
          <a:prstGeom prst="rect">
            <a:avLst/>
          </a:prstGeom>
        </p:spPr>
      </p:pic>
      <p:pic>
        <p:nvPicPr>
          <p:cNvPr id="7" name="Picture 6">
            <a:extLst>
              <a:ext uri="{FF2B5EF4-FFF2-40B4-BE49-F238E27FC236}">
                <a16:creationId xmlns:a16="http://schemas.microsoft.com/office/drawing/2014/main" id="{B43CAE0E-35C1-5E47-C78A-14569F2499F4}"/>
              </a:ext>
            </a:extLst>
          </p:cNvPr>
          <p:cNvPicPr>
            <a:picLocks noChangeAspect="1"/>
          </p:cNvPicPr>
          <p:nvPr/>
        </p:nvPicPr>
        <p:blipFill>
          <a:blip r:embed="rId3"/>
          <a:stretch>
            <a:fillRect/>
          </a:stretch>
        </p:blipFill>
        <p:spPr>
          <a:xfrm>
            <a:off x="1529542" y="3466169"/>
            <a:ext cx="6172200" cy="2906377"/>
          </a:xfrm>
          <a:prstGeom prst="rect">
            <a:avLst/>
          </a:prstGeom>
        </p:spPr>
      </p:pic>
    </p:spTree>
    <p:extLst>
      <p:ext uri="{BB962C8B-B14F-4D97-AF65-F5344CB8AC3E}">
        <p14:creationId xmlns:p14="http://schemas.microsoft.com/office/powerpoint/2010/main" val="419023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A4EB-85FC-2D1C-2086-9ECD1C4FEDBC}"/>
              </a:ext>
            </a:extLst>
          </p:cNvPr>
          <p:cNvSpPr>
            <a:spLocks noGrp="1"/>
          </p:cNvSpPr>
          <p:nvPr>
            <p:ph type="ctrTitle"/>
          </p:nvPr>
        </p:nvSpPr>
        <p:spPr/>
        <p:txBody>
          <a:bodyPr/>
          <a:lstStyle/>
          <a:p>
            <a:r>
              <a:rPr lang="en-US" i="1" dirty="0"/>
              <a:t>GDNF Alignment Results/Pictures</a:t>
            </a:r>
          </a:p>
        </p:txBody>
      </p:sp>
    </p:spTree>
    <p:extLst>
      <p:ext uri="{BB962C8B-B14F-4D97-AF65-F5344CB8AC3E}">
        <p14:creationId xmlns:p14="http://schemas.microsoft.com/office/powerpoint/2010/main" val="406371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9913-412E-F840-BE7B-5079E20E94F1}"/>
              </a:ext>
            </a:extLst>
          </p:cNvPr>
          <p:cNvSpPr>
            <a:spLocks noGrp="1"/>
          </p:cNvSpPr>
          <p:nvPr>
            <p:ph type="title"/>
          </p:nvPr>
        </p:nvSpPr>
        <p:spPr/>
        <p:txBody>
          <a:bodyPr/>
          <a:lstStyle/>
          <a:p>
            <a:r>
              <a:rPr lang="en-US" dirty="0"/>
              <a:t>Alignment Length 4 Example</a:t>
            </a:r>
          </a:p>
        </p:txBody>
      </p:sp>
      <p:sp>
        <p:nvSpPr>
          <p:cNvPr id="3" name="Slide Number Placeholder 2">
            <a:extLst>
              <a:ext uri="{FF2B5EF4-FFF2-40B4-BE49-F238E27FC236}">
                <a16:creationId xmlns:a16="http://schemas.microsoft.com/office/drawing/2014/main" id="{2AED3C6F-9CE2-B945-8C11-A0594BAF3845}"/>
              </a:ext>
            </a:extLst>
          </p:cNvPr>
          <p:cNvSpPr>
            <a:spLocks noGrp="1"/>
          </p:cNvSpPr>
          <p:nvPr>
            <p:ph type="sldNum" sz="quarter" idx="12"/>
          </p:nvPr>
        </p:nvSpPr>
        <p:spPr>
          <a:xfrm>
            <a:off x="7360920" y="6085010"/>
            <a:ext cx="2240280" cy="287536"/>
          </a:xfrm>
        </p:spPr>
        <p:txBody>
          <a:bodyPr/>
          <a:lstStyle/>
          <a:p>
            <a:pPr>
              <a:defRPr/>
            </a:pPr>
            <a:fld id="{A4AF728E-FE57-CD46-BF4D-A4AD3A918373}" type="slidenum">
              <a:rPr lang="en-US" altLang="zh-CN" smtClean="0"/>
              <a:pPr>
                <a:defRPr/>
              </a:pPr>
              <a:t>9</a:t>
            </a:fld>
            <a:endParaRPr lang="en-US" altLang="zh-CN" dirty="0"/>
          </a:p>
        </p:txBody>
      </p:sp>
      <p:pic>
        <p:nvPicPr>
          <p:cNvPr id="4" name="Picture 3">
            <a:extLst>
              <a:ext uri="{FF2B5EF4-FFF2-40B4-BE49-F238E27FC236}">
                <a16:creationId xmlns:a16="http://schemas.microsoft.com/office/drawing/2014/main" id="{50097972-A43A-64E5-5E24-87897A8C4344}"/>
              </a:ext>
            </a:extLst>
          </p:cNvPr>
          <p:cNvPicPr>
            <a:picLocks noChangeAspect="1"/>
          </p:cNvPicPr>
          <p:nvPr/>
        </p:nvPicPr>
        <p:blipFill>
          <a:blip r:embed="rId2"/>
          <a:stretch>
            <a:fillRect/>
          </a:stretch>
        </p:blipFill>
        <p:spPr>
          <a:xfrm>
            <a:off x="1320785" y="1447800"/>
            <a:ext cx="6053582" cy="3237472"/>
          </a:xfrm>
          <a:prstGeom prst="rect">
            <a:avLst/>
          </a:prstGeom>
        </p:spPr>
      </p:pic>
      <p:sp>
        <p:nvSpPr>
          <p:cNvPr id="7" name="TextBox 6">
            <a:extLst>
              <a:ext uri="{FF2B5EF4-FFF2-40B4-BE49-F238E27FC236}">
                <a16:creationId xmlns:a16="http://schemas.microsoft.com/office/drawing/2014/main" id="{BE15833F-A4E0-FE28-8074-3F096483E4B9}"/>
              </a:ext>
            </a:extLst>
          </p:cNvPr>
          <p:cNvSpPr txBox="1"/>
          <p:nvPr/>
        </p:nvSpPr>
        <p:spPr>
          <a:xfrm>
            <a:off x="228600" y="5198735"/>
            <a:ext cx="5562600" cy="873188"/>
          </a:xfrm>
          <a:prstGeom prst="rect">
            <a:avLst/>
          </a:prstGeom>
          <a:noFill/>
        </p:spPr>
        <p:txBody>
          <a:bodyPr wrap="square">
            <a:spAutoFit/>
          </a:bodyPr>
          <a:lstStyle/>
          <a:p>
            <a:r>
              <a:rPr lang="en-US" dirty="0">
                <a:solidFill>
                  <a:srgbClr val="FFFF00"/>
                </a:solidFill>
              </a:rPr>
              <a:t>Alignment 4A-4A2_2932 </a:t>
            </a:r>
          </a:p>
          <a:p>
            <a:r>
              <a:rPr lang="en-US" dirty="0">
                <a:solidFill>
                  <a:srgbClr val="FFFF00"/>
                </a:solidFill>
              </a:rPr>
              <a:t>RMSD: 2.025</a:t>
            </a:r>
          </a:p>
        </p:txBody>
      </p:sp>
    </p:spTree>
    <p:extLst>
      <p:ext uri="{BB962C8B-B14F-4D97-AF65-F5344CB8AC3E}">
        <p14:creationId xmlns:p14="http://schemas.microsoft.com/office/powerpoint/2010/main" val="400207156"/>
      </p:ext>
    </p:extLst>
  </p:cSld>
  <p:clrMapOvr>
    <a:masterClrMapping/>
  </p:clrMapOvr>
</p:sld>
</file>

<file path=ppt/theme/theme1.xml><?xml version="1.0" encoding="utf-8"?>
<a:theme xmlns:a="http://schemas.openxmlformats.org/drawingml/2006/main" name="Office Theme">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385B9BD0-273F-154F-8385-E550D710EC78}" vid="{17A7EAAD-2EAC-4342-A5D5-E282731813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GDNF One Loop Alignment</Template>
  <TotalTime>183</TotalTime>
  <Words>347</Words>
  <Application>Microsoft Office PowerPoint</Application>
  <PresentationFormat>Custom</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GDNF Alignment with Bicyclic CLIPS </vt:lpstr>
      <vt:lpstr>GDNF Alignment Procedure</vt:lpstr>
      <vt:lpstr>Python Commands for Alignment</vt:lpstr>
      <vt:lpstr>Procedure Visualized</vt:lpstr>
      <vt:lpstr>Selecting GDNF Residues for Alignment</vt:lpstr>
      <vt:lpstr>GDNF Alignment Residues</vt:lpstr>
      <vt:lpstr>GDNF Loop</vt:lpstr>
      <vt:lpstr>GDNF Alignment Results/Pictures</vt:lpstr>
      <vt:lpstr>Alignment Length 4 Example</vt:lpstr>
      <vt:lpstr>Alignment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GDNF  Single Loop Alignment </dc:title>
  <dc:creator>ro shan</dc:creator>
  <cp:lastModifiedBy>ro shan</cp:lastModifiedBy>
  <cp:revision>11</cp:revision>
  <cp:lastPrinted>2011-10-29T19:48:03Z</cp:lastPrinted>
  <dcterms:created xsi:type="dcterms:W3CDTF">2022-10-22T14:13:33Z</dcterms:created>
  <dcterms:modified xsi:type="dcterms:W3CDTF">2022-11-05T02:02:02Z</dcterms:modified>
</cp:coreProperties>
</file>