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9" r:id="rId4"/>
    <p:sldId id="338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52" r:id="rId26"/>
    <p:sldId id="353" r:id="rId27"/>
    <p:sldId id="356" r:id="rId28"/>
    <p:sldId id="354" r:id="rId29"/>
    <p:sldId id="357" r:id="rId30"/>
    <p:sldId id="355" r:id="rId31"/>
    <p:sldId id="358" r:id="rId32"/>
    <p:sldId id="359" r:id="rId33"/>
    <p:sldId id="360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14AC"/>
    <a:srgbClr val="0000FF"/>
    <a:srgbClr val="3399FF"/>
    <a:srgbClr val="3366FF"/>
    <a:srgbClr val="6666FF"/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5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4:34:5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3336 6560,'0'0'10335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1 442 10368</inkml:trace>
  <inkml:trace contextRef="#ctx0" brushRef="#br0" timeOffset="1">264 1441 10880,'63'233'9695,"2"-21"-6511</inkml:trace>
  <inkml:trace contextRef="#ctx0" brushRef="#br0" timeOffset="5">441 406 9552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1 697 9392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681 1700 7392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0 3019 7120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5627 106 7568,'-14'11'2544</inkml:trace>
  <inkml:trace contextRef="#ctx0" brushRef="#br0" timeOffset="1">4404 181 6672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0 650 10704</inkml:trace>
  <inkml:trace contextRef="#ctx0" brushRef="#br0" timeOffset="1">140 85 11376,'0'-33'9567,"-9"-19"-6335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3066 3144 6208</inkml:trace>
  <inkml:trace contextRef="#ctx0" brushRef="#br0" timeOffset="4">902 619 6320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2136 7392,'0'0'5664,"-11"7"-225,41-31-5055</inkml:trace>
  <inkml:trace contextRef="#ctx0" brushRef="#br0" timeOffset="1">1996 1 5296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40:0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371 305 16128,'129'-155'-16,"0"5"0</inkml:trace>
  <inkml:trace contextRef="#ctx0" brushRef="#br0" timeOffset="1">380 320 7056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168 546 6800</inkml:trace>
  <inkml:trace contextRef="#ctx0" brushRef="#br0" timeOffset="1">0 1510 6960</inkml:trace>
  <inkml:trace contextRef="#ctx0" brushRef="#br0" timeOffset="2">24 1364 1536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1385 1 5568,'0'0'-1392</inkml:trace>
  <inkml:trace contextRef="#ctx0" brushRef="#br0" timeOffset="1">238 1702 7488,'0'0'0,"0"15"3568,-7 5 3951</inkml:trace>
  <inkml:trace contextRef="#ctx0" brushRef="#br0" timeOffset="2">1 1894 4240,'0'0'-1056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2467 1818 6688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8880,'0'0'8543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826 571 12144</inkml:trace>
  <inkml:trace contextRef="#ctx0" brushRef="#br0" timeOffset="2">0 1 11152,'15'7'14671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0 713 1824,'0'0'-464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1 442 10368</inkml:trace>
  <inkml:trace contextRef="#ctx0" brushRef="#br0" timeOffset="1">264 1441 10880,'63'233'9695,"2"-21"-6511</inkml:trace>
  <inkml:trace contextRef="#ctx0" brushRef="#br0" timeOffset="5">441 406 9552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2467 1818 6688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1 697 9392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681 1700 7392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0 3019 7120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5627 106 7568,'-14'11'2544</inkml:trace>
  <inkml:trace contextRef="#ctx0" brushRef="#br0" timeOffset="1">4404 181 6672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0 650 10704</inkml:trace>
  <inkml:trace contextRef="#ctx0" brushRef="#br0" timeOffset="1">140 85 11376,'0'-33'9567,"-9"-19"-6335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3066 3144 6208</inkml:trace>
  <inkml:trace contextRef="#ctx0" brushRef="#br0" timeOffset="4">902 619 6320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2136 7392,'0'0'5664,"-11"7"-225,41-31-5055</inkml:trace>
  <inkml:trace contextRef="#ctx0" brushRef="#br0" timeOffset="1">1996 1 5296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40:0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371 305 16128,'129'-155'-16,"0"5"0</inkml:trace>
  <inkml:trace contextRef="#ctx0" brushRef="#br0" timeOffset="1">380 320 7056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168 546 6800</inkml:trace>
  <inkml:trace contextRef="#ctx0" brushRef="#br0" timeOffset="1">0 1510 6960</inkml:trace>
  <inkml:trace contextRef="#ctx0" brushRef="#br0" timeOffset="2">24 1364 1536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1385 1 5568,'0'0'-1392</inkml:trace>
  <inkml:trace contextRef="#ctx0" brushRef="#br0" timeOffset="1">238 1702 7488,'0'0'0,"0"15"3568,-7 5 3951</inkml:trace>
  <inkml:trace contextRef="#ctx0" brushRef="#br0" timeOffset="2">1 1894 4240,'0'0'-1056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8880,'0'0'8543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826 571 12144</inkml:trace>
  <inkml:trace contextRef="#ctx0" brushRef="#br0" timeOffset="2">0 1 11152,'15'7'14671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0 713 1824,'0'0'-464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1 442 10368</inkml:trace>
  <inkml:trace contextRef="#ctx0" brushRef="#br0" timeOffset="1">264 1441 10880,'63'233'9695,"2"-21"-6511</inkml:trace>
  <inkml:trace contextRef="#ctx0" brushRef="#br0" timeOffset="5">441 406 9552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2467 1818 6688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1 697 9392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681 1700 7392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0 3019 7120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5627 106 7568,'-14'11'2544</inkml:trace>
  <inkml:trace contextRef="#ctx0" brushRef="#br0" timeOffset="1">4404 181 6672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0 650 10704</inkml:trace>
  <inkml:trace contextRef="#ctx0" brushRef="#br0" timeOffset="1">140 85 11376,'0'-33'9567,"-9"-19"-6335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3066 3144 6208</inkml:trace>
  <inkml:trace contextRef="#ctx0" brushRef="#br0" timeOffset="4">902 619 6320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1 697 9392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2136 7392,'0'0'5664,"-11"7"-225,41-31-5055</inkml:trace>
  <inkml:trace contextRef="#ctx0" brushRef="#br0" timeOffset="1">1996 1 5296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40:0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371 305 16128,'129'-155'-16,"0"5"0</inkml:trace>
  <inkml:trace contextRef="#ctx0" brushRef="#br0" timeOffset="1">380 320 7056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168 546 6800</inkml:trace>
  <inkml:trace contextRef="#ctx0" brushRef="#br0" timeOffset="1">0 1510 6960</inkml:trace>
  <inkml:trace contextRef="#ctx0" brushRef="#br0" timeOffset="2">24 1364 1536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1385 1 5568,'0'0'-1392</inkml:trace>
  <inkml:trace contextRef="#ctx0" brushRef="#br0" timeOffset="1">238 1702 7488,'0'0'0,"0"15"3568,-7 5 3951</inkml:trace>
  <inkml:trace contextRef="#ctx0" brushRef="#br0" timeOffset="2">1 1894 4240,'0'0'-1056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8880,'0'0'8543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826 571 12144</inkml:trace>
  <inkml:trace contextRef="#ctx0" brushRef="#br0" timeOffset="2">0 1 11152,'15'7'14671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0 713 1824,'0'0'-464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1 442 10368</inkml:trace>
  <inkml:trace contextRef="#ctx0" brushRef="#br0" timeOffset="1">264 1441 10880,'63'233'9695,"2"-21"-6511</inkml:trace>
  <inkml:trace contextRef="#ctx0" brushRef="#br0" timeOffset="5">441 406 9552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2467 1818 6688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681 1700 7392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1 697 9392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681 1700 7392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0 3019 7120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5627 106 7568,'-14'11'2544</inkml:trace>
  <inkml:trace contextRef="#ctx0" brushRef="#br0" timeOffset="1">4404 181 6672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0 650 10704</inkml:trace>
  <inkml:trace contextRef="#ctx0" brushRef="#br0" timeOffset="1">140 85 11376,'0'-33'9567,"-9"-19"-6335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3066 3144 6208</inkml:trace>
  <inkml:trace contextRef="#ctx0" brushRef="#br0" timeOffset="4">902 619 6320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2136 7392,'0'0'5664,"-11"7"-225,41-31-5055</inkml:trace>
  <inkml:trace contextRef="#ctx0" brushRef="#br0" timeOffset="1">1996 1 5296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40:0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371 305 16128,'129'-155'-16,"0"5"0</inkml:trace>
  <inkml:trace contextRef="#ctx0" brushRef="#br0" timeOffset="1">380 320 7056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168 546 6800</inkml:trace>
  <inkml:trace contextRef="#ctx0" brushRef="#br0" timeOffset="1">0 1510 6960</inkml:trace>
  <inkml:trace contextRef="#ctx0" brushRef="#br0" timeOffset="2">24 1364 1536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0 3019 7120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1385 1 5568,'0'0'-1392</inkml:trace>
  <inkml:trace contextRef="#ctx0" brushRef="#br0" timeOffset="1">238 1702 7488,'0'0'0,"0"15"3568,-7 5 3951</inkml:trace>
  <inkml:trace contextRef="#ctx0" brushRef="#br0" timeOffset="2">1 1894 4240,'0'0'-1056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8880,'0'0'8543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826 571 12144</inkml:trace>
  <inkml:trace contextRef="#ctx0" brushRef="#br0" timeOffset="2">0 1 11152,'15'7'14671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0 713 1824,'0'0'-464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1 442 10368</inkml:trace>
  <inkml:trace contextRef="#ctx0" brushRef="#br0" timeOffset="1">264 1441 10880,'63'233'9695,"2"-21"-6511</inkml:trace>
  <inkml:trace contextRef="#ctx0" brushRef="#br0" timeOffset="5">441 406 9552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2467 1818 6688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1 697 9392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681 1700 7392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5627 106 7568,'-14'11'2544</inkml:trace>
  <inkml:trace contextRef="#ctx0" brushRef="#br0" timeOffset="1">4404 181 6672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0 3019 7120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5627 106 7568,'-14'11'2544</inkml:trace>
  <inkml:trace contextRef="#ctx0" brushRef="#br0" timeOffset="1">4404 181 6672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0 650 10704</inkml:trace>
  <inkml:trace contextRef="#ctx0" brushRef="#br0" timeOffset="1">140 85 11376,'0'-33'9567,"-9"-19"-6335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3066 3144 6208</inkml:trace>
  <inkml:trace contextRef="#ctx0" brushRef="#br0" timeOffset="4">902 619 6320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2136 7392,'0'0'5664,"-11"7"-225,41-31-5055</inkml:trace>
  <inkml:trace contextRef="#ctx0" brushRef="#br0" timeOffset="1">1996 1 5296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40:0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371 305 16128,'129'-155'-16,"0"5"0</inkml:trace>
  <inkml:trace contextRef="#ctx0" brushRef="#br0" timeOffset="1">380 320 7056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168 546 6800</inkml:trace>
  <inkml:trace contextRef="#ctx0" brushRef="#br0" timeOffset="1">0 1510 6960</inkml:trace>
  <inkml:trace contextRef="#ctx0" brushRef="#br0" timeOffset="2">24 1364 1536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1385 1 5568,'0'0'-1392</inkml:trace>
  <inkml:trace contextRef="#ctx0" brushRef="#br0" timeOffset="1">238 1702 7488,'0'0'0,"0"15"3568,-7 5 3951</inkml:trace>
  <inkml:trace contextRef="#ctx0" brushRef="#br0" timeOffset="2">1 1894 4240,'0'0'-1056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8880,'0'0'8543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826 571 12144</inkml:trace>
  <inkml:trace contextRef="#ctx0" brushRef="#br0" timeOffset="2">0 1 11152,'15'7'14671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0 650 10704</inkml:trace>
  <inkml:trace contextRef="#ctx0" brushRef="#br0" timeOffset="1">140 85 11376,'0'-33'9567,"-9"-19"-6335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0 713 1824,'0'0'-464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1 442 10368</inkml:trace>
  <inkml:trace contextRef="#ctx0" brushRef="#br0" timeOffset="1">264 1441 10880,'63'233'9695,"2"-21"-6511</inkml:trace>
  <inkml:trace contextRef="#ctx0" brushRef="#br0" timeOffset="5">441 406 9552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2467 1818 6688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1 697 9392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681 1700 7392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0 3019 7120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5627 106 7568,'-14'11'2544</inkml:trace>
  <inkml:trace contextRef="#ctx0" brushRef="#br0" timeOffset="1">4404 181 6672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0 650 10704</inkml:trace>
  <inkml:trace contextRef="#ctx0" brushRef="#br0" timeOffset="1">140 85 11376,'0'-33'9567,"-9"-19"-6335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3066 3144 6208</inkml:trace>
  <inkml:trace contextRef="#ctx0" brushRef="#br0" timeOffset="4">902 619 6320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3066 3144 6208</inkml:trace>
  <inkml:trace contextRef="#ctx0" brushRef="#br0" timeOffset="4">902 619 6320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2136 7392,'0'0'5664,"-11"7"-225,41-31-5055</inkml:trace>
  <inkml:trace contextRef="#ctx0" brushRef="#br0" timeOffset="1">1996 1 5296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40:0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371 305 16128,'129'-155'-16,"0"5"0</inkml:trace>
  <inkml:trace contextRef="#ctx0" brushRef="#br0" timeOffset="1">380 320 7056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4:34:5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1719 2387 6960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2136 7392,'0'0'5664,"-11"7"-225,41-31-5055</inkml:trace>
  <inkml:trace contextRef="#ctx0" brushRef="#br0" timeOffset="1">1996 1 5296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40:0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371 305 16128,'129'-155'-16,"0"5"0</inkml:trace>
  <inkml:trace contextRef="#ctx0" brushRef="#br0" timeOffset="1">380 320 7056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168 546 6800</inkml:trace>
  <inkml:trace contextRef="#ctx0" brushRef="#br0" timeOffset="1">0 1510 6960</inkml:trace>
  <inkml:trace contextRef="#ctx0" brushRef="#br0" timeOffset="2">24 1364 1536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1385 1 5568,'0'0'-1392</inkml:trace>
  <inkml:trace contextRef="#ctx0" brushRef="#br0" timeOffset="1">238 1702 7488,'0'0'0,"0"15"3568,-7 5 3951</inkml:trace>
  <inkml:trace contextRef="#ctx0" brushRef="#br0" timeOffset="2">1 1894 4240,'0'0'-1056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8880,'0'0'8543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826 571 12144</inkml:trace>
  <inkml:trace contextRef="#ctx0" brushRef="#br0" timeOffset="2">0 1 11152,'15'7'14671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0 713 1824,'0'0'-464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1 442 10368</inkml:trace>
  <inkml:trace contextRef="#ctx0" brushRef="#br0" timeOffset="1">264 1441 10880,'63'233'9695,"2"-21"-6511</inkml:trace>
  <inkml:trace contextRef="#ctx0" brushRef="#br0" timeOffset="5">441 406 9552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2467 1818 6688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4:34:5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1644 1 192</inkml:trace>
  <inkml:trace contextRef="#ctx0" brushRef="#br0" timeOffset="1">0 84 6976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1 697 9392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681 1700 7392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0 3019 7120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5627 106 7568,'-14'11'2544</inkml:trace>
  <inkml:trace contextRef="#ctx0" brushRef="#br0" timeOffset="1">4404 181 6672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0 650 10704</inkml:trace>
  <inkml:trace contextRef="#ctx0" brushRef="#br0" timeOffset="1">140 85 11376,'0'-33'9567,"-9"-19"-6335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3066 3144 6208</inkml:trace>
  <inkml:trace contextRef="#ctx0" brushRef="#br0" timeOffset="4">902 619 6320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2136 7392,'0'0'5664,"-11"7"-225,41-31-5055</inkml:trace>
  <inkml:trace contextRef="#ctx0" brushRef="#br0" timeOffset="1">1996 1 5296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40:0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371 305 16128,'129'-155'-16,"0"5"0</inkml:trace>
  <inkml:trace contextRef="#ctx0" brushRef="#br0" timeOffset="1">380 320 7056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168 546 6800</inkml:trace>
  <inkml:trace contextRef="#ctx0" brushRef="#br0" timeOffset="1">0 1510 6960</inkml:trace>
  <inkml:trace contextRef="#ctx0" brushRef="#br0" timeOffset="2">24 1364 1536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4:34:5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1342 1879 7456</inkml:trace>
  <inkml:trace contextRef="#ctx0" brushRef="#br0" timeOffset="1">2131 1264 7536</inkml:trace>
  <inkml:trace contextRef="#ctx0" brushRef="#br0" timeOffset="2">2874 628 7552</inkml:trace>
  <inkml:trace contextRef="#ctx0" brushRef="#br0" timeOffset="3">3652 33 7504,'42'-33'8800,"-12"42"-5409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1385 1 5568,'0'0'-1392</inkml:trace>
  <inkml:trace contextRef="#ctx0" brushRef="#br0" timeOffset="1">238 1702 7488,'0'0'0,"0"15"3568,-7 5 3951</inkml:trace>
  <inkml:trace contextRef="#ctx0" brushRef="#br0" timeOffset="2">1 1894 4240,'0'0'-1056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8880,'0'0'8543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826 571 12144</inkml:trace>
  <inkml:trace contextRef="#ctx0" brushRef="#br0" timeOffset="2">0 1 11152,'15'7'14671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0 713 1824,'0'0'-464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1 442 10368</inkml:trace>
  <inkml:trace contextRef="#ctx0" brushRef="#br0" timeOffset="1">264 1441 10880,'63'233'9695,"2"-21"-6511</inkml:trace>
  <inkml:trace contextRef="#ctx0" brushRef="#br0" timeOffset="5">441 406 9552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2467 1818 6688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1 697 9392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681 1700 7392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168 546 6800</inkml:trace>
  <inkml:trace contextRef="#ctx0" brushRef="#br0" timeOffset="1">0 1510 6960</inkml:trace>
  <inkml:trace contextRef="#ctx0" brushRef="#br0" timeOffset="2">24 1364 1536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0 3019 7120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5627 106 7568,'-14'11'2544</inkml:trace>
  <inkml:trace contextRef="#ctx0" brushRef="#br0" timeOffset="1">4404 181 6672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0 650 10704</inkml:trace>
  <inkml:trace contextRef="#ctx0" brushRef="#br0" timeOffset="1">140 85 11376,'0'-33'9567,"-9"-19"-6335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3066 3144 6208</inkml:trace>
  <inkml:trace contextRef="#ctx0" brushRef="#br0" timeOffset="4">902 619 6320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2136 7392,'0'0'5664,"-11"7"-225,41-31-5055</inkml:trace>
  <inkml:trace contextRef="#ctx0" brushRef="#br0" timeOffset="1">1996 1 5296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40:0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371 305 16128,'129'-155'-16,"0"5"0</inkml:trace>
  <inkml:trace contextRef="#ctx0" brushRef="#br0" timeOffset="1">380 320 7056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168 546 6800</inkml:trace>
  <inkml:trace contextRef="#ctx0" brushRef="#br0" timeOffset="1">0 1510 6960</inkml:trace>
  <inkml:trace contextRef="#ctx0" brushRef="#br0" timeOffset="2">24 1364 1536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1385 1 5568,'0'0'-1392</inkml:trace>
  <inkml:trace contextRef="#ctx0" brushRef="#br0" timeOffset="1">238 1702 7488,'0'0'0,"0"15"3568,-7 5 3951</inkml:trace>
  <inkml:trace contextRef="#ctx0" brushRef="#br0" timeOffset="2">1 1894 4240,'0'0'-1056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8880,'0'0'8543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826 571 12144</inkml:trace>
  <inkml:trace contextRef="#ctx0" brushRef="#br0" timeOffset="2">0 1 11152,'15'7'14671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1385 1 5568,'0'0'-1392</inkml:trace>
  <inkml:trace contextRef="#ctx0" brushRef="#br0" timeOffset="1">238 1702 7488,'0'0'0,"0"15"3568,-7 5 3951</inkml:trace>
  <inkml:trace contextRef="#ctx0" brushRef="#br0" timeOffset="2">1 1894 4240,'0'0'-1056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0 713 1824,'0'0'-464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1 442 10368</inkml:trace>
  <inkml:trace contextRef="#ctx0" brushRef="#br0" timeOffset="1">264 1441 10880,'63'233'9695,"2"-21"-6511</inkml:trace>
  <inkml:trace contextRef="#ctx0" brushRef="#br0" timeOffset="5">441 406 9552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2467 1818 6688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1 697 9392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681 1700 7392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0 3019 7120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5627 106 7568,'-14'11'2544</inkml:trace>
  <inkml:trace contextRef="#ctx0" brushRef="#br0" timeOffset="1">4404 181 6672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0 650 10704</inkml:trace>
  <inkml:trace contextRef="#ctx0" brushRef="#br0" timeOffset="1">140 85 11376,'0'-33'9567,"-9"-19"-6335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8880,'0'0'8543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3066 3144 6208</inkml:trace>
  <inkml:trace contextRef="#ctx0" brushRef="#br0" timeOffset="4">902 619 6320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2136 7392,'0'0'5664,"-11"7"-225,41-31-5055</inkml:trace>
  <inkml:trace contextRef="#ctx0" brushRef="#br0" timeOffset="1">1996 1 5296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40:0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371 305 16128,'129'-155'-16,"0"5"0</inkml:trace>
  <inkml:trace contextRef="#ctx0" brushRef="#br0" timeOffset="1">380 320 7056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8T08:49:1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0 3040,'0'0'2589,"-18"9"-2568,3-2-14,-121 64 45,104-51-44,1 2-1,-31 28 0,49-39-14,1 2 0,0-1-1,1 2 1,1-1 0,0 2-1,-15 29 1,12-12-28,-15 49 1,19-53 25,0 6 2,1 0-1,1 1 1,2 0-1,2 0 1,1 0-1,2 1 1,1-1-1,1 0 1,3 0-1,15 64 1,-18-89 17,2 1 1,-1-1-1,1 0 0,6 11 1,6 14-2,-6-18-1,2 0 0,20 24 0,-11-13 32,-15-21-34,0-1 1,0-1-1,1 1 0,0-1 1,0 0-1,0-1 0,0 1 1,13 4-1,-6-2 30,-12-6-29,1 0 0,-1 0 0,1 0 0,0-1 0,-1 1 0,1-1-1,0 0 1,-1 1 0,1-1 0,0-1 0,5 1 0,-5-1 4,1 1 0,-1 0 0,1 0 0,-1 0 0,1 0 0,5 2 0,69 27 120,-76-29-128,0 1 0,1 0 0,-1-1 0,1 1 0,-1-1 0,1 0 0,-1 1 0,0-1 1,1-1-1,-1 1 0,1 0 0,-1 0 0,1-1 0,-1 0 0,0 1 0,1-1 0,2-1 0,3-1 17,-1 1 1,0 0-1,1 0 1,10 0-1,-9 1-3,0 0-1,0 0 0,0-1 0,0 0 1,0 0-1,-1-1 0,1-1 0,-1 1 1,0-1-1,11-7 0,-3 2-3,-1-1 0,0-1 0,0 0-1,-1-1 1,-1-1 0,0 0 0,-1 0 0,0-1-1,13-21 1,-4-1 99,-2 0 0,0-2 0,-3 0 0,-1-1 0,18-78 0,-29 93-48,-1 1 0,-1-1 0,-1 0 0,-4-43 0,-25-94 525,22 139-449,-2 0 0,0 0 0,-1 1 0,-1 0 0,-1 0 0,-1 2 0,-1-1 0,-1 1 0,-27-28 0,39 45-125,0-1-1,0 1 1,0 1-1,0-1 1,-1 0-1,1 1 1,-1-1 0,1 1-1,-1-1 1,0 1-1,1 0 1,-1 0-1,0 1 1,0-1-1,0 1 1,1-1-1,-6 1 1,-2 0-153,-1 1 1,1 1 0,-20 5 0,-7 2-552,-34 5-1385,21-4-1054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168 546 6800</inkml:trace>
  <inkml:trace contextRef="#ctx0" brushRef="#br0" timeOffset="1">0 1510 6960</inkml:trace>
  <inkml:trace contextRef="#ctx0" brushRef="#br0" timeOffset="2">24 1364 1536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1385 1 5568,'0'0'-1392</inkml:trace>
  <inkml:trace contextRef="#ctx0" brushRef="#br0" timeOffset="1">238 1702 7488,'0'0'0,"0"15"3568,-7 5 3951</inkml:trace>
  <inkml:trace contextRef="#ctx0" brushRef="#br0" timeOffset="2">1 1894 4240,'0'0'-1056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8880,'0'0'8543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826 571 12144</inkml:trace>
  <inkml:trace contextRef="#ctx0" brushRef="#br0" timeOffset="2">0 1 11152,'15'7'14671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0 713 1824,'0'0'-464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1 442 10368</inkml:trace>
  <inkml:trace contextRef="#ctx0" brushRef="#br0" timeOffset="1">264 1441 10880,'63'233'9695,"2"-21"-6511</inkml:trace>
  <inkml:trace contextRef="#ctx0" brushRef="#br0" timeOffset="5">441 406 9552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826 571 12144</inkml:trace>
  <inkml:trace contextRef="#ctx0" brushRef="#br0" timeOffset="2">0 1 11152,'15'7'14671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2467 1818 6688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1 697 9392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681 1700 7392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0 3019 7120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5627 106 7568,'-14'11'2544</inkml:trace>
  <inkml:trace contextRef="#ctx0" brushRef="#br0" timeOffset="1">4404 181 6672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7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0 650 10704</inkml:trace>
  <inkml:trace contextRef="#ctx0" brushRef="#br0" timeOffset="1">140 85 11376,'0'-33'9567,"-9"-19"-6335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3066 3144 6208</inkml:trace>
  <inkml:trace contextRef="#ctx0" brushRef="#br0" timeOffset="4">902 619 6320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2136 7392,'0'0'5664,"-11"7"-225,41-31-5055</inkml:trace>
  <inkml:trace contextRef="#ctx0" brushRef="#br0" timeOffset="1">1996 1 5296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0 713 1824,'0'0'-464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40:0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371 305 16128,'129'-155'-16,"0"5"0</inkml:trace>
  <inkml:trace contextRef="#ctx0" brushRef="#br0" timeOffset="1">380 320 7056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168 546 6800</inkml:trace>
  <inkml:trace contextRef="#ctx0" brushRef="#br0" timeOffset="1">0 1510 6960</inkml:trace>
  <inkml:trace contextRef="#ctx0" brushRef="#br0" timeOffset="2">24 1364 1536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1385 1 5568,'0'0'-1392</inkml:trace>
  <inkml:trace contextRef="#ctx0" brushRef="#br0" timeOffset="1">238 1702 7488,'0'0'0,"0"15"3568,-7 5 3951</inkml:trace>
  <inkml:trace contextRef="#ctx0" brushRef="#br0" timeOffset="2">1 1894 4240,'0'0'-1056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7:5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8880,'0'0'8543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826 571 12144</inkml:trace>
  <inkml:trace contextRef="#ctx0" brushRef="#br0" timeOffset="2">0 1 11152,'15'7'14671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0 713 1824,'0'0'-464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1 442 10368</inkml:trace>
  <inkml:trace contextRef="#ctx0" brushRef="#br0" timeOffset="1">264 1441 10880,'63'233'9695,"2"-21"-6511</inkml:trace>
  <inkml:trace contextRef="#ctx0" brushRef="#br0" timeOffset="5">441 406 9552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2467 1818 6688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7:38:0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A1D5-28BA-4B6C-9480-C1F279CF0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ACC61-019A-4B4B-B4B9-6E560EC71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47DA8-45BC-4101-BEA7-A48F298C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FB84-EB43-4DC3-99E9-7F21C255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7E577-C69D-4243-93CB-33F505F7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67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61A7-9293-42A1-9DBF-830F3283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7B47-1386-459C-9E3F-3C9AA3B1D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5867-3955-4819-9B25-68EBD3C2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DC57-CEF2-40E8-B204-F96AF317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B3FC-4B7F-43B2-A24E-51B9D4D7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54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5E246-2B34-4B21-9EAE-828C602F6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EB2E0-8D4A-4BC3-9A84-945D294CD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20FD-2E58-478F-8258-079B3C78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4AE3-10DB-44CF-9362-8B705860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8E8D-546E-44A9-8D10-68EECEBF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56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C8AE-05DE-4008-BA76-59D24D59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4C43-2401-447F-8CEB-5354A5EBD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23B6-18C4-42BB-BB4D-090773AA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51FCA-1DE5-461B-8095-DBAA0F7C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1032-34A7-4C0E-BC9C-1FA3E7C3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39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A8BA-8CC3-4064-A6A8-231EBE4E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1704-606A-4ED8-9E35-D30344F4D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0317-EB0C-4C8B-ACB9-F6B4914C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62428-E97A-44FB-A1F7-7A93014E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BECA9-CC74-476C-AAC6-67D3CEA9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87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A8F8-FC1B-4EE1-A6B8-ADB7AC9B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9471-309D-451A-B57D-10D46EA1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B75AE-B461-4C59-A812-CA9DD1361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29B2-388A-4033-A4E9-44537333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B4FFE-1CD2-4E6F-8C15-393DABA0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9435B-9169-420F-BCF7-E19B9858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0B58-3BEF-4CE8-860B-74D1155C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2ED7F-E6FE-407C-9C2A-3C06637E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E3B8B-359C-4578-8C11-909205AB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5F8DE-7B48-42A7-AECF-462F12E68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FE4D5-81A5-4B0A-BFC4-35A50612A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37ACB-1DFE-48F4-9659-44B8E2F3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D5FDA-A234-40DC-BFBA-C618883E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A942F-C17C-4BB3-BF50-6C10CCB7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07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B7CC-37D3-485F-AAE0-47F5817D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C4F38-A897-4028-8159-CD2BC322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04DD7-1291-43E7-A0A4-75A4F838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E4365-C560-4E66-B290-4BE36EF4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08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41B3-F9F3-43DB-B13F-1C06C7ED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B0FF-0B39-446E-B719-479D576A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94178-BAA9-4B29-800A-CDFC5699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6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4AA1-695C-4928-A3B3-0AFDBD3D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1D7C-6F00-4F30-B23F-B2534DCD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2B7DA-2A59-4D92-872E-C7A06AF0A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F37A6-4D15-47F8-95A2-937D566D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FDC40-CD3E-41FB-856F-5BCE5EFF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50B93-7C3B-4025-9A06-B93A970A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26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49C-8F82-4526-BC8A-9492D8C6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A285F-13F2-4F55-8589-CD30E8D61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1AD6-EA44-494F-A46E-A9C75523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ECE2D-4ED6-43A9-8600-86FF4F89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2D1AD-A694-41B6-90FB-64510597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21B21-178F-4606-B978-E2D392EB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4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C0D0B-8515-4E0A-B5BE-24C061C7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92B6A-983A-4251-85A2-F7FACCC7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E82D-CC21-4C37-A0EB-812CD5920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9638-E2F4-4E30-B8DA-D28460E847FF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4D93-D01F-4992-8C58-21E13D08A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AF434-692F-4717-BD66-D942FE940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0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10.xml"/><Relationship Id="rId18" Type="http://schemas.openxmlformats.org/officeDocument/2006/relationships/customXml" Target="../ink/ink14.xml"/><Relationship Id="rId26" Type="http://schemas.openxmlformats.org/officeDocument/2006/relationships/image" Target="../media/image75.png"/><Relationship Id="rId3" Type="http://schemas.openxmlformats.org/officeDocument/2006/relationships/image" Target="../media/image60.emf"/><Relationship Id="rId21" Type="http://schemas.openxmlformats.org/officeDocument/2006/relationships/customXml" Target="../ink/ink17.xml"/><Relationship Id="rId7" Type="http://schemas.openxmlformats.org/officeDocument/2006/relationships/image" Target="../media/image69.png"/><Relationship Id="rId12" Type="http://schemas.openxmlformats.org/officeDocument/2006/relationships/customXml" Target="../ink/ink9.xml"/><Relationship Id="rId17" Type="http://schemas.openxmlformats.org/officeDocument/2006/relationships/customXml" Target="../ink/ink13.xml"/><Relationship Id="rId25" Type="http://schemas.openxmlformats.org/officeDocument/2006/relationships/customXml" Target="../ink/ink19.xml"/><Relationship Id="rId2" Type="http://schemas.openxmlformats.org/officeDocument/2006/relationships/image" Target="../media/image58.emf"/><Relationship Id="rId16" Type="http://schemas.openxmlformats.org/officeDocument/2006/relationships/customXml" Target="../ink/ink12.xml"/><Relationship Id="rId20" Type="http://schemas.openxmlformats.org/officeDocument/2006/relationships/customXml" Target="../ink/ink16.xml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71.png"/><Relationship Id="rId24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customXml" Target="../ink/ink11.xml"/><Relationship Id="rId23" Type="http://schemas.openxmlformats.org/officeDocument/2006/relationships/customXml" Target="../ink/ink18.xml"/><Relationship Id="rId28" Type="http://schemas.openxmlformats.org/officeDocument/2006/relationships/image" Target="../media/image76.png"/><Relationship Id="rId10" Type="http://schemas.openxmlformats.org/officeDocument/2006/relationships/customXml" Target="../ink/ink8.xml"/><Relationship Id="rId19" Type="http://schemas.openxmlformats.org/officeDocument/2006/relationships/customXml" Target="../ink/ink15.xml"/><Relationship Id="rId4" Type="http://schemas.openxmlformats.org/officeDocument/2006/relationships/customXml" Target="../ink/ink5.xml"/><Relationship Id="rId9" Type="http://schemas.openxmlformats.org/officeDocument/2006/relationships/image" Target="../media/image70.png"/><Relationship Id="rId14" Type="http://schemas.openxmlformats.org/officeDocument/2006/relationships/image" Target="../media/image72.png"/><Relationship Id="rId22" Type="http://schemas.openxmlformats.org/officeDocument/2006/relationships/image" Target="../media/image73.png"/><Relationship Id="rId27" Type="http://schemas.openxmlformats.org/officeDocument/2006/relationships/customXml" Target="../ink/ink20.xml"/><Relationship Id="rId30" Type="http://schemas.openxmlformats.org/officeDocument/2006/relationships/image" Target="../media/image7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9.png"/><Relationship Id="rId18" Type="http://schemas.openxmlformats.org/officeDocument/2006/relationships/customXml" Target="../ink/ink32.xml"/><Relationship Id="rId26" Type="http://schemas.openxmlformats.org/officeDocument/2006/relationships/customXml" Target="../ink/ink37.xml"/><Relationship Id="rId3" Type="http://schemas.openxmlformats.org/officeDocument/2006/relationships/customXml" Target="../ink/ink22.xml"/><Relationship Id="rId21" Type="http://schemas.openxmlformats.org/officeDocument/2006/relationships/image" Target="../media/image73.png"/><Relationship Id="rId7" Type="http://schemas.openxmlformats.org/officeDocument/2006/relationships/customXml" Target="../ink/ink24.xml"/><Relationship Id="rId12" Type="http://schemas.openxmlformats.org/officeDocument/2006/relationships/customXml" Target="../ink/ink27.xml"/><Relationship Id="rId17" Type="http://schemas.openxmlformats.org/officeDocument/2006/relationships/customXml" Target="../ink/ink31.xml"/><Relationship Id="rId25" Type="http://schemas.openxmlformats.org/officeDocument/2006/relationships/image" Target="../media/image75.png"/><Relationship Id="rId2" Type="http://schemas.openxmlformats.org/officeDocument/2006/relationships/image" Target="../media/image58.emf"/><Relationship Id="rId16" Type="http://schemas.openxmlformats.org/officeDocument/2006/relationships/customXml" Target="../ink/ink30.xml"/><Relationship Id="rId20" Type="http://schemas.openxmlformats.org/officeDocument/2006/relationships/customXml" Target="../ink/ink34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customXml" Target="../ink/ink26.xml"/><Relationship Id="rId24" Type="http://schemas.openxmlformats.org/officeDocument/2006/relationships/customXml" Target="../ink/ink36.xml"/><Relationship Id="rId5" Type="http://schemas.openxmlformats.org/officeDocument/2006/relationships/customXml" Target="../ink/ink23.xml"/><Relationship Id="rId15" Type="http://schemas.openxmlformats.org/officeDocument/2006/relationships/customXml" Target="../ink/ink29.xml"/><Relationship Id="rId23" Type="http://schemas.openxmlformats.org/officeDocument/2006/relationships/image" Target="../media/image74.png"/><Relationship Id="rId28" Type="http://schemas.openxmlformats.org/officeDocument/2006/relationships/customXml" Target="../ink/ink38.xml"/><Relationship Id="rId10" Type="http://schemas.openxmlformats.org/officeDocument/2006/relationships/image" Target="../media/image78.png"/><Relationship Id="rId19" Type="http://schemas.openxmlformats.org/officeDocument/2006/relationships/customXml" Target="../ink/ink33.xml"/><Relationship Id="rId4" Type="http://schemas.openxmlformats.org/officeDocument/2006/relationships/image" Target="../media/image68.png"/><Relationship Id="rId9" Type="http://schemas.openxmlformats.org/officeDocument/2006/relationships/customXml" Target="../ink/ink25.xml"/><Relationship Id="rId14" Type="http://schemas.openxmlformats.org/officeDocument/2006/relationships/customXml" Target="../ink/ink28.xml"/><Relationship Id="rId22" Type="http://schemas.openxmlformats.org/officeDocument/2006/relationships/customXml" Target="../ink/ink35.xml"/><Relationship Id="rId27" Type="http://schemas.openxmlformats.org/officeDocument/2006/relationships/image" Target="../media/image80.png"/><Relationship Id="rId30" Type="http://schemas.openxmlformats.org/officeDocument/2006/relationships/image" Target="../media/image61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9.png"/><Relationship Id="rId18" Type="http://schemas.openxmlformats.org/officeDocument/2006/relationships/customXml" Target="../ink/ink49.xml"/><Relationship Id="rId26" Type="http://schemas.openxmlformats.org/officeDocument/2006/relationships/customXml" Target="../ink/ink54.xml"/><Relationship Id="rId3" Type="http://schemas.openxmlformats.org/officeDocument/2006/relationships/customXml" Target="../ink/ink39.xml"/><Relationship Id="rId21" Type="http://schemas.openxmlformats.org/officeDocument/2006/relationships/image" Target="../media/image73.png"/><Relationship Id="rId7" Type="http://schemas.openxmlformats.org/officeDocument/2006/relationships/customXml" Target="../ink/ink41.xml"/><Relationship Id="rId12" Type="http://schemas.openxmlformats.org/officeDocument/2006/relationships/customXml" Target="../ink/ink44.xml"/><Relationship Id="rId17" Type="http://schemas.openxmlformats.org/officeDocument/2006/relationships/customXml" Target="../ink/ink48.xml"/><Relationship Id="rId25" Type="http://schemas.openxmlformats.org/officeDocument/2006/relationships/image" Target="../media/image75.png"/><Relationship Id="rId2" Type="http://schemas.openxmlformats.org/officeDocument/2006/relationships/image" Target="../media/image62.png"/><Relationship Id="rId16" Type="http://schemas.openxmlformats.org/officeDocument/2006/relationships/customXml" Target="../ink/ink47.xml"/><Relationship Id="rId20" Type="http://schemas.openxmlformats.org/officeDocument/2006/relationships/customXml" Target="../ink/ink51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customXml" Target="../ink/ink43.xml"/><Relationship Id="rId24" Type="http://schemas.openxmlformats.org/officeDocument/2006/relationships/customXml" Target="../ink/ink53.xml"/><Relationship Id="rId5" Type="http://schemas.openxmlformats.org/officeDocument/2006/relationships/customXml" Target="../ink/ink40.xml"/><Relationship Id="rId15" Type="http://schemas.openxmlformats.org/officeDocument/2006/relationships/customXml" Target="../ink/ink46.xml"/><Relationship Id="rId23" Type="http://schemas.openxmlformats.org/officeDocument/2006/relationships/image" Target="../media/image74.png"/><Relationship Id="rId28" Type="http://schemas.openxmlformats.org/officeDocument/2006/relationships/customXml" Target="../ink/ink55.xml"/><Relationship Id="rId10" Type="http://schemas.openxmlformats.org/officeDocument/2006/relationships/image" Target="../media/image78.png"/><Relationship Id="rId19" Type="http://schemas.openxmlformats.org/officeDocument/2006/relationships/customXml" Target="../ink/ink50.xml"/><Relationship Id="rId4" Type="http://schemas.openxmlformats.org/officeDocument/2006/relationships/image" Target="../media/image68.png"/><Relationship Id="rId9" Type="http://schemas.openxmlformats.org/officeDocument/2006/relationships/customXml" Target="../ink/ink42.xml"/><Relationship Id="rId14" Type="http://schemas.openxmlformats.org/officeDocument/2006/relationships/customXml" Target="../ink/ink45.xml"/><Relationship Id="rId22" Type="http://schemas.openxmlformats.org/officeDocument/2006/relationships/customXml" Target="../ink/ink52.xml"/><Relationship Id="rId27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9.png"/><Relationship Id="rId18" Type="http://schemas.openxmlformats.org/officeDocument/2006/relationships/customXml" Target="../ink/ink66.xml"/><Relationship Id="rId26" Type="http://schemas.openxmlformats.org/officeDocument/2006/relationships/customXml" Target="../ink/ink71.xml"/><Relationship Id="rId3" Type="http://schemas.openxmlformats.org/officeDocument/2006/relationships/customXml" Target="../ink/ink56.xml"/><Relationship Id="rId21" Type="http://schemas.openxmlformats.org/officeDocument/2006/relationships/image" Target="../media/image73.png"/><Relationship Id="rId7" Type="http://schemas.openxmlformats.org/officeDocument/2006/relationships/customXml" Target="../ink/ink58.xml"/><Relationship Id="rId12" Type="http://schemas.openxmlformats.org/officeDocument/2006/relationships/customXml" Target="../ink/ink61.xml"/><Relationship Id="rId17" Type="http://schemas.openxmlformats.org/officeDocument/2006/relationships/customXml" Target="../ink/ink65.xml"/><Relationship Id="rId25" Type="http://schemas.openxmlformats.org/officeDocument/2006/relationships/image" Target="../media/image75.png"/><Relationship Id="rId2" Type="http://schemas.openxmlformats.org/officeDocument/2006/relationships/image" Target="../media/image85.png"/><Relationship Id="rId16" Type="http://schemas.openxmlformats.org/officeDocument/2006/relationships/customXml" Target="../ink/ink64.xml"/><Relationship Id="rId20" Type="http://schemas.openxmlformats.org/officeDocument/2006/relationships/customXml" Target="../ink/ink68.xml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customXml" Target="../ink/ink60.xml"/><Relationship Id="rId24" Type="http://schemas.openxmlformats.org/officeDocument/2006/relationships/customXml" Target="../ink/ink70.xml"/><Relationship Id="rId5" Type="http://schemas.openxmlformats.org/officeDocument/2006/relationships/customXml" Target="../ink/ink57.xml"/><Relationship Id="rId15" Type="http://schemas.openxmlformats.org/officeDocument/2006/relationships/customXml" Target="../ink/ink63.xml"/><Relationship Id="rId23" Type="http://schemas.openxmlformats.org/officeDocument/2006/relationships/image" Target="../media/image74.png"/><Relationship Id="rId28" Type="http://schemas.openxmlformats.org/officeDocument/2006/relationships/customXml" Target="../ink/ink72.xml"/><Relationship Id="rId10" Type="http://schemas.openxmlformats.org/officeDocument/2006/relationships/image" Target="../media/image78.png"/><Relationship Id="rId19" Type="http://schemas.openxmlformats.org/officeDocument/2006/relationships/customXml" Target="../ink/ink67.xml"/><Relationship Id="rId31" Type="http://schemas.openxmlformats.org/officeDocument/2006/relationships/image" Target="../media/image63.png"/><Relationship Id="rId4" Type="http://schemas.openxmlformats.org/officeDocument/2006/relationships/image" Target="../media/image68.png"/><Relationship Id="rId9" Type="http://schemas.openxmlformats.org/officeDocument/2006/relationships/customXml" Target="../ink/ink59.xml"/><Relationship Id="rId14" Type="http://schemas.openxmlformats.org/officeDocument/2006/relationships/customXml" Target="../ink/ink62.xml"/><Relationship Id="rId22" Type="http://schemas.openxmlformats.org/officeDocument/2006/relationships/customXml" Target="../ink/ink69.xml"/><Relationship Id="rId27" Type="http://schemas.openxmlformats.org/officeDocument/2006/relationships/image" Target="../media/image80.png"/><Relationship Id="rId30" Type="http://schemas.openxmlformats.org/officeDocument/2006/relationships/customXml" Target="../ink/ink7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13" Type="http://schemas.openxmlformats.org/officeDocument/2006/relationships/customXml" Target="../ink/ink80.xml"/><Relationship Id="rId18" Type="http://schemas.openxmlformats.org/officeDocument/2006/relationships/customXml" Target="../ink/ink85.xml"/><Relationship Id="rId26" Type="http://schemas.openxmlformats.org/officeDocument/2006/relationships/image" Target="../media/image80.png"/><Relationship Id="rId3" Type="http://schemas.openxmlformats.org/officeDocument/2006/relationships/image" Target="../media/image68.png"/><Relationship Id="rId21" Type="http://schemas.openxmlformats.org/officeDocument/2006/relationships/customXml" Target="../ink/ink87.xml"/><Relationship Id="rId7" Type="http://schemas.openxmlformats.org/officeDocument/2006/relationships/image" Target="../media/image70.png"/><Relationship Id="rId12" Type="http://schemas.openxmlformats.org/officeDocument/2006/relationships/image" Target="../media/image79.png"/><Relationship Id="rId17" Type="http://schemas.openxmlformats.org/officeDocument/2006/relationships/customXml" Target="../ink/ink84.xml"/><Relationship Id="rId25" Type="http://schemas.openxmlformats.org/officeDocument/2006/relationships/customXml" Target="../ink/ink89.xml"/><Relationship Id="rId2" Type="http://schemas.openxmlformats.org/officeDocument/2006/relationships/customXml" Target="../ink/ink74.xml"/><Relationship Id="rId16" Type="http://schemas.openxmlformats.org/officeDocument/2006/relationships/customXml" Target="../ink/ink83.xml"/><Relationship Id="rId20" Type="http://schemas.openxmlformats.org/officeDocument/2006/relationships/image" Target="../media/image73.png"/><Relationship Id="rId29" Type="http://schemas.openxmlformats.org/officeDocument/2006/relationships/image" Target="../media/image6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6.xml"/><Relationship Id="rId11" Type="http://schemas.openxmlformats.org/officeDocument/2006/relationships/customXml" Target="../ink/ink79.xml"/><Relationship Id="rId24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customXml" Target="../ink/ink82.xml"/><Relationship Id="rId23" Type="http://schemas.openxmlformats.org/officeDocument/2006/relationships/customXml" Target="../ink/ink88.xml"/><Relationship Id="rId28" Type="http://schemas.openxmlformats.org/officeDocument/2006/relationships/image" Target="../media/image77.png"/><Relationship Id="rId10" Type="http://schemas.openxmlformats.org/officeDocument/2006/relationships/customXml" Target="../ink/ink78.xml"/><Relationship Id="rId19" Type="http://schemas.openxmlformats.org/officeDocument/2006/relationships/customXml" Target="../ink/ink86.xml"/><Relationship Id="rId4" Type="http://schemas.openxmlformats.org/officeDocument/2006/relationships/customXml" Target="../ink/ink75.xml"/><Relationship Id="rId9" Type="http://schemas.openxmlformats.org/officeDocument/2006/relationships/image" Target="../media/image78.png"/><Relationship Id="rId14" Type="http://schemas.openxmlformats.org/officeDocument/2006/relationships/customXml" Target="../ink/ink81.xml"/><Relationship Id="rId22" Type="http://schemas.openxmlformats.org/officeDocument/2006/relationships/image" Target="../media/image74.png"/><Relationship Id="rId27" Type="http://schemas.openxmlformats.org/officeDocument/2006/relationships/customXml" Target="../ink/ink90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4.xml"/><Relationship Id="rId13" Type="http://schemas.openxmlformats.org/officeDocument/2006/relationships/customXml" Target="../ink/ink97.xml"/><Relationship Id="rId18" Type="http://schemas.openxmlformats.org/officeDocument/2006/relationships/customXml" Target="../ink/ink102.xml"/><Relationship Id="rId26" Type="http://schemas.openxmlformats.org/officeDocument/2006/relationships/image" Target="../media/image80.png"/><Relationship Id="rId3" Type="http://schemas.openxmlformats.org/officeDocument/2006/relationships/image" Target="../media/image68.png"/><Relationship Id="rId21" Type="http://schemas.openxmlformats.org/officeDocument/2006/relationships/customXml" Target="../ink/ink104.xml"/><Relationship Id="rId7" Type="http://schemas.openxmlformats.org/officeDocument/2006/relationships/image" Target="../media/image70.png"/><Relationship Id="rId12" Type="http://schemas.openxmlformats.org/officeDocument/2006/relationships/image" Target="../media/image79.png"/><Relationship Id="rId17" Type="http://schemas.openxmlformats.org/officeDocument/2006/relationships/customXml" Target="../ink/ink101.xml"/><Relationship Id="rId25" Type="http://schemas.openxmlformats.org/officeDocument/2006/relationships/customXml" Target="../ink/ink106.xml"/><Relationship Id="rId2" Type="http://schemas.openxmlformats.org/officeDocument/2006/relationships/customXml" Target="../ink/ink91.xml"/><Relationship Id="rId16" Type="http://schemas.openxmlformats.org/officeDocument/2006/relationships/customXml" Target="../ink/ink100.xml"/><Relationship Id="rId20" Type="http://schemas.openxmlformats.org/officeDocument/2006/relationships/image" Target="../media/image73.png"/><Relationship Id="rId29" Type="http://schemas.openxmlformats.org/officeDocument/2006/relationships/image" Target="../media/image6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3.xml"/><Relationship Id="rId11" Type="http://schemas.openxmlformats.org/officeDocument/2006/relationships/customXml" Target="../ink/ink96.xml"/><Relationship Id="rId24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customXml" Target="../ink/ink99.xml"/><Relationship Id="rId23" Type="http://schemas.openxmlformats.org/officeDocument/2006/relationships/customXml" Target="../ink/ink105.xml"/><Relationship Id="rId28" Type="http://schemas.openxmlformats.org/officeDocument/2006/relationships/image" Target="../media/image77.png"/><Relationship Id="rId10" Type="http://schemas.openxmlformats.org/officeDocument/2006/relationships/customXml" Target="../ink/ink95.xml"/><Relationship Id="rId19" Type="http://schemas.openxmlformats.org/officeDocument/2006/relationships/customXml" Target="../ink/ink103.xml"/><Relationship Id="rId4" Type="http://schemas.openxmlformats.org/officeDocument/2006/relationships/customXml" Target="../ink/ink92.xml"/><Relationship Id="rId9" Type="http://schemas.openxmlformats.org/officeDocument/2006/relationships/image" Target="../media/image78.png"/><Relationship Id="rId14" Type="http://schemas.openxmlformats.org/officeDocument/2006/relationships/customXml" Target="../ink/ink98.xml"/><Relationship Id="rId22" Type="http://schemas.openxmlformats.org/officeDocument/2006/relationships/image" Target="../media/image74.png"/><Relationship Id="rId27" Type="http://schemas.openxmlformats.org/officeDocument/2006/relationships/customXml" Target="../ink/ink107.xml"/><Relationship Id="rId30" Type="http://schemas.openxmlformats.org/officeDocument/2006/relationships/image" Target="../media/image65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13" Type="http://schemas.openxmlformats.org/officeDocument/2006/relationships/customXml" Target="../ink/ink114.xml"/><Relationship Id="rId18" Type="http://schemas.openxmlformats.org/officeDocument/2006/relationships/customXml" Target="../ink/ink119.xml"/><Relationship Id="rId26" Type="http://schemas.openxmlformats.org/officeDocument/2006/relationships/image" Target="../media/image80.png"/><Relationship Id="rId3" Type="http://schemas.openxmlformats.org/officeDocument/2006/relationships/image" Target="../media/image68.png"/><Relationship Id="rId21" Type="http://schemas.openxmlformats.org/officeDocument/2006/relationships/customXml" Target="../ink/ink121.xml"/><Relationship Id="rId7" Type="http://schemas.openxmlformats.org/officeDocument/2006/relationships/image" Target="../media/image70.png"/><Relationship Id="rId12" Type="http://schemas.openxmlformats.org/officeDocument/2006/relationships/image" Target="../media/image79.png"/><Relationship Id="rId17" Type="http://schemas.openxmlformats.org/officeDocument/2006/relationships/customXml" Target="../ink/ink118.xml"/><Relationship Id="rId25" Type="http://schemas.openxmlformats.org/officeDocument/2006/relationships/customXml" Target="../ink/ink123.xml"/><Relationship Id="rId2" Type="http://schemas.openxmlformats.org/officeDocument/2006/relationships/customXml" Target="../ink/ink108.xml"/><Relationship Id="rId16" Type="http://schemas.openxmlformats.org/officeDocument/2006/relationships/customXml" Target="../ink/ink117.xml"/><Relationship Id="rId20" Type="http://schemas.openxmlformats.org/officeDocument/2006/relationships/image" Target="../media/image73.png"/><Relationship Id="rId29" Type="http://schemas.openxmlformats.org/officeDocument/2006/relationships/image" Target="../media/image6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0.xml"/><Relationship Id="rId11" Type="http://schemas.openxmlformats.org/officeDocument/2006/relationships/customXml" Target="../ink/ink113.xml"/><Relationship Id="rId24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customXml" Target="../ink/ink116.xml"/><Relationship Id="rId23" Type="http://schemas.openxmlformats.org/officeDocument/2006/relationships/customXml" Target="../ink/ink122.xml"/><Relationship Id="rId28" Type="http://schemas.openxmlformats.org/officeDocument/2006/relationships/image" Target="../media/image77.png"/><Relationship Id="rId10" Type="http://schemas.openxmlformats.org/officeDocument/2006/relationships/customXml" Target="../ink/ink112.xml"/><Relationship Id="rId19" Type="http://schemas.openxmlformats.org/officeDocument/2006/relationships/customXml" Target="../ink/ink120.xml"/><Relationship Id="rId31" Type="http://schemas.openxmlformats.org/officeDocument/2006/relationships/image" Target="../media/image67.emf"/><Relationship Id="rId4" Type="http://schemas.openxmlformats.org/officeDocument/2006/relationships/customXml" Target="../ink/ink109.xml"/><Relationship Id="rId9" Type="http://schemas.openxmlformats.org/officeDocument/2006/relationships/image" Target="../media/image78.png"/><Relationship Id="rId14" Type="http://schemas.openxmlformats.org/officeDocument/2006/relationships/customXml" Target="../ink/ink115.xml"/><Relationship Id="rId22" Type="http://schemas.openxmlformats.org/officeDocument/2006/relationships/image" Target="../media/image74.png"/><Relationship Id="rId27" Type="http://schemas.openxmlformats.org/officeDocument/2006/relationships/customXml" Target="../ink/ink124.xml"/><Relationship Id="rId30" Type="http://schemas.openxmlformats.org/officeDocument/2006/relationships/image" Target="../media/image66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8.xml"/><Relationship Id="rId13" Type="http://schemas.openxmlformats.org/officeDocument/2006/relationships/customXml" Target="../ink/ink131.xml"/><Relationship Id="rId18" Type="http://schemas.openxmlformats.org/officeDocument/2006/relationships/customXml" Target="../ink/ink136.xml"/><Relationship Id="rId26" Type="http://schemas.openxmlformats.org/officeDocument/2006/relationships/image" Target="../media/image80.png"/><Relationship Id="rId3" Type="http://schemas.openxmlformats.org/officeDocument/2006/relationships/image" Target="../media/image68.png"/><Relationship Id="rId21" Type="http://schemas.openxmlformats.org/officeDocument/2006/relationships/customXml" Target="../ink/ink138.xml"/><Relationship Id="rId7" Type="http://schemas.openxmlformats.org/officeDocument/2006/relationships/image" Target="../media/image70.png"/><Relationship Id="rId12" Type="http://schemas.openxmlformats.org/officeDocument/2006/relationships/image" Target="../media/image79.png"/><Relationship Id="rId17" Type="http://schemas.openxmlformats.org/officeDocument/2006/relationships/customXml" Target="../ink/ink135.xml"/><Relationship Id="rId25" Type="http://schemas.openxmlformats.org/officeDocument/2006/relationships/customXml" Target="../ink/ink140.xml"/><Relationship Id="rId2" Type="http://schemas.openxmlformats.org/officeDocument/2006/relationships/customXml" Target="../ink/ink125.xml"/><Relationship Id="rId16" Type="http://schemas.openxmlformats.org/officeDocument/2006/relationships/customXml" Target="../ink/ink134.xml"/><Relationship Id="rId20" Type="http://schemas.openxmlformats.org/officeDocument/2006/relationships/image" Target="../media/image73.png"/><Relationship Id="rId29" Type="http://schemas.openxmlformats.org/officeDocument/2006/relationships/image" Target="../media/image6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7.xml"/><Relationship Id="rId11" Type="http://schemas.openxmlformats.org/officeDocument/2006/relationships/customXml" Target="../ink/ink130.xml"/><Relationship Id="rId24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customXml" Target="../ink/ink133.xml"/><Relationship Id="rId23" Type="http://schemas.openxmlformats.org/officeDocument/2006/relationships/customXml" Target="../ink/ink139.xml"/><Relationship Id="rId28" Type="http://schemas.openxmlformats.org/officeDocument/2006/relationships/image" Target="../media/image77.png"/><Relationship Id="rId10" Type="http://schemas.openxmlformats.org/officeDocument/2006/relationships/customXml" Target="../ink/ink129.xml"/><Relationship Id="rId19" Type="http://schemas.openxmlformats.org/officeDocument/2006/relationships/customXml" Target="../ink/ink137.xml"/><Relationship Id="rId4" Type="http://schemas.openxmlformats.org/officeDocument/2006/relationships/customXml" Target="../ink/ink126.xml"/><Relationship Id="rId9" Type="http://schemas.openxmlformats.org/officeDocument/2006/relationships/image" Target="../media/image78.png"/><Relationship Id="rId14" Type="http://schemas.openxmlformats.org/officeDocument/2006/relationships/customXml" Target="../ink/ink132.xml"/><Relationship Id="rId22" Type="http://schemas.openxmlformats.org/officeDocument/2006/relationships/image" Target="../media/image74.png"/><Relationship Id="rId27" Type="http://schemas.openxmlformats.org/officeDocument/2006/relationships/customXml" Target="../ink/ink141.xml"/><Relationship Id="rId30" Type="http://schemas.openxmlformats.org/officeDocument/2006/relationships/image" Target="../media/image68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5.xml"/><Relationship Id="rId13" Type="http://schemas.openxmlformats.org/officeDocument/2006/relationships/customXml" Target="../ink/ink148.xml"/><Relationship Id="rId18" Type="http://schemas.openxmlformats.org/officeDocument/2006/relationships/customXml" Target="../ink/ink153.xml"/><Relationship Id="rId26" Type="http://schemas.openxmlformats.org/officeDocument/2006/relationships/image" Target="../media/image80.png"/><Relationship Id="rId3" Type="http://schemas.openxmlformats.org/officeDocument/2006/relationships/image" Target="../media/image68.png"/><Relationship Id="rId21" Type="http://schemas.openxmlformats.org/officeDocument/2006/relationships/customXml" Target="../ink/ink155.xml"/><Relationship Id="rId7" Type="http://schemas.openxmlformats.org/officeDocument/2006/relationships/image" Target="../media/image70.png"/><Relationship Id="rId12" Type="http://schemas.openxmlformats.org/officeDocument/2006/relationships/image" Target="../media/image79.png"/><Relationship Id="rId17" Type="http://schemas.openxmlformats.org/officeDocument/2006/relationships/customXml" Target="../ink/ink152.xml"/><Relationship Id="rId25" Type="http://schemas.openxmlformats.org/officeDocument/2006/relationships/customXml" Target="../ink/ink157.xml"/><Relationship Id="rId2" Type="http://schemas.openxmlformats.org/officeDocument/2006/relationships/customXml" Target="../ink/ink142.xml"/><Relationship Id="rId16" Type="http://schemas.openxmlformats.org/officeDocument/2006/relationships/customXml" Target="../ink/ink151.xml"/><Relationship Id="rId20" Type="http://schemas.openxmlformats.org/officeDocument/2006/relationships/image" Target="../media/image73.png"/><Relationship Id="rId29" Type="http://schemas.openxmlformats.org/officeDocument/2006/relationships/image" Target="../media/image6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4.xml"/><Relationship Id="rId11" Type="http://schemas.openxmlformats.org/officeDocument/2006/relationships/customXml" Target="../ink/ink147.xml"/><Relationship Id="rId24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customXml" Target="../ink/ink150.xml"/><Relationship Id="rId23" Type="http://schemas.openxmlformats.org/officeDocument/2006/relationships/customXml" Target="../ink/ink156.xml"/><Relationship Id="rId28" Type="http://schemas.openxmlformats.org/officeDocument/2006/relationships/image" Target="../media/image77.png"/><Relationship Id="rId10" Type="http://schemas.openxmlformats.org/officeDocument/2006/relationships/customXml" Target="../ink/ink146.xml"/><Relationship Id="rId19" Type="http://schemas.openxmlformats.org/officeDocument/2006/relationships/customXml" Target="../ink/ink154.xml"/><Relationship Id="rId4" Type="http://schemas.openxmlformats.org/officeDocument/2006/relationships/customXml" Target="../ink/ink143.xml"/><Relationship Id="rId9" Type="http://schemas.openxmlformats.org/officeDocument/2006/relationships/image" Target="../media/image78.png"/><Relationship Id="rId14" Type="http://schemas.openxmlformats.org/officeDocument/2006/relationships/customXml" Target="../ink/ink149.xml"/><Relationship Id="rId22" Type="http://schemas.openxmlformats.org/officeDocument/2006/relationships/image" Target="../media/image74.png"/><Relationship Id="rId27" Type="http://schemas.openxmlformats.org/officeDocument/2006/relationships/customXml" Target="../ink/ink158.xml"/><Relationship Id="rId30" Type="http://schemas.openxmlformats.org/officeDocument/2006/relationships/image" Target="../media/image69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8.png"/><Relationship Id="rId18" Type="http://schemas.openxmlformats.org/officeDocument/2006/relationships/customXml" Target="../ink/ink169.xml"/><Relationship Id="rId26" Type="http://schemas.openxmlformats.org/officeDocument/2006/relationships/customXml" Target="../ink/ink174.xml"/><Relationship Id="rId3" Type="http://schemas.openxmlformats.org/officeDocument/2006/relationships/customXml" Target="../ink/ink159.xml"/><Relationship Id="rId21" Type="http://schemas.openxmlformats.org/officeDocument/2006/relationships/image" Target="../media/image89.png"/><Relationship Id="rId7" Type="http://schemas.openxmlformats.org/officeDocument/2006/relationships/customXml" Target="../ink/ink161.xml"/><Relationship Id="rId12" Type="http://schemas.openxmlformats.org/officeDocument/2006/relationships/customXml" Target="../ink/ink164.xml"/><Relationship Id="rId17" Type="http://schemas.openxmlformats.org/officeDocument/2006/relationships/customXml" Target="../ink/ink168.xml"/><Relationship Id="rId25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customXml" Target="../ink/ink167.xml"/><Relationship Id="rId20" Type="http://schemas.openxmlformats.org/officeDocument/2006/relationships/customXml" Target="../ink/ink171.xml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customXml" Target="../ink/ink163.xml"/><Relationship Id="rId24" Type="http://schemas.openxmlformats.org/officeDocument/2006/relationships/customXml" Target="../ink/ink173.xml"/><Relationship Id="rId5" Type="http://schemas.openxmlformats.org/officeDocument/2006/relationships/customXml" Target="../ink/ink160.xml"/><Relationship Id="rId15" Type="http://schemas.openxmlformats.org/officeDocument/2006/relationships/customXml" Target="../ink/ink166.xml"/><Relationship Id="rId23" Type="http://schemas.openxmlformats.org/officeDocument/2006/relationships/image" Target="../media/image90.png"/><Relationship Id="rId28" Type="http://schemas.openxmlformats.org/officeDocument/2006/relationships/customXml" Target="../ink/ink175.xml"/><Relationship Id="rId10" Type="http://schemas.openxmlformats.org/officeDocument/2006/relationships/image" Target="../media/image87.png"/><Relationship Id="rId19" Type="http://schemas.openxmlformats.org/officeDocument/2006/relationships/customXml" Target="../ink/ink170.xml"/><Relationship Id="rId31" Type="http://schemas.openxmlformats.org/officeDocument/2006/relationships/image" Target="../media/image82.png"/><Relationship Id="rId4" Type="http://schemas.openxmlformats.org/officeDocument/2006/relationships/image" Target="../media/image83.png"/><Relationship Id="rId9" Type="http://schemas.openxmlformats.org/officeDocument/2006/relationships/customXml" Target="../ink/ink162.xml"/><Relationship Id="rId14" Type="http://schemas.openxmlformats.org/officeDocument/2006/relationships/customXml" Target="../ink/ink165.xml"/><Relationship Id="rId22" Type="http://schemas.openxmlformats.org/officeDocument/2006/relationships/customXml" Target="../ink/ink172.xml"/><Relationship Id="rId27" Type="http://schemas.openxmlformats.org/officeDocument/2006/relationships/image" Target="../media/image92.png"/><Relationship Id="rId30" Type="http://schemas.openxmlformats.org/officeDocument/2006/relationships/image" Target="../media/image70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8.png"/><Relationship Id="rId18" Type="http://schemas.openxmlformats.org/officeDocument/2006/relationships/customXml" Target="../ink/ink186.xml"/><Relationship Id="rId26" Type="http://schemas.openxmlformats.org/officeDocument/2006/relationships/customXml" Target="../ink/ink191.xml"/><Relationship Id="rId3" Type="http://schemas.openxmlformats.org/officeDocument/2006/relationships/customXml" Target="../ink/ink176.xml"/><Relationship Id="rId21" Type="http://schemas.openxmlformats.org/officeDocument/2006/relationships/image" Target="../media/image89.png"/><Relationship Id="rId7" Type="http://schemas.openxmlformats.org/officeDocument/2006/relationships/customXml" Target="../ink/ink178.xml"/><Relationship Id="rId12" Type="http://schemas.openxmlformats.org/officeDocument/2006/relationships/customXml" Target="../ink/ink181.xml"/><Relationship Id="rId17" Type="http://schemas.openxmlformats.org/officeDocument/2006/relationships/customXml" Target="../ink/ink185.xml"/><Relationship Id="rId25" Type="http://schemas.openxmlformats.org/officeDocument/2006/relationships/image" Target="../media/image91.png"/><Relationship Id="rId2" Type="http://schemas.openxmlformats.org/officeDocument/2006/relationships/image" Target="../media/image95.png"/><Relationship Id="rId16" Type="http://schemas.openxmlformats.org/officeDocument/2006/relationships/customXml" Target="../ink/ink184.xml"/><Relationship Id="rId20" Type="http://schemas.openxmlformats.org/officeDocument/2006/relationships/customXml" Target="../ink/ink188.xml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customXml" Target="../ink/ink180.xml"/><Relationship Id="rId24" Type="http://schemas.openxmlformats.org/officeDocument/2006/relationships/customXml" Target="../ink/ink190.xml"/><Relationship Id="rId5" Type="http://schemas.openxmlformats.org/officeDocument/2006/relationships/customXml" Target="../ink/ink177.xml"/><Relationship Id="rId15" Type="http://schemas.openxmlformats.org/officeDocument/2006/relationships/customXml" Target="../ink/ink183.xml"/><Relationship Id="rId23" Type="http://schemas.openxmlformats.org/officeDocument/2006/relationships/image" Target="../media/image90.png"/><Relationship Id="rId28" Type="http://schemas.openxmlformats.org/officeDocument/2006/relationships/customXml" Target="../ink/ink192.xml"/><Relationship Id="rId10" Type="http://schemas.openxmlformats.org/officeDocument/2006/relationships/image" Target="../media/image87.png"/><Relationship Id="rId19" Type="http://schemas.openxmlformats.org/officeDocument/2006/relationships/customXml" Target="../ink/ink187.xml"/><Relationship Id="rId31" Type="http://schemas.openxmlformats.org/officeDocument/2006/relationships/image" Target="../media/image84.emf"/><Relationship Id="rId4" Type="http://schemas.openxmlformats.org/officeDocument/2006/relationships/image" Target="../media/image83.png"/><Relationship Id="rId9" Type="http://schemas.openxmlformats.org/officeDocument/2006/relationships/customXml" Target="../ink/ink179.xml"/><Relationship Id="rId14" Type="http://schemas.openxmlformats.org/officeDocument/2006/relationships/customXml" Target="../ink/ink182.xml"/><Relationship Id="rId22" Type="http://schemas.openxmlformats.org/officeDocument/2006/relationships/customXml" Target="../ink/ink189.xml"/><Relationship Id="rId27" Type="http://schemas.openxmlformats.org/officeDocument/2006/relationships/image" Target="../media/image92.png"/><Relationship Id="rId30" Type="http://schemas.openxmlformats.org/officeDocument/2006/relationships/image" Target="../media/image8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DC2B-4DD3-45FB-99A7-4E605F908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60" y="30324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Feedback Control System </a:t>
            </a:r>
            <a:br>
              <a:rPr lang="en-US" dirty="0"/>
            </a:br>
            <a:r>
              <a:rPr lang="en-US" dirty="0"/>
              <a:t>Unit 2</a:t>
            </a:r>
            <a:br>
              <a:rPr lang="en-US" dirty="0"/>
            </a:br>
            <a:r>
              <a:rPr lang="en-IN" dirty="0"/>
              <a:t>Block Diagrams and Signal flow graphs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68713F-FBFC-4782-BAD1-2E60E66BBB13}"/>
              </a:ext>
            </a:extLst>
          </p:cNvPr>
          <p:cNvGrpSpPr/>
          <p:nvPr/>
        </p:nvGrpSpPr>
        <p:grpSpPr>
          <a:xfrm>
            <a:off x="8495440" y="3969160"/>
            <a:ext cx="2457720" cy="1397160"/>
            <a:chOff x="8495440" y="3969160"/>
            <a:chExt cx="2457720" cy="13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CA0E7A-873E-479D-AF4F-51ACDA02A6FB}"/>
                    </a:ext>
                  </a:extLst>
                </p14:cNvPr>
                <p14:cNvContentPartPr/>
                <p14:nvPr/>
              </p14:nvContentPartPr>
              <p14:xfrm>
                <a:off x="9432160" y="473308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CA0E7A-873E-479D-AF4F-51ACDA02A6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23160" y="4724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ED66914-E295-42D6-BC69-EBA1C94E2D91}"/>
                    </a:ext>
                  </a:extLst>
                </p14:cNvPr>
                <p14:cNvContentPartPr/>
                <p14:nvPr/>
              </p14:nvContentPartPr>
              <p14:xfrm>
                <a:off x="10952800" y="531556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ED66914-E295-42D6-BC69-EBA1C94E2D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44160" y="5306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75972C2-C797-4703-B34D-6118FF0C4AAA}"/>
                    </a:ext>
                  </a:extLst>
                </p14:cNvPr>
                <p14:cNvContentPartPr/>
                <p14:nvPr/>
              </p14:nvContentPartPr>
              <p14:xfrm>
                <a:off x="8495440" y="5336080"/>
                <a:ext cx="592200" cy="30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75972C2-C797-4703-B34D-6118FF0C4A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86440" y="5327440"/>
                  <a:ext cx="609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20712D-49D5-422F-9EB2-8B6DAC877D63}"/>
                    </a:ext>
                  </a:extLst>
                </p14:cNvPr>
                <p14:cNvContentPartPr/>
                <p14:nvPr/>
              </p14:nvContentPartPr>
              <p14:xfrm>
                <a:off x="8823760" y="3969160"/>
                <a:ext cx="857520" cy="676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20712D-49D5-422F-9EB2-8B6DAC877D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14760" y="3960160"/>
                  <a:ext cx="875160" cy="69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922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Form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07671-9D9B-4D72-95B4-B66C37B9BE0E}"/>
              </a:ext>
            </a:extLst>
          </p:cNvPr>
          <p:cNvSpPr txBox="1"/>
          <p:nvPr/>
        </p:nvSpPr>
        <p:spPr>
          <a:xfrm>
            <a:off x="351694" y="945658"/>
            <a:ext cx="11507372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typical feedback system.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1ACBC-732F-476C-8E7E-5303CDE2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28" y="945658"/>
            <a:ext cx="7816331" cy="31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Form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07671-9D9B-4D72-95B4-B66C37B9BE0E}"/>
              </a:ext>
            </a:extLst>
          </p:cNvPr>
          <p:cNvSpPr txBox="1"/>
          <p:nvPr/>
        </p:nvSpPr>
        <p:spPr>
          <a:xfrm>
            <a:off x="351694" y="945658"/>
            <a:ext cx="5457371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simplified model of feedback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39FE2-F1DE-45CB-A4F5-A9063EC4D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4" y="1187317"/>
            <a:ext cx="5457371" cy="3128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118860" y="1187317"/>
                <a:ext cx="5570220" cy="483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∓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…1</m:t>
                      </m:r>
                    </m:oMath>
                  </m:oMathPara>
                </a14:m>
                <a:endParaRPr lang="en-IN" sz="2400" dirty="0">
                  <a:solidFill>
                    <a:srgbClr val="BC14A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…2</m:t>
                      </m:r>
                    </m:oMath>
                  </m:oMathPara>
                </a14:m>
                <a:endParaRPr lang="en-I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Eq. (2) into Eq. (1) and solving for the transfer function,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Ge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obtain the equivalent, or closed-loop, transfer function shown in Figure</a:t>
                </a:r>
                <a:endParaRPr lang="en-I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860" y="1187317"/>
                <a:ext cx="5570220" cy="4832028"/>
              </a:xfrm>
              <a:prstGeom prst="rect">
                <a:avLst/>
              </a:prstGeom>
              <a:blipFill>
                <a:blip r:embed="rId3"/>
                <a:stretch>
                  <a:fillRect l="-1751" r="-2407" b="-2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EE0E353-E918-4B15-BA6A-1D057AE9A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710" y="5220191"/>
            <a:ext cx="3135890" cy="9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Form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1187317"/>
                <a:ext cx="11049000" cy="3395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The closed loop transfer function is </a:t>
                </a:r>
                <a:endParaRPr lang="en-US" sz="2400" b="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±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…3</m:t>
                      </m:r>
                    </m:oMath>
                  </m:oMathPara>
                </a14:m>
                <a:endParaRPr lang="en-IN" sz="2400" dirty="0">
                  <a:solidFill>
                    <a:srgbClr val="BC14A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product, G(s)H(s) in Eq. (3) is called the open-loop transfer function, or loop gain.</a:t>
                </a:r>
                <a:endParaRPr lang="en-I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1187317"/>
                <a:ext cx="11049000" cy="3395481"/>
              </a:xfrm>
              <a:prstGeom prst="rect">
                <a:avLst/>
              </a:prstGeom>
              <a:blipFill>
                <a:blip r:embed="rId2"/>
                <a:stretch>
                  <a:fillRect l="-827" b="-3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EE0E353-E918-4B15-BA6A-1D057AE9A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150" y="1187317"/>
            <a:ext cx="3135890" cy="9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5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Form: Block diagram algebra for summing junctions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1187317"/>
                <a:ext cx="11049000" cy="5011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Block diagram algebra for summing junctions - equivalent forms for moving a block to the left past a summing junction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signals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multiplied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reaching the output. Hence, both block diagrams are equivalent,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)∓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I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1187317"/>
                <a:ext cx="11049000" cy="5011949"/>
              </a:xfrm>
              <a:prstGeom prst="rect">
                <a:avLst/>
              </a:prstGeom>
              <a:blipFill>
                <a:blip r:embed="rId2"/>
                <a:stretch>
                  <a:fillRect l="-827" r="-772" b="-19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E4F62F7-E0E7-4AE0-A2E3-B86ACE682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133" y="1332230"/>
            <a:ext cx="6413734" cy="26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8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Form: Block diagram algebra for summing junctions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1187317"/>
                <a:ext cx="11049000" cy="5011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Block diagram algebra for summing junctions - equivalent forms for moving a block to the right past a summing junction.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is multiplied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before reaching the output,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is not. Hence, both block diagrams in Figure are equivalent, with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)∓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I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1187317"/>
                <a:ext cx="11049000" cy="5011500"/>
              </a:xfrm>
              <a:prstGeom prst="rect">
                <a:avLst/>
              </a:prstGeom>
              <a:blipFill>
                <a:blip r:embed="rId2"/>
                <a:stretch>
                  <a:fillRect l="-827" r="-772" b="-18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37D0E9-2999-4208-90BC-426688072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087" y="1078230"/>
            <a:ext cx="6875004" cy="27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8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Form: Block diagram algebra for pickoff points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1187317"/>
            <a:ext cx="11049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Block diagram algebra for pickoff points - equivalent forms for moving a block to the left past a pickoff point</a:t>
            </a:r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F3D7D-85C6-4192-941F-8B845FBC0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75" y="1046480"/>
            <a:ext cx="7783664" cy="29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2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Form: Block diagram algebra for pickoff points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1187317"/>
            <a:ext cx="11049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Block diagram algebra for pickoff points - equivalent forms for moving a block to the right past a pickoff point</a:t>
            </a:r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9D4C8-F068-45D7-A43C-4F8CB3BCF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42" y="1146677"/>
            <a:ext cx="7524515" cy="27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97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Reduction 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52037"/>
            <a:ext cx="11049000" cy="556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Follow these rules for simplifying (reducing) the block diagram, which is having many blocks, summing points and take-off points.</a:t>
            </a:r>
          </a:p>
          <a:p>
            <a:pPr marL="1168400" indent="-1168400"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Rule 1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− Check for the blocks connected in series and simplify.</a:t>
            </a:r>
          </a:p>
          <a:p>
            <a:pPr marL="1168400" indent="-1168400"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Rule 2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− Check for the blocks connected in parallel and simplify.</a:t>
            </a:r>
          </a:p>
          <a:p>
            <a:pPr marL="1168400" indent="-1168400"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Rule 3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− Check for the blocks connected in feedback loop and simplify.</a:t>
            </a:r>
          </a:p>
          <a:p>
            <a:pPr marL="1168400" indent="-1168400"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Rule 4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− If there is difficulty with take-off point while simplifying, shift it towards right.</a:t>
            </a:r>
          </a:p>
          <a:p>
            <a:pPr marL="1168400" indent="-1168400"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Rule 5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− If there is difficulty with summing point while simplifying, shift it towards left.</a:t>
            </a:r>
          </a:p>
          <a:p>
            <a:pPr marL="1168400" indent="-1168400"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Rule 6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− Repeat the above steps till you get the simplified form, i.e., single block.</a:t>
            </a:r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3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Reduction 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52037"/>
            <a:ext cx="11049000" cy="113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Numerical: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Consider the block diagram shown in the following figure. Let us simplify (reduce) this block diagram using the block diagram reduction rules.</a:t>
            </a:r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72957F-8BD0-48F7-9A2F-847FB60D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67" y="2506027"/>
            <a:ext cx="7137905" cy="32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Reduction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BE88EBC6-C3C9-4A31-9476-4C555A01D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" y="701215"/>
                <a:ext cx="11140440" cy="12003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just"/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− Use Rule 1 for blocks </a:t>
                </a:r>
                <a:r>
                  <a:rPr lang="en-US" sz="2400" dirty="0">
                    <a:solidFill>
                      <a:srgbClr val="BC14A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i="1" baseline="-250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 </a:t>
                </a:r>
                <a:r>
                  <a:rPr lang="en-US" sz="2400" dirty="0">
                    <a:solidFill>
                      <a:srgbClr val="BC14A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i="1" baseline="-250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0" algn="just"/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Rule 2 for blocks </a:t>
                </a:r>
                <a:r>
                  <a:rPr lang="en-US" sz="2400" dirty="0">
                    <a:solidFill>
                      <a:srgbClr val="BC14A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 baseline="-250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and </a:t>
                </a:r>
                <a:r>
                  <a:rPr lang="en-US" sz="2400" dirty="0">
                    <a:solidFill>
                      <a:srgbClr val="BC14A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0" algn="just"/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modified block diagram is shown in the following figure. 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BE88EBC6-C3C9-4A31-9476-4C555A01D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" y="701215"/>
                <a:ext cx="11140440" cy="1200329"/>
              </a:xfrm>
              <a:prstGeom prst="rect">
                <a:avLst/>
              </a:prstGeom>
              <a:blipFill>
                <a:blip r:embed="rId2"/>
                <a:stretch>
                  <a:fillRect l="-876" t="-3553" b="-1116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1F873B3-5272-4FB8-BFF1-99C736092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19" y="2273347"/>
            <a:ext cx="7203927" cy="332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7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block diagram for a LTI system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07671-9D9B-4D72-95B4-B66C37B9BE0E}"/>
              </a:ext>
            </a:extLst>
          </p:cNvPr>
          <p:cNvSpPr txBox="1"/>
          <p:nvPr/>
        </p:nvSpPr>
        <p:spPr>
          <a:xfrm>
            <a:off x="351694" y="844058"/>
            <a:ext cx="11507372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Signals                                                          system</a:t>
            </a: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Summing junction                                                           pickoff point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9120C-2166-441B-85CF-FB392009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68" y="1237928"/>
            <a:ext cx="3784677" cy="753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DAE08-3246-4916-B10D-1771F38EF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715" y="1090792"/>
            <a:ext cx="4448716" cy="1047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FBD262-D340-4001-8638-0B92AFB45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05" y="2857958"/>
            <a:ext cx="4323652" cy="1805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A866A9-86AB-4FA5-B142-4DE8AA98E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428" y="3098187"/>
            <a:ext cx="2275547" cy="15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1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Reduction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60622F-80E0-452E-A6C8-C59CF42FE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" y="837476"/>
                <a:ext cx="11186160" cy="12003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just"/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− Use Rule 3 for blocks </a:t>
                </a:r>
                <a:r>
                  <a:rPr lang="en-US" sz="2400" dirty="0">
                    <a:solidFill>
                      <a:srgbClr val="BC14A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i="1" baseline="-250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1 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 baseline="-250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and </a:t>
                </a:r>
                <a:r>
                  <a:rPr lang="en-US" sz="2400" dirty="0">
                    <a:solidFill>
                      <a:srgbClr val="BC14A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i="1" baseline="-250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0" algn="just"/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Rule 4 for shifting take-off point after the block 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0" algn="just"/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modified block diagram is shown in the following figure.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60622F-80E0-452E-A6C8-C59CF42FE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" y="837476"/>
                <a:ext cx="11186160" cy="1200329"/>
              </a:xfrm>
              <a:prstGeom prst="rect">
                <a:avLst/>
              </a:prstGeom>
              <a:blipFill>
                <a:blip r:embed="rId2"/>
                <a:stretch>
                  <a:fillRect l="-872" t="-3553" b="-1116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 descr="Reduction Step2">
            <a:extLst>
              <a:ext uri="{FF2B5EF4-FFF2-40B4-BE49-F238E27FC236}">
                <a16:creationId xmlns:a16="http://schemas.microsoft.com/office/drawing/2014/main" id="{2284F478-C6BF-49D9-97AB-89D153C7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420" y="2545080"/>
            <a:ext cx="7510780" cy="360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479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Reduction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A739B0D-9835-45FD-9754-23E16C3CB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20" y="890061"/>
                <a:ext cx="11140440" cy="8309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just"/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− Use Rule 1 for blocks 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3+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4)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 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0" algn="just"/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modified block diagram is shown in the following figure.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A739B0D-9835-45FD-9754-23E16C3CB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520" y="890061"/>
                <a:ext cx="11140440" cy="830997"/>
              </a:xfrm>
              <a:prstGeom prst="rect">
                <a:avLst/>
              </a:prstGeom>
              <a:blipFill>
                <a:blip r:embed="rId2"/>
                <a:stretch>
                  <a:fillRect l="-821" t="-5147" b="-16912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37FE669-D3E2-47E8-A5E6-9A28B168A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40" y="1985009"/>
            <a:ext cx="8313420" cy="393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Reduction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6460A147-CFD4-4714-987B-4ABECF764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" y="849421"/>
                <a:ext cx="11140440" cy="83099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algn="just"/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− Use Rule 3 for blocks </a:t>
                </a:r>
                <a:r>
                  <a:rPr lang="en-US" sz="2400" dirty="0">
                    <a:solidFill>
                      <a:srgbClr val="BC14A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3+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 and </a:t>
                </a:r>
                <a:r>
                  <a:rPr lang="en-US" sz="2400" dirty="0">
                    <a:solidFill>
                      <a:srgbClr val="BC14A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3)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lvl="0" algn="just"/>
                <a:r>
                  <a:rPr lang="en-US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modified block diagram is shown in the following figure. 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6460A147-CFD4-4714-987B-4ABECF764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" y="849421"/>
                <a:ext cx="11140440" cy="830997"/>
              </a:xfrm>
              <a:prstGeom prst="rect">
                <a:avLst/>
              </a:prstGeom>
              <a:blipFill>
                <a:blip r:embed="rId2"/>
                <a:stretch>
                  <a:fillRect l="-821" t="-5109" b="-1605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DCEED7F-0CB0-48AF-88FB-E0BF02609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2234564"/>
            <a:ext cx="8761154" cy="30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Reduction 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7DBCA-EAE8-46AE-B639-488A1435F66A}"/>
              </a:ext>
            </a:extLst>
          </p:cNvPr>
          <p:cNvSpPr txBox="1"/>
          <p:nvPr/>
        </p:nvSpPr>
        <p:spPr>
          <a:xfrm>
            <a:off x="548640" y="860475"/>
            <a:ext cx="11140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Use Rule 1 for blocks connected in series.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modified block diagram is shown in the following figure.</a:t>
            </a:r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Reduction Step5">
            <a:extLst>
              <a:ext uri="{FF2B5EF4-FFF2-40B4-BE49-F238E27FC236}">
                <a16:creationId xmlns:a16="http://schemas.microsoft.com/office/drawing/2014/main" id="{E7E4FDB6-C642-4868-9DDF-AAC88358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15" y="1898968"/>
            <a:ext cx="8669169" cy="365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4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Reduction Rules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7DBCA-EAE8-46AE-B639-488A1435F66A}"/>
              </a:ext>
            </a:extLst>
          </p:cNvPr>
          <p:cNvSpPr txBox="1"/>
          <p:nvPr/>
        </p:nvSpPr>
        <p:spPr>
          <a:xfrm>
            <a:off x="548640" y="860475"/>
            <a:ext cx="11140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6 − </a:t>
            </a:r>
            <a:r>
              <a:rPr lang="en-US" sz="240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Rule 3 for blocks connected in feedback loop.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modified block diagram is shown in the following figure.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simplified block diagram.</a:t>
            </a:r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06E9F6-AA2B-4C66-88E6-FF5B6747B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19" y="2516187"/>
            <a:ext cx="9628562" cy="23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963797"/>
            <a:ext cx="11049000" cy="57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Numerical: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Reduce the block diagram to a single transfer function</a:t>
            </a:r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EEFB2-9CEC-40ED-B6BC-3B1B67C2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22" y="1863632"/>
            <a:ext cx="10059258" cy="472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07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963797"/>
            <a:ext cx="11049000" cy="113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Step1: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The three summing junctions can be combined into a single summing junction</a:t>
            </a:r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98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963797"/>
            <a:ext cx="11049000" cy="57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The three summing junctions can be combined into a single summing junction</a:t>
            </a:r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54CB6-7BA8-4689-AA5F-38EF2AFA0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056" y="2034080"/>
            <a:ext cx="5818212" cy="37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72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963797"/>
                <a:ext cx="11049000" cy="1687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Step 2:</a:t>
                </a: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The three feedback functions,</a:t>
                </a:r>
                <a:r>
                  <a:rPr lang="en-US" sz="2400" dirty="0">
                    <a:solidFill>
                      <a:srgbClr val="BC14A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i="1" baseline="-250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are in parallel. The equivalent function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 Also,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are connected in cascade. Thus, the equivalent transfer function is the product,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I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963797"/>
                <a:ext cx="11049000" cy="1687513"/>
              </a:xfrm>
              <a:prstGeom prst="rect">
                <a:avLst/>
              </a:prstGeom>
              <a:blipFill>
                <a:blip r:embed="rId2"/>
                <a:stretch>
                  <a:fillRect l="-827" r="-772" b="-7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02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963797"/>
                <a:ext cx="11049000" cy="1687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The three feedback functions,</a:t>
                </a:r>
                <a:r>
                  <a:rPr lang="en-US" sz="2400" dirty="0">
                    <a:solidFill>
                      <a:srgbClr val="BC14A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i="1" baseline="-250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are in parallel. The equivalent function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 Also,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are connected in cascade. Thus, the equivalent transfer function is the product,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I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963797"/>
                <a:ext cx="11049000" cy="1687513"/>
              </a:xfrm>
              <a:prstGeom prst="rect">
                <a:avLst/>
              </a:prstGeom>
              <a:blipFill>
                <a:blip r:embed="rId2"/>
                <a:stretch>
                  <a:fillRect l="-827" r="-772" b="-7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99BD7F3-F255-4CA1-AA84-43EC33E8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876" y="3236633"/>
            <a:ext cx="8266733" cy="273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3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 Form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681498"/>
                <a:ext cx="11507372" cy="611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shows a cascaded subsystems. Intermediate signal values are shown at the output of each subsystem. Each signal is derived from the product of the input times the transfer function.</a:t>
                </a:r>
              </a:p>
              <a:p>
                <a:pPr algn="ctr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equivalent transfer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output Laplace transform divided by the input Laplace which is the product of the subsystems’ transfer functions.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681498"/>
                <a:ext cx="11507372" cy="6119945"/>
              </a:xfrm>
              <a:prstGeom prst="rect">
                <a:avLst/>
              </a:prstGeom>
              <a:blipFill>
                <a:blip r:embed="rId2"/>
                <a:stretch>
                  <a:fillRect l="-848" r="-848" b="-13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0111E10-D20C-4735-8E51-F817ECE1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55" y="1096462"/>
            <a:ext cx="9759728" cy="1301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62371C-FD9B-43AF-8AA0-3011D16B1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073" y="3933633"/>
            <a:ext cx="4621087" cy="10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6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963797"/>
                <a:ext cx="11049000" cy="113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Step 3:</a:t>
                </a: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the feedback system is reduced and multiplied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to yield the equivalent transfer function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963797"/>
                <a:ext cx="11049000" cy="1131785"/>
              </a:xfrm>
              <a:prstGeom prst="rect">
                <a:avLst/>
              </a:prstGeom>
              <a:blipFill>
                <a:blip r:embed="rId2"/>
                <a:stretch>
                  <a:fillRect l="-827" r="-772" b="-11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094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963797"/>
                <a:ext cx="11049000" cy="113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the feedback system is reduced and multiplied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to yield the equivalent transfer function as shown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963797"/>
                <a:ext cx="11049000" cy="1131785"/>
              </a:xfrm>
              <a:prstGeom prst="rect">
                <a:avLst/>
              </a:prstGeom>
              <a:blipFill>
                <a:blip r:embed="rId2"/>
                <a:stretch>
                  <a:fillRect l="-827" r="-772" b="-11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50ED48-5A90-43FE-AAC2-4CA3A7B8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432" y="2987098"/>
            <a:ext cx="8160646" cy="140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27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Numerical: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Reduce the block diagram shown to a single transfer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F3048-571A-47A4-8A40-46068B429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49" y="2060319"/>
            <a:ext cx="10061578" cy="270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19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862197"/>
                <a:ext cx="11049000" cy="113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Step 1:</a:t>
                </a: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move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to the left past the pickoff point to create parallel subsystems, and reduce the feedback system consisting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862197"/>
                <a:ext cx="11049000" cy="1131785"/>
              </a:xfrm>
              <a:prstGeom prst="rect">
                <a:avLst/>
              </a:prstGeom>
              <a:blipFill>
                <a:blip r:embed="rId2"/>
                <a:stretch>
                  <a:fillRect l="-827" r="-772" b="-11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815DD6-8F90-4549-8DC5-9D23A4D42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35" y="2448131"/>
            <a:ext cx="10164362" cy="33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42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862197"/>
                <a:ext cx="11049000" cy="1685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Step2:</a:t>
                </a: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Second, reduce the parallel pair consisting of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1/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and unity, and push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to the right past the summing junction, creating parallel subsystems in the feedback.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862197"/>
                <a:ext cx="11049000" cy="1685783"/>
              </a:xfrm>
              <a:prstGeom prst="rect">
                <a:avLst/>
              </a:prstGeom>
              <a:blipFill>
                <a:blip r:embed="rId2"/>
                <a:stretch>
                  <a:fillRect l="-827" r="-772" b="-7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0E2AD0-CE1A-4AA2-9267-66BE55E7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52" y="2813232"/>
            <a:ext cx="10397351" cy="298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78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11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Step3: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combine the summing junctions, add the two feedback elements together, and combine the last two cascaded blocks.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7BB90-B2A0-49BC-AE0E-419B5448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67" y="2519646"/>
            <a:ext cx="10181091" cy="26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43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334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Step4: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use the feedback formula.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Step5: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Finally, multiply the two cascaded blocks and obtain the final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754AA-B406-4025-AEB8-68DAE74A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294204"/>
            <a:ext cx="10706481" cy="1120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CF240-AEE9-46B6-A1E4-60FFBE0C1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282" y="4459566"/>
            <a:ext cx="7463436" cy="105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3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Numerical: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Reduce the block diagram and find the transfer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83528-432A-4DA4-BB56-F0DC03623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02" y="2056175"/>
            <a:ext cx="7641522" cy="3643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2D9B3F-6D93-4142-9B88-8FBB9067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011" y="5699877"/>
            <a:ext cx="925417" cy="40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90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of Feedback Systems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862197"/>
                <a:ext cx="11049000" cy="5602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Consider the system shown, the open loop transfer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The closed-loop transfer function for this system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varies, the poles move through the three ranges of operation of a second-order system: overdamped, critically damped, and underdamped. For example,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/4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the poles of the system are real and are locate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862197"/>
                <a:ext cx="11049000" cy="5602368"/>
              </a:xfrm>
              <a:prstGeom prst="rect">
                <a:avLst/>
              </a:prstGeom>
              <a:blipFill>
                <a:blip r:embed="rId2"/>
                <a:stretch>
                  <a:fillRect l="-827" r="-7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2DD63C3-6E52-4EB8-9121-9290CCFD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26" y="791077"/>
            <a:ext cx="4939895" cy="17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69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of Feedback Systems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862197"/>
                <a:ext cx="11049000" cy="3975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For example,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/4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the poles of the system are real and are locate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increases, the poles move along the real axis, and the system remains overdamped until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/4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 At that gain, or amplification, both poles are real and equal, and the system is critically damped.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862197"/>
                <a:ext cx="11049000" cy="3975832"/>
              </a:xfrm>
              <a:prstGeom prst="rect">
                <a:avLst/>
              </a:prstGeom>
              <a:blipFill>
                <a:blip r:embed="rId2"/>
                <a:stretch>
                  <a:fillRect l="-827" r="-772" b="-24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38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 Form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07671-9D9B-4D72-95B4-B66C37B9BE0E}"/>
              </a:ext>
            </a:extLst>
          </p:cNvPr>
          <p:cNvSpPr txBox="1"/>
          <p:nvPr/>
        </p:nvSpPr>
        <p:spPr>
          <a:xfrm>
            <a:off x="351694" y="844058"/>
            <a:ext cx="11507372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 (</a:t>
            </a:r>
            <a:r>
              <a:rPr lang="en-US" sz="2400" dirty="0">
                <a:solidFill>
                  <a:srgbClr val="BC14A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was derived under the assumption that interconnected sub systems do not load adjacent subsystems. That is,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subsystem’s output remains the same whether the subsequent subsystem is connected or not.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change in the output the subsequent subsystem loads the previous subsystem, and the equivalent transfer function is not the product of the individual transfer functions.</a:t>
            </a:r>
          </a:p>
        </p:txBody>
      </p:sp>
    </p:spTree>
    <p:extLst>
      <p:ext uri="{BB962C8B-B14F-4D97-AF65-F5344CB8AC3E}">
        <p14:creationId xmlns:p14="http://schemas.microsoft.com/office/powerpoint/2010/main" val="14166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of Feedback Systems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862197"/>
                <a:ext cx="11049000" cy="342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For gains above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/4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 the system is underdamped, with complex poles located 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±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Now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increases, the real part remains constant and the imaginary part increases. Thus, the peak time decreases and the percent overshoot increases, while the settling time constant.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862197"/>
                <a:ext cx="11049000" cy="3421834"/>
              </a:xfrm>
              <a:prstGeom prst="rect">
                <a:avLst/>
              </a:prstGeom>
              <a:blipFill>
                <a:blip r:embed="rId2"/>
                <a:stretch>
                  <a:fillRect l="-827" r="-772" b="-30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957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of Feedback Systems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862197"/>
                <a:ext cx="11049000" cy="4620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For the system shown, find the peak time,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The closed-loop transfer function found from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+25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=5;2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=5; ∴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𝜁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=0.5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862197"/>
                <a:ext cx="11049000" cy="4620047"/>
              </a:xfrm>
              <a:prstGeom prst="rect">
                <a:avLst/>
              </a:prstGeom>
              <a:blipFill>
                <a:blip r:embed="rId2"/>
                <a:stretch>
                  <a:fillRect l="-8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C02559A-5310-4CE8-8159-DDE9100D3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77" y="1489050"/>
            <a:ext cx="4853543" cy="14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91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 of Feedback Systems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862197"/>
                <a:ext cx="11049000" cy="6054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Using the values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we find respectively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=0.726 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𝑠𝑒𝑐𝑜𝑛𝑑</m:t>
                      </m:r>
                    </m:oMath>
                  </m:oMathPara>
                </a14:m>
                <a:endParaRPr lang="en-US" sz="2400" b="0" dirty="0">
                  <a:solidFill>
                    <a:srgbClr val="BC14A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%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𝑂𝑆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  <m:r>
                                <a:rPr lang="en-US" sz="240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×100=16.303</m:t>
                      </m:r>
                    </m:oMath>
                  </m:oMathPara>
                </a14:m>
                <a:endParaRPr lang="en-US" sz="2400" b="0" dirty="0">
                  <a:solidFill>
                    <a:srgbClr val="BC14A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𝜁𝜔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=1.6 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𝑠𝑒𝑐𝑜𝑛𝑑</m:t>
                      </m:r>
                    </m:oMath>
                  </m:oMathPara>
                </a14:m>
                <a:endParaRPr lang="en-US" sz="2400" b="0" dirty="0">
                  <a:solidFill>
                    <a:srgbClr val="BC14A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862197"/>
                <a:ext cx="11049000" cy="6054414"/>
              </a:xfrm>
              <a:prstGeom prst="rect">
                <a:avLst/>
              </a:prstGeom>
              <a:blipFill>
                <a:blip r:embed="rId2"/>
                <a:stretch>
                  <a:fillRect l="-8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368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Signal-Flow Graphs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667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Signal-flow graphs are an alternative to block diagrams. The signal-flow graph consists of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branches which represent systems, and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nodes, which represent signals.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System                                                                         node (signal)        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A system is represented by a line with an arrow showing the direction of signal flow through the system. Adjacent to the line we write the transfer function.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A signal is a node with the signal’s name written adjacent to the node.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D9FC6-EDCE-4B7F-83B9-8B1C3E14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" y="3773276"/>
            <a:ext cx="1771128" cy="626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E22FA3-EBBC-4EBF-A50B-A1CC169A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420" y="4071038"/>
            <a:ext cx="525035" cy="6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93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Signal-Flow Graphs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862197"/>
                <a:ext cx="11049000" cy="6117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interconnection of systems and signals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Each signal is the sum of signals flowing into it. For example, the signals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i="1" baseline="-2500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)−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i="1" baseline="-2500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i="1" baseline="-2500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d>
                        <m:dPr>
                          <m:ctrlPr>
                            <a:rPr lang="en-US" sz="2400" b="0" i="1" baseline="-25000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d>
                        <m:dPr>
                          <m:ctrlPr>
                            <a:rPr lang="en-US" sz="2400" b="0" i="1" baseline="-2500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d>
                        <m:dPr>
                          <m:ctrlPr>
                            <a:rPr lang="en-US" sz="2400" b="0" i="1" baseline="-2500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862197"/>
                <a:ext cx="11049000" cy="6117765"/>
              </a:xfrm>
              <a:prstGeom prst="rect">
                <a:avLst/>
              </a:prstGeom>
              <a:blipFill>
                <a:blip r:embed="rId2"/>
                <a:stretch>
                  <a:fillRect l="-8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29BBA65-400F-45DD-ADC1-23B72E3E8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667622"/>
            <a:ext cx="4063585" cy="19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86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Signal-Flow Graphs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5563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Convert the block diagram into signal-flow graphs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Step1: Draw the signal nodes for that system.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Step2: Interconnect the signal nodes with system branches. 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34FB50-077B-41BC-B494-197C459DF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85" y="1569025"/>
            <a:ext cx="10599856" cy="13017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917304-97E3-4612-BB69-6EBADF2C7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508" y="3654745"/>
            <a:ext cx="4848352" cy="929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BD49AB-F678-42AB-90EE-82D2C4930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626" y="5334496"/>
            <a:ext cx="5370911" cy="116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48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Signal-Flow Graphs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390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Convert the block diagram into signal-flow graphs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Step1: Draw the signal nodes for that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F1F92-6BE8-4EA5-B55B-927346E49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64" y="1541168"/>
            <a:ext cx="7687563" cy="2624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62C625-C9D8-4666-B994-9B88A7F0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539" y="3779519"/>
            <a:ext cx="3394268" cy="233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13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Signal-Flow Graphs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445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Step1: Draw the signal nodes for that system.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Step2: Interconnect the signal nodes with system branches. 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62C625-C9D8-4666-B994-9B88A7F0A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79" y="1463039"/>
            <a:ext cx="3394268" cy="23359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EAE34D-D8ED-4251-AE41-54988693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681" y="4234144"/>
            <a:ext cx="3919451" cy="26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05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Signal-Flow Graphs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390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Convert the block diagram into signal-flow graphs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Step1: Draw the signal nodes for that system.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8FEC4-FE8F-4174-9A68-890FDB97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82400"/>
            <a:ext cx="5125536" cy="2839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DFD11D-29BE-4801-B086-FBAC1806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67" y="4942426"/>
            <a:ext cx="4402275" cy="116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63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Signal-Flow Graphs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390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Step1: Draw the signal nodes for that system.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Step2: Interconnect the signal nodes with system branches. 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5B23E-D9E6-4238-8FE5-0424704B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47" y="1660746"/>
            <a:ext cx="4402275" cy="1160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92FE39-4096-4F42-8CAF-81F1AC7BB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47" y="4036872"/>
            <a:ext cx="4616740" cy="15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5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 Form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4632960" y="844058"/>
                <a:ext cx="7226106" cy="406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transfer function of the first RC circuit is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en-US" sz="2400" b="0" i="0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1/(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+(1/(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transfer function of the second RC circuit is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en-US" sz="2400" b="0" i="0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1/(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+(1/(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0" y="844058"/>
                <a:ext cx="7226106" cy="4061368"/>
              </a:xfrm>
              <a:prstGeom prst="rect">
                <a:avLst/>
              </a:prstGeom>
              <a:blipFill>
                <a:blip r:embed="rId2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04445DE-69E2-445D-85F1-D19614598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821556"/>
            <a:ext cx="3070381" cy="1799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2883B6-A197-486F-A2A1-A10946218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352" y="3083692"/>
            <a:ext cx="2837981" cy="17994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771CEA-9CB9-4487-9489-A7631E4EB2AF}"/>
              </a:ext>
            </a:extLst>
          </p:cNvPr>
          <p:cNvSpPr txBox="1"/>
          <p:nvPr/>
        </p:nvSpPr>
        <p:spPr>
          <a:xfrm>
            <a:off x="416560" y="1696720"/>
            <a:ext cx="1087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C667B-AEF3-427A-814D-3992F26FA7DF}"/>
              </a:ext>
            </a:extLst>
          </p:cNvPr>
          <p:cNvSpPr txBox="1"/>
          <p:nvPr/>
        </p:nvSpPr>
        <p:spPr>
          <a:xfrm>
            <a:off x="418620" y="5608849"/>
            <a:ext cx="11270459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couple both the circuits to have cascaded combination, then we get</a:t>
            </a:r>
          </a:p>
        </p:txBody>
      </p:sp>
    </p:spTree>
    <p:extLst>
      <p:ext uri="{BB962C8B-B14F-4D97-AF65-F5344CB8AC3E}">
        <p14:creationId xmlns:p14="http://schemas.microsoft.com/office/powerpoint/2010/main" val="3477039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Signal-Flow Graphs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445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Convert the block diagram into signal-flow graphs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Step1: Draw the signal nodes for that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204BF-FAEE-45C4-AE1F-DA15CA94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67" y="1400060"/>
            <a:ext cx="10729357" cy="30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085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Signal-Flow Graphs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Step1: Draw the signal nodes for that system.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CEB6F-9984-4435-956A-02AA21DA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80" y="3583263"/>
            <a:ext cx="9886615" cy="2131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4D4E3-8BCD-4D6F-A517-ECE72E469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505" y="707795"/>
            <a:ext cx="7755095" cy="22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027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Signal-Flow Graphs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Step2: Interconnect the signal nodes with system branches.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AEA1D-EAA9-4BB6-BEEF-9C3EEF74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11" y="1718753"/>
            <a:ext cx="9301909" cy="45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28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Signal-Flow Graphs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577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Step3: Simplified signal flow graph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5BA040-52B6-4F1E-BA9C-CBE1EEEAA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20" y="1855485"/>
            <a:ext cx="8786788" cy="41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77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Mason’s Rule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11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Mason’s rule for reducing a signal-flow graph to a single transfer function requires the application of one formula. It has several components.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FAE14-E817-48DE-927F-D83C415A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87" y="2513630"/>
            <a:ext cx="8824171" cy="301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73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Mason’s Rule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223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Loop gain: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The product of branch gains found by traversing a path that starts at a node and ends at the same node, following the direction of the signal flow, without passing through any other node more than once. Here we have four loops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FAE14-E817-48DE-927F-D83C415A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3" y="3763158"/>
            <a:ext cx="8824171" cy="3013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B6465-8E8C-42B7-BED2-97A8768C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324" y="2611915"/>
            <a:ext cx="2970363" cy="20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83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Mason’s Rule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16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Forward-path gain: </a:t>
            </a: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The product of gains found by traversing a path from the input node to the output node of the signal-flow graph in the direction of signal flow.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Here we have two forward-path gains: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FAE14-E817-48DE-927F-D83C415A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87" y="3803950"/>
            <a:ext cx="8824171" cy="3013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69B59-EC7E-485C-A521-43D630873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79" y="2752948"/>
            <a:ext cx="5463021" cy="99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435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Mason’s Rule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168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Forward-path gain: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 of gains found by traversing a path from the input node to the output node of the signal-flow graph in the direction of signal flow.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have two forward-path gains: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FAE14-E817-48DE-927F-D83C415A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87" y="3803950"/>
            <a:ext cx="8824171" cy="3013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69B59-EC7E-485C-A521-43D630873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79" y="2752948"/>
            <a:ext cx="5069381" cy="9257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14:cNvPr>
              <p14:cNvContentPartPr/>
              <p14:nvPr/>
            </p14:nvContentPartPr>
            <p14:xfrm>
              <a:off x="-1430480" y="4976440"/>
              <a:ext cx="60840" cy="34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439480" y="4967800"/>
                <a:ext cx="784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14:cNvPr>
              <p14:cNvContentPartPr/>
              <p14:nvPr/>
            </p14:nvContentPartPr>
            <p14:xfrm>
              <a:off x="-1764920" y="3940360"/>
              <a:ext cx="498600" cy="681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773560" y="3931720"/>
                <a:ext cx="51624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14:cNvPr>
              <p14:cNvContentPartPr/>
              <p14:nvPr/>
            </p14:nvContentPartPr>
            <p14:xfrm>
              <a:off x="-780320" y="36952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788960" y="3686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14:cNvPr>
              <p14:cNvContentPartPr/>
              <p14:nvPr/>
            </p14:nvContentPartPr>
            <p14:xfrm>
              <a:off x="-1569800" y="3644440"/>
              <a:ext cx="297720" cy="20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578800" y="3635800"/>
                <a:ext cx="3153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14:cNvPr>
              <p14:cNvContentPartPr/>
              <p14:nvPr/>
            </p14:nvContentPartPr>
            <p14:xfrm>
              <a:off x="-2230320" y="27761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239320" y="2767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14:cNvPr>
              <p14:cNvContentPartPr/>
              <p14:nvPr/>
            </p14:nvContentPartPr>
            <p14:xfrm>
              <a:off x="-1792560" y="1400200"/>
              <a:ext cx="158760" cy="533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801200" y="1391200"/>
                <a:ext cx="1764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14:cNvPr>
              <p14:cNvContentPartPr/>
              <p14:nvPr/>
            </p14:nvContentPartPr>
            <p14:xfrm>
              <a:off x="-990760" y="182968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999400" y="1821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14:cNvPr>
              <p14:cNvContentPartPr/>
              <p14:nvPr/>
            </p14:nvContentPartPr>
            <p14:xfrm>
              <a:off x="-632920" y="270412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41920" y="2695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14:cNvPr>
              <p14:cNvContentPartPr/>
              <p14:nvPr/>
            </p14:nvContentPartPr>
            <p14:xfrm>
              <a:off x="-1081480" y="278188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090480" y="2773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14:cNvPr>
              <p14:cNvContentPartPr/>
              <p14:nvPr/>
            </p14:nvContentPartPr>
            <p14:xfrm>
              <a:off x="-2308080" y="256048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316720" y="2551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14:cNvPr>
              <p14:cNvContentPartPr/>
              <p14:nvPr/>
            </p14:nvContentPartPr>
            <p14:xfrm>
              <a:off x="-1513920" y="279916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522560" y="2790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14:cNvPr>
              <p14:cNvContentPartPr/>
              <p14:nvPr/>
            </p14:nvContentPartPr>
            <p14:xfrm>
              <a:off x="-2229320" y="38352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238320" y="38266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14:cNvPr>
              <p14:cNvContentPartPr/>
              <p14:nvPr/>
            </p14:nvContentPartPr>
            <p14:xfrm>
              <a:off x="-270760" y="3061960"/>
              <a:ext cx="441000" cy="2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279400" y="3053320"/>
                <a:ext cx="4586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14:cNvPr>
              <p14:cNvContentPartPr/>
              <p14:nvPr/>
            </p14:nvContentPartPr>
            <p14:xfrm>
              <a:off x="-272560" y="1137040"/>
              <a:ext cx="50760" cy="234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281560" y="1128040"/>
                <a:ext cx="6840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883D008-DCFC-4FC7-9528-470CEAE942D0}"/>
              </a:ext>
            </a:extLst>
          </p:cNvPr>
          <p:cNvGrpSpPr/>
          <p:nvPr/>
        </p:nvGrpSpPr>
        <p:grpSpPr>
          <a:xfrm>
            <a:off x="11496400" y="3123880"/>
            <a:ext cx="1096920" cy="1056960"/>
            <a:chOff x="11496400" y="3123880"/>
            <a:chExt cx="1096920" cy="10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14:cNvPr>
                <p14:cNvContentPartPr/>
                <p14:nvPr/>
              </p14:nvContentPartPr>
              <p14:xfrm>
                <a:off x="11813920" y="3137200"/>
                <a:ext cx="779400" cy="909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805280" y="3128200"/>
                  <a:ext cx="79704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14:cNvPr>
                <p14:cNvContentPartPr/>
                <p14:nvPr/>
              </p14:nvContentPartPr>
              <p14:xfrm>
                <a:off x="11496400" y="3409000"/>
                <a:ext cx="718920" cy="771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487400" y="3400360"/>
                  <a:ext cx="736560" cy="7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14:cNvPr>
                <p14:cNvContentPartPr/>
                <p14:nvPr/>
              </p14:nvContentPartPr>
              <p14:xfrm>
                <a:off x="12065000" y="3123880"/>
                <a:ext cx="93240" cy="11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056000" y="3114880"/>
                  <a:ext cx="110880" cy="13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2443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Mason’s Rule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62197"/>
            <a:ext cx="1104900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Nontouching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loops: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Loops that do not have any nodes in common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Nontouching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-loop gain: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product of loop gains from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nontouching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loops taken two, three, four, or more at a time. Here we have three sets of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nontouching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FAE14-E817-48DE-927F-D83C415A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87" y="3803950"/>
            <a:ext cx="8824171" cy="30134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14:cNvPr>
              <p14:cNvContentPartPr/>
              <p14:nvPr/>
            </p14:nvContentPartPr>
            <p14:xfrm>
              <a:off x="-1430480" y="4976440"/>
              <a:ext cx="60840" cy="34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39480" y="4967440"/>
                <a:ext cx="784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14:cNvPr>
              <p14:cNvContentPartPr/>
              <p14:nvPr/>
            </p14:nvContentPartPr>
            <p14:xfrm>
              <a:off x="-1764920" y="3940360"/>
              <a:ext cx="498600" cy="681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773920" y="3931360"/>
                <a:ext cx="51624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14:cNvPr>
              <p14:cNvContentPartPr/>
              <p14:nvPr/>
            </p14:nvContentPartPr>
            <p14:xfrm>
              <a:off x="-780320" y="36952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89320" y="3686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14:cNvPr>
              <p14:cNvContentPartPr/>
              <p14:nvPr/>
            </p14:nvContentPartPr>
            <p14:xfrm>
              <a:off x="-1569800" y="3644440"/>
              <a:ext cx="297720" cy="20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578800" y="3635424"/>
                <a:ext cx="315360" cy="223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14:cNvPr>
              <p14:cNvContentPartPr/>
              <p14:nvPr/>
            </p14:nvContentPartPr>
            <p14:xfrm>
              <a:off x="-2230320" y="27761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239320" y="2767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14:cNvPr>
              <p14:cNvContentPartPr/>
              <p14:nvPr/>
            </p14:nvContentPartPr>
            <p14:xfrm>
              <a:off x="-1792560" y="1400200"/>
              <a:ext cx="158760" cy="533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801560" y="1391200"/>
                <a:ext cx="1764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14:cNvPr>
              <p14:cNvContentPartPr/>
              <p14:nvPr/>
            </p14:nvContentPartPr>
            <p14:xfrm>
              <a:off x="-990760" y="182968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99760" y="1820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14:cNvPr>
              <p14:cNvContentPartPr/>
              <p14:nvPr/>
            </p14:nvContentPartPr>
            <p14:xfrm>
              <a:off x="-632920" y="270412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641920" y="2695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14:cNvPr>
              <p14:cNvContentPartPr/>
              <p14:nvPr/>
            </p14:nvContentPartPr>
            <p14:xfrm>
              <a:off x="-1081480" y="278188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90480" y="2772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14:cNvPr>
              <p14:cNvContentPartPr/>
              <p14:nvPr/>
            </p14:nvContentPartPr>
            <p14:xfrm>
              <a:off x="-2308080" y="256048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317080" y="2551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14:cNvPr>
              <p14:cNvContentPartPr/>
              <p14:nvPr/>
            </p14:nvContentPartPr>
            <p14:xfrm>
              <a:off x="-1513920" y="279916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522920" y="2790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14:cNvPr>
              <p14:cNvContentPartPr/>
              <p14:nvPr/>
            </p14:nvContentPartPr>
            <p14:xfrm>
              <a:off x="-2229320" y="38352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238320" y="3826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14:cNvPr>
              <p14:cNvContentPartPr/>
              <p14:nvPr/>
            </p14:nvContentPartPr>
            <p14:xfrm>
              <a:off x="-270760" y="3061960"/>
              <a:ext cx="441000" cy="2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279767" y="3052842"/>
                <a:ext cx="458654" cy="45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14:cNvPr>
              <p14:cNvContentPartPr/>
              <p14:nvPr/>
            </p14:nvContentPartPr>
            <p14:xfrm>
              <a:off x="-272560" y="1137040"/>
              <a:ext cx="50760" cy="234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281560" y="1128040"/>
                <a:ext cx="6840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883D008-DCFC-4FC7-9528-470CEAE942D0}"/>
              </a:ext>
            </a:extLst>
          </p:cNvPr>
          <p:cNvGrpSpPr/>
          <p:nvPr/>
        </p:nvGrpSpPr>
        <p:grpSpPr>
          <a:xfrm>
            <a:off x="11496400" y="3123880"/>
            <a:ext cx="1096920" cy="1056960"/>
            <a:chOff x="11496400" y="3123880"/>
            <a:chExt cx="1096920" cy="10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14:cNvPr>
                <p14:cNvContentPartPr/>
                <p14:nvPr/>
              </p14:nvContentPartPr>
              <p14:xfrm>
                <a:off x="11813920" y="3137200"/>
                <a:ext cx="779400" cy="909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04920" y="3128200"/>
                  <a:ext cx="79704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14:cNvPr>
                <p14:cNvContentPartPr/>
                <p14:nvPr/>
              </p14:nvContentPartPr>
              <p14:xfrm>
                <a:off x="11496400" y="3409000"/>
                <a:ext cx="718920" cy="771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87400" y="3399996"/>
                  <a:ext cx="736560" cy="789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14:cNvPr>
                <p14:cNvContentPartPr/>
                <p14:nvPr/>
              </p14:nvContentPartPr>
              <p14:xfrm>
                <a:off x="12065000" y="3123880"/>
                <a:ext cx="93240" cy="11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056000" y="3114880"/>
                  <a:ext cx="110880" cy="13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CD2D572-93EE-4AD8-A034-46866D82DB6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93091" y="2668866"/>
            <a:ext cx="4294041" cy="13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11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Mason’s Rule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831717"/>
                <a:ext cx="11049000" cy="508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transfer function of a system represented by a signal-flow graph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400" dirty="0">
                    <a:solidFill>
                      <a:srgbClr val="BC14A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number of forward paths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BC14A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aseline="-25000" dirty="0">
                    <a:solidFill>
                      <a:srgbClr val="BC14A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the kth forward-path gain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loop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gains</m:t>
                        </m:r>
                      </m:e>
                    </m:nary>
                  </m:oMath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b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nontouching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loop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gains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taken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two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time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nontouching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loop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gains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taken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three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time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+</a:t>
                </a:r>
                <a:r>
                  <a:rPr lang="en-US" sz="24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nontouching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loop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gains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taken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four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time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831717"/>
                <a:ext cx="11049000" cy="5080493"/>
              </a:xfrm>
              <a:prstGeom prst="rect">
                <a:avLst/>
              </a:prstGeom>
              <a:blipFill>
                <a:blip r:embed="rId2"/>
                <a:stretch>
                  <a:fillRect l="-827" b="-16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14:cNvPr>
              <p14:cNvContentPartPr/>
              <p14:nvPr/>
            </p14:nvContentPartPr>
            <p14:xfrm>
              <a:off x="-1430480" y="4976440"/>
              <a:ext cx="60840" cy="34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39480" y="4967440"/>
                <a:ext cx="784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14:cNvPr>
              <p14:cNvContentPartPr/>
              <p14:nvPr/>
            </p14:nvContentPartPr>
            <p14:xfrm>
              <a:off x="-1764920" y="3940360"/>
              <a:ext cx="498600" cy="681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773920" y="3931360"/>
                <a:ext cx="51624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14:cNvPr>
              <p14:cNvContentPartPr/>
              <p14:nvPr/>
            </p14:nvContentPartPr>
            <p14:xfrm>
              <a:off x="-780320" y="36952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89320" y="3686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14:cNvPr>
              <p14:cNvContentPartPr/>
              <p14:nvPr/>
            </p14:nvContentPartPr>
            <p14:xfrm>
              <a:off x="-1569800" y="3644440"/>
              <a:ext cx="297720" cy="20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578800" y="3635424"/>
                <a:ext cx="315360" cy="223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14:cNvPr>
              <p14:cNvContentPartPr/>
              <p14:nvPr/>
            </p14:nvContentPartPr>
            <p14:xfrm>
              <a:off x="-2230320" y="27761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239320" y="2767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14:cNvPr>
              <p14:cNvContentPartPr/>
              <p14:nvPr/>
            </p14:nvContentPartPr>
            <p14:xfrm>
              <a:off x="-1792560" y="1400200"/>
              <a:ext cx="158760" cy="533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801560" y="1391200"/>
                <a:ext cx="1764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14:cNvPr>
              <p14:cNvContentPartPr/>
              <p14:nvPr/>
            </p14:nvContentPartPr>
            <p14:xfrm>
              <a:off x="-990760" y="182968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99760" y="1820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14:cNvPr>
              <p14:cNvContentPartPr/>
              <p14:nvPr/>
            </p14:nvContentPartPr>
            <p14:xfrm>
              <a:off x="-632920" y="270412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641920" y="2695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14:cNvPr>
              <p14:cNvContentPartPr/>
              <p14:nvPr/>
            </p14:nvContentPartPr>
            <p14:xfrm>
              <a:off x="-1081480" y="278188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90480" y="2772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14:cNvPr>
              <p14:cNvContentPartPr/>
              <p14:nvPr/>
            </p14:nvContentPartPr>
            <p14:xfrm>
              <a:off x="-2308080" y="256048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317080" y="2551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14:cNvPr>
              <p14:cNvContentPartPr/>
              <p14:nvPr/>
            </p14:nvContentPartPr>
            <p14:xfrm>
              <a:off x="-1513920" y="279916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522920" y="2790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14:cNvPr>
              <p14:cNvContentPartPr/>
              <p14:nvPr/>
            </p14:nvContentPartPr>
            <p14:xfrm>
              <a:off x="-2229320" y="38352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238320" y="3826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14:cNvPr>
              <p14:cNvContentPartPr/>
              <p14:nvPr/>
            </p14:nvContentPartPr>
            <p14:xfrm>
              <a:off x="-270760" y="3061960"/>
              <a:ext cx="441000" cy="2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279767" y="3052842"/>
                <a:ext cx="458654" cy="45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14:cNvPr>
              <p14:cNvContentPartPr/>
              <p14:nvPr/>
            </p14:nvContentPartPr>
            <p14:xfrm>
              <a:off x="-272560" y="1137040"/>
              <a:ext cx="50760" cy="234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281560" y="1128040"/>
                <a:ext cx="6840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883D008-DCFC-4FC7-9528-470CEAE942D0}"/>
              </a:ext>
            </a:extLst>
          </p:cNvPr>
          <p:cNvGrpSpPr/>
          <p:nvPr/>
        </p:nvGrpSpPr>
        <p:grpSpPr>
          <a:xfrm>
            <a:off x="11496400" y="3123880"/>
            <a:ext cx="1096920" cy="1056960"/>
            <a:chOff x="11496400" y="3123880"/>
            <a:chExt cx="1096920" cy="10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14:cNvPr>
                <p14:cNvContentPartPr/>
                <p14:nvPr/>
              </p14:nvContentPartPr>
              <p14:xfrm>
                <a:off x="11813920" y="3137200"/>
                <a:ext cx="779400" cy="909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04920" y="3128200"/>
                  <a:ext cx="79704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14:cNvPr>
                <p14:cNvContentPartPr/>
                <p14:nvPr/>
              </p14:nvContentPartPr>
              <p14:xfrm>
                <a:off x="11496400" y="3409000"/>
                <a:ext cx="718920" cy="771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87400" y="3399996"/>
                  <a:ext cx="736560" cy="789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14:cNvPr>
                <p14:cNvContentPartPr/>
                <p14:nvPr/>
              </p14:nvContentPartPr>
              <p14:xfrm>
                <a:off x="12065000" y="3123880"/>
                <a:ext cx="93240" cy="11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056000" y="3114880"/>
                  <a:ext cx="110880" cy="13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753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 Form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5110480" y="844058"/>
                <a:ext cx="672592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transfer function of the cascaded combination of first and second RC circuits is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en-US" sz="2400" b="0" i="0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en-US" sz="2400" b="0" i="0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en-US" sz="2400" b="0" i="0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transfer function of the cascaded combination of first and second RC circuits with an amplifier as a coupler </a:t>
                </a:r>
                <a:endParaRPr lang="en-US" sz="2400" b="0" i="0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en-US" sz="2400" b="0" i="0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en-US" sz="2400" b="0" i="0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en-US" sz="2400" b="0" i="0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80" y="844058"/>
                <a:ext cx="6725920" cy="5078313"/>
              </a:xfrm>
              <a:prstGeom prst="rect">
                <a:avLst/>
              </a:prstGeom>
              <a:blipFill>
                <a:blip r:embed="rId2"/>
                <a:stretch>
                  <a:fillRect l="-1359" r="-13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12DE56B-0E73-4D28-8094-7438C465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33" y="818658"/>
            <a:ext cx="3189355" cy="1799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1E2B13-52AC-44C7-BDC1-3307B7292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21" y="3815033"/>
            <a:ext cx="4813799" cy="17994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14CFF9-C79D-416F-8FC5-0BCDDBBE7B3E}"/>
              </a:ext>
            </a:extLst>
          </p:cNvPr>
          <p:cNvSpPr txBox="1"/>
          <p:nvPr/>
        </p:nvSpPr>
        <p:spPr>
          <a:xfrm>
            <a:off x="387793" y="560243"/>
            <a:ext cx="751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135740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Mason’s Rule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40080" y="831717"/>
                <a:ext cx="11049000" cy="1687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loop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gains</m:t>
                        </m:r>
                      </m:e>
                    </m:nary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touch the kth forward path: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words;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formed by eliminating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those loop gains that touch the kth forward path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831717"/>
                <a:ext cx="11049000" cy="1687963"/>
              </a:xfrm>
              <a:prstGeom prst="rect">
                <a:avLst/>
              </a:prstGeom>
              <a:blipFill>
                <a:blip r:embed="rId2"/>
                <a:stretch>
                  <a:fillRect l="-827" t="-28159" r="-772" b="-7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14:cNvPr>
              <p14:cNvContentPartPr/>
              <p14:nvPr/>
            </p14:nvContentPartPr>
            <p14:xfrm>
              <a:off x="-1430480" y="4976440"/>
              <a:ext cx="60840" cy="34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39480" y="4967440"/>
                <a:ext cx="784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14:cNvPr>
              <p14:cNvContentPartPr/>
              <p14:nvPr/>
            </p14:nvContentPartPr>
            <p14:xfrm>
              <a:off x="-1764920" y="3940360"/>
              <a:ext cx="498600" cy="681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773920" y="3931360"/>
                <a:ext cx="51624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14:cNvPr>
              <p14:cNvContentPartPr/>
              <p14:nvPr/>
            </p14:nvContentPartPr>
            <p14:xfrm>
              <a:off x="-780320" y="36952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89320" y="3686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14:cNvPr>
              <p14:cNvContentPartPr/>
              <p14:nvPr/>
            </p14:nvContentPartPr>
            <p14:xfrm>
              <a:off x="-1569800" y="3644440"/>
              <a:ext cx="297720" cy="20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578800" y="3635424"/>
                <a:ext cx="315360" cy="223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14:cNvPr>
              <p14:cNvContentPartPr/>
              <p14:nvPr/>
            </p14:nvContentPartPr>
            <p14:xfrm>
              <a:off x="-2230320" y="27761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239320" y="2767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14:cNvPr>
              <p14:cNvContentPartPr/>
              <p14:nvPr/>
            </p14:nvContentPartPr>
            <p14:xfrm>
              <a:off x="-1792560" y="1400200"/>
              <a:ext cx="158760" cy="533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801560" y="1391200"/>
                <a:ext cx="1764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14:cNvPr>
              <p14:cNvContentPartPr/>
              <p14:nvPr/>
            </p14:nvContentPartPr>
            <p14:xfrm>
              <a:off x="-990760" y="182968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99760" y="1820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14:cNvPr>
              <p14:cNvContentPartPr/>
              <p14:nvPr/>
            </p14:nvContentPartPr>
            <p14:xfrm>
              <a:off x="-632920" y="270412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641920" y="2695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14:cNvPr>
              <p14:cNvContentPartPr/>
              <p14:nvPr/>
            </p14:nvContentPartPr>
            <p14:xfrm>
              <a:off x="-1081480" y="278188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90480" y="2772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14:cNvPr>
              <p14:cNvContentPartPr/>
              <p14:nvPr/>
            </p14:nvContentPartPr>
            <p14:xfrm>
              <a:off x="-2308080" y="256048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317080" y="2551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14:cNvPr>
              <p14:cNvContentPartPr/>
              <p14:nvPr/>
            </p14:nvContentPartPr>
            <p14:xfrm>
              <a:off x="-1513920" y="279916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522920" y="2790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14:cNvPr>
              <p14:cNvContentPartPr/>
              <p14:nvPr/>
            </p14:nvContentPartPr>
            <p14:xfrm>
              <a:off x="-2229320" y="38352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238320" y="3826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14:cNvPr>
              <p14:cNvContentPartPr/>
              <p14:nvPr/>
            </p14:nvContentPartPr>
            <p14:xfrm>
              <a:off x="-270760" y="3061960"/>
              <a:ext cx="441000" cy="2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279767" y="3052842"/>
                <a:ext cx="458654" cy="45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14:cNvPr>
              <p14:cNvContentPartPr/>
              <p14:nvPr/>
            </p14:nvContentPartPr>
            <p14:xfrm>
              <a:off x="-272560" y="1137040"/>
              <a:ext cx="50760" cy="234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281560" y="1128040"/>
                <a:ext cx="6840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883D008-DCFC-4FC7-9528-470CEAE942D0}"/>
              </a:ext>
            </a:extLst>
          </p:cNvPr>
          <p:cNvGrpSpPr/>
          <p:nvPr/>
        </p:nvGrpSpPr>
        <p:grpSpPr>
          <a:xfrm>
            <a:off x="11496400" y="3123880"/>
            <a:ext cx="1096920" cy="1056960"/>
            <a:chOff x="11496400" y="3123880"/>
            <a:chExt cx="1096920" cy="10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14:cNvPr>
                <p14:cNvContentPartPr/>
                <p14:nvPr/>
              </p14:nvContentPartPr>
              <p14:xfrm>
                <a:off x="11813920" y="3137200"/>
                <a:ext cx="779400" cy="909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04920" y="3128200"/>
                  <a:ext cx="79704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14:cNvPr>
                <p14:cNvContentPartPr/>
                <p14:nvPr/>
              </p14:nvContentPartPr>
              <p14:xfrm>
                <a:off x="11496400" y="3409000"/>
                <a:ext cx="718920" cy="771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87400" y="3399996"/>
                  <a:ext cx="736560" cy="789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14:cNvPr>
                <p14:cNvContentPartPr/>
                <p14:nvPr/>
              </p14:nvContentPartPr>
              <p14:xfrm>
                <a:off x="12065000" y="3123880"/>
                <a:ext cx="93240" cy="11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056000" y="3114880"/>
                  <a:ext cx="11088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66C210-E0CA-43D0-9DC5-F551BCE42D01}"/>
                  </a:ext>
                </a:extLst>
              </p14:cNvPr>
              <p14:cNvContentPartPr/>
              <p14:nvPr/>
            </p14:nvContentPartPr>
            <p14:xfrm>
              <a:off x="3716240" y="1006000"/>
              <a:ext cx="308880" cy="42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66C210-E0CA-43D0-9DC5-F551BCE42D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07600" y="997000"/>
                <a:ext cx="326520" cy="4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4335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Mason’s Rule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40080" y="813874"/>
            <a:ext cx="11049000" cy="58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transfer function, C(s)/R(s), for the signal-flow graph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14:cNvPr>
              <p14:cNvContentPartPr/>
              <p14:nvPr/>
            </p14:nvContentPartPr>
            <p14:xfrm>
              <a:off x="-1430480" y="4976440"/>
              <a:ext cx="60840" cy="34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39480" y="4967440"/>
                <a:ext cx="784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14:cNvPr>
              <p14:cNvContentPartPr/>
              <p14:nvPr/>
            </p14:nvContentPartPr>
            <p14:xfrm>
              <a:off x="-1764920" y="3940360"/>
              <a:ext cx="498600" cy="681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73920" y="3931360"/>
                <a:ext cx="51624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14:cNvPr>
              <p14:cNvContentPartPr/>
              <p14:nvPr/>
            </p14:nvContentPartPr>
            <p14:xfrm>
              <a:off x="-780320" y="36952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89320" y="3686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14:cNvPr>
              <p14:cNvContentPartPr/>
              <p14:nvPr/>
            </p14:nvContentPartPr>
            <p14:xfrm>
              <a:off x="-1569800" y="3644440"/>
              <a:ext cx="297720" cy="20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578800" y="3635424"/>
                <a:ext cx="315360" cy="223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14:cNvPr>
              <p14:cNvContentPartPr/>
              <p14:nvPr/>
            </p14:nvContentPartPr>
            <p14:xfrm>
              <a:off x="-2230320" y="27761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239320" y="2767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14:cNvPr>
              <p14:cNvContentPartPr/>
              <p14:nvPr/>
            </p14:nvContentPartPr>
            <p14:xfrm>
              <a:off x="-1792560" y="1400200"/>
              <a:ext cx="158760" cy="533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801560" y="1391200"/>
                <a:ext cx="1764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14:cNvPr>
              <p14:cNvContentPartPr/>
              <p14:nvPr/>
            </p14:nvContentPartPr>
            <p14:xfrm>
              <a:off x="-990760" y="182968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99760" y="1820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14:cNvPr>
              <p14:cNvContentPartPr/>
              <p14:nvPr/>
            </p14:nvContentPartPr>
            <p14:xfrm>
              <a:off x="-632920" y="270412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641920" y="2695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14:cNvPr>
              <p14:cNvContentPartPr/>
              <p14:nvPr/>
            </p14:nvContentPartPr>
            <p14:xfrm>
              <a:off x="-1081480" y="278188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090480" y="2772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14:cNvPr>
              <p14:cNvContentPartPr/>
              <p14:nvPr/>
            </p14:nvContentPartPr>
            <p14:xfrm>
              <a:off x="-2308080" y="256048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317080" y="2551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14:cNvPr>
              <p14:cNvContentPartPr/>
              <p14:nvPr/>
            </p14:nvContentPartPr>
            <p14:xfrm>
              <a:off x="-1513920" y="279916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522920" y="2790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14:cNvPr>
              <p14:cNvContentPartPr/>
              <p14:nvPr/>
            </p14:nvContentPartPr>
            <p14:xfrm>
              <a:off x="-2229320" y="38352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238320" y="3826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14:cNvPr>
              <p14:cNvContentPartPr/>
              <p14:nvPr/>
            </p14:nvContentPartPr>
            <p14:xfrm>
              <a:off x="-270760" y="3061960"/>
              <a:ext cx="441000" cy="2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279767" y="3052842"/>
                <a:ext cx="458654" cy="45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14:cNvPr>
              <p14:cNvContentPartPr/>
              <p14:nvPr/>
            </p14:nvContentPartPr>
            <p14:xfrm>
              <a:off x="-272560" y="1137040"/>
              <a:ext cx="50760" cy="234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281560" y="1128040"/>
                <a:ext cx="6840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883D008-DCFC-4FC7-9528-470CEAE942D0}"/>
              </a:ext>
            </a:extLst>
          </p:cNvPr>
          <p:cNvGrpSpPr/>
          <p:nvPr/>
        </p:nvGrpSpPr>
        <p:grpSpPr>
          <a:xfrm>
            <a:off x="11496400" y="3123880"/>
            <a:ext cx="1096920" cy="1056960"/>
            <a:chOff x="11496400" y="3123880"/>
            <a:chExt cx="1096920" cy="10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14:cNvPr>
                <p14:cNvContentPartPr/>
                <p14:nvPr/>
              </p14:nvContentPartPr>
              <p14:xfrm>
                <a:off x="11813920" y="3137200"/>
                <a:ext cx="779400" cy="909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804920" y="3128200"/>
                  <a:ext cx="79704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14:cNvPr>
                <p14:cNvContentPartPr/>
                <p14:nvPr/>
              </p14:nvContentPartPr>
              <p14:xfrm>
                <a:off x="11496400" y="3409000"/>
                <a:ext cx="718920" cy="771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87400" y="3399996"/>
                  <a:ext cx="736560" cy="789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14:cNvPr>
                <p14:cNvContentPartPr/>
                <p14:nvPr/>
              </p14:nvContentPartPr>
              <p14:xfrm>
                <a:off x="12065000" y="3123880"/>
                <a:ext cx="93240" cy="11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056000" y="3114880"/>
                  <a:ext cx="110880" cy="13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EF9E60F-6534-415A-8A39-BB7CEB1EBC2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096253" y="1837805"/>
            <a:ext cx="7950147" cy="39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904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Mason’s Rule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29920" y="813874"/>
            <a:ext cx="110490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forward-path gains. Here we have only one forward path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14:cNvPr>
              <p14:cNvContentPartPr/>
              <p14:nvPr/>
            </p14:nvContentPartPr>
            <p14:xfrm>
              <a:off x="-1430480" y="4976440"/>
              <a:ext cx="60840" cy="34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39480" y="4967440"/>
                <a:ext cx="784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14:cNvPr>
              <p14:cNvContentPartPr/>
              <p14:nvPr/>
            </p14:nvContentPartPr>
            <p14:xfrm>
              <a:off x="-1764920" y="3940360"/>
              <a:ext cx="498600" cy="681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73920" y="3931360"/>
                <a:ext cx="51624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14:cNvPr>
              <p14:cNvContentPartPr/>
              <p14:nvPr/>
            </p14:nvContentPartPr>
            <p14:xfrm>
              <a:off x="-780320" y="36952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89320" y="3686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14:cNvPr>
              <p14:cNvContentPartPr/>
              <p14:nvPr/>
            </p14:nvContentPartPr>
            <p14:xfrm>
              <a:off x="-1569800" y="3644440"/>
              <a:ext cx="297720" cy="20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578800" y="3635424"/>
                <a:ext cx="315360" cy="223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14:cNvPr>
              <p14:cNvContentPartPr/>
              <p14:nvPr/>
            </p14:nvContentPartPr>
            <p14:xfrm>
              <a:off x="-2230320" y="27761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239320" y="2767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14:cNvPr>
              <p14:cNvContentPartPr/>
              <p14:nvPr/>
            </p14:nvContentPartPr>
            <p14:xfrm>
              <a:off x="-1792560" y="1400200"/>
              <a:ext cx="158760" cy="533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801560" y="1391200"/>
                <a:ext cx="1764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14:cNvPr>
              <p14:cNvContentPartPr/>
              <p14:nvPr/>
            </p14:nvContentPartPr>
            <p14:xfrm>
              <a:off x="-990760" y="182968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99760" y="1820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14:cNvPr>
              <p14:cNvContentPartPr/>
              <p14:nvPr/>
            </p14:nvContentPartPr>
            <p14:xfrm>
              <a:off x="-632920" y="270412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641920" y="2695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14:cNvPr>
              <p14:cNvContentPartPr/>
              <p14:nvPr/>
            </p14:nvContentPartPr>
            <p14:xfrm>
              <a:off x="-1081480" y="278188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090480" y="2772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14:cNvPr>
              <p14:cNvContentPartPr/>
              <p14:nvPr/>
            </p14:nvContentPartPr>
            <p14:xfrm>
              <a:off x="-2308080" y="256048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317080" y="2551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14:cNvPr>
              <p14:cNvContentPartPr/>
              <p14:nvPr/>
            </p14:nvContentPartPr>
            <p14:xfrm>
              <a:off x="-1513920" y="279916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522920" y="2790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14:cNvPr>
              <p14:cNvContentPartPr/>
              <p14:nvPr/>
            </p14:nvContentPartPr>
            <p14:xfrm>
              <a:off x="-2229320" y="38352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238320" y="3826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14:cNvPr>
              <p14:cNvContentPartPr/>
              <p14:nvPr/>
            </p14:nvContentPartPr>
            <p14:xfrm>
              <a:off x="-270760" y="3061960"/>
              <a:ext cx="441000" cy="2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279767" y="3052842"/>
                <a:ext cx="458654" cy="45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14:cNvPr>
              <p14:cNvContentPartPr/>
              <p14:nvPr/>
            </p14:nvContentPartPr>
            <p14:xfrm>
              <a:off x="-272560" y="1137040"/>
              <a:ext cx="50760" cy="234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281560" y="1128040"/>
                <a:ext cx="6840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883D008-DCFC-4FC7-9528-470CEAE942D0}"/>
              </a:ext>
            </a:extLst>
          </p:cNvPr>
          <p:cNvGrpSpPr/>
          <p:nvPr/>
        </p:nvGrpSpPr>
        <p:grpSpPr>
          <a:xfrm>
            <a:off x="11496400" y="3123880"/>
            <a:ext cx="1096920" cy="1056960"/>
            <a:chOff x="11496400" y="3123880"/>
            <a:chExt cx="1096920" cy="10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14:cNvPr>
                <p14:cNvContentPartPr/>
                <p14:nvPr/>
              </p14:nvContentPartPr>
              <p14:xfrm>
                <a:off x="11813920" y="3137200"/>
                <a:ext cx="779400" cy="909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804920" y="3128200"/>
                  <a:ext cx="79704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14:cNvPr>
                <p14:cNvContentPartPr/>
                <p14:nvPr/>
              </p14:nvContentPartPr>
              <p14:xfrm>
                <a:off x="11496400" y="3409000"/>
                <a:ext cx="718920" cy="771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87400" y="3399996"/>
                  <a:ext cx="736560" cy="789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14:cNvPr>
                <p14:cNvContentPartPr/>
                <p14:nvPr/>
              </p14:nvContentPartPr>
              <p14:xfrm>
                <a:off x="12065000" y="3123880"/>
                <a:ext cx="93240" cy="11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056000" y="3114880"/>
                  <a:ext cx="110880" cy="13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EF9E60F-6534-415A-8A39-BB7CEB1EBC2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096253" y="2863965"/>
            <a:ext cx="7950147" cy="3914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28FD5-CF65-42B9-B769-4E1B2E5E4D8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27978" y="1632538"/>
            <a:ext cx="3785841" cy="5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344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Mason’s Rule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29920" y="813874"/>
            <a:ext cx="110490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loop gains. Here we have four, as follows: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14:cNvPr>
              <p14:cNvContentPartPr/>
              <p14:nvPr/>
            </p14:nvContentPartPr>
            <p14:xfrm>
              <a:off x="-1430480" y="4976440"/>
              <a:ext cx="60840" cy="34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39480" y="4967440"/>
                <a:ext cx="784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14:cNvPr>
              <p14:cNvContentPartPr/>
              <p14:nvPr/>
            </p14:nvContentPartPr>
            <p14:xfrm>
              <a:off x="-1764920" y="3940360"/>
              <a:ext cx="498600" cy="681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73920" y="3931360"/>
                <a:ext cx="51624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14:cNvPr>
              <p14:cNvContentPartPr/>
              <p14:nvPr/>
            </p14:nvContentPartPr>
            <p14:xfrm>
              <a:off x="-780320" y="36952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89320" y="3686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14:cNvPr>
              <p14:cNvContentPartPr/>
              <p14:nvPr/>
            </p14:nvContentPartPr>
            <p14:xfrm>
              <a:off x="-1569800" y="3644440"/>
              <a:ext cx="297720" cy="20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578800" y="3635424"/>
                <a:ext cx="315360" cy="223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14:cNvPr>
              <p14:cNvContentPartPr/>
              <p14:nvPr/>
            </p14:nvContentPartPr>
            <p14:xfrm>
              <a:off x="-2230320" y="27761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239320" y="2767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14:cNvPr>
              <p14:cNvContentPartPr/>
              <p14:nvPr/>
            </p14:nvContentPartPr>
            <p14:xfrm>
              <a:off x="-1792560" y="1400200"/>
              <a:ext cx="158760" cy="533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801560" y="1391200"/>
                <a:ext cx="1764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14:cNvPr>
              <p14:cNvContentPartPr/>
              <p14:nvPr/>
            </p14:nvContentPartPr>
            <p14:xfrm>
              <a:off x="-990760" y="182968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99760" y="1820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14:cNvPr>
              <p14:cNvContentPartPr/>
              <p14:nvPr/>
            </p14:nvContentPartPr>
            <p14:xfrm>
              <a:off x="-632920" y="270412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641920" y="2695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14:cNvPr>
              <p14:cNvContentPartPr/>
              <p14:nvPr/>
            </p14:nvContentPartPr>
            <p14:xfrm>
              <a:off x="-1081480" y="278188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090480" y="2772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14:cNvPr>
              <p14:cNvContentPartPr/>
              <p14:nvPr/>
            </p14:nvContentPartPr>
            <p14:xfrm>
              <a:off x="-2308080" y="256048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317080" y="2551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14:cNvPr>
              <p14:cNvContentPartPr/>
              <p14:nvPr/>
            </p14:nvContentPartPr>
            <p14:xfrm>
              <a:off x="-1513920" y="279916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522920" y="2790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14:cNvPr>
              <p14:cNvContentPartPr/>
              <p14:nvPr/>
            </p14:nvContentPartPr>
            <p14:xfrm>
              <a:off x="-2229320" y="38352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238320" y="3826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14:cNvPr>
              <p14:cNvContentPartPr/>
              <p14:nvPr/>
            </p14:nvContentPartPr>
            <p14:xfrm>
              <a:off x="-270760" y="3061960"/>
              <a:ext cx="441000" cy="2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279767" y="3052842"/>
                <a:ext cx="458654" cy="45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14:cNvPr>
              <p14:cNvContentPartPr/>
              <p14:nvPr/>
            </p14:nvContentPartPr>
            <p14:xfrm>
              <a:off x="-272560" y="1137040"/>
              <a:ext cx="50760" cy="234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281560" y="1128040"/>
                <a:ext cx="6840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883D008-DCFC-4FC7-9528-470CEAE942D0}"/>
              </a:ext>
            </a:extLst>
          </p:cNvPr>
          <p:cNvGrpSpPr/>
          <p:nvPr/>
        </p:nvGrpSpPr>
        <p:grpSpPr>
          <a:xfrm>
            <a:off x="11496400" y="3123880"/>
            <a:ext cx="1096920" cy="1056960"/>
            <a:chOff x="11496400" y="3123880"/>
            <a:chExt cx="1096920" cy="10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14:cNvPr>
                <p14:cNvContentPartPr/>
                <p14:nvPr/>
              </p14:nvContentPartPr>
              <p14:xfrm>
                <a:off x="11813920" y="3137200"/>
                <a:ext cx="779400" cy="909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804920" y="3128200"/>
                  <a:ext cx="79704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14:cNvPr>
                <p14:cNvContentPartPr/>
                <p14:nvPr/>
              </p14:nvContentPartPr>
              <p14:xfrm>
                <a:off x="11496400" y="3409000"/>
                <a:ext cx="718920" cy="771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87400" y="3399996"/>
                  <a:ext cx="736560" cy="789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14:cNvPr>
                <p14:cNvContentPartPr/>
                <p14:nvPr/>
              </p14:nvContentPartPr>
              <p14:xfrm>
                <a:off x="12065000" y="3123880"/>
                <a:ext cx="93240" cy="11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056000" y="3114880"/>
                  <a:ext cx="110880" cy="13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EF9E60F-6534-415A-8A39-BB7CEB1EBC2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99373" y="2863965"/>
            <a:ext cx="7950147" cy="3914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8EAF0A-F280-493B-9A2E-A3C3450DF16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83544" y="1500948"/>
            <a:ext cx="1732029" cy="14778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C08FA8-A034-4EDF-B3A6-3F9BC36F167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7219" y="4651629"/>
            <a:ext cx="5600503" cy="34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53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Mason’s Rule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29920" y="813874"/>
            <a:ext cx="1104900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nontouching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loops taken two at a time.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loop 1 does not touch loop 2, loop 1 does not touch loop 3, and loop 2 does not touch loop 3. Notice that loops 1, 2, and 3 all touch loop 4.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14:cNvPr>
              <p14:cNvContentPartPr/>
              <p14:nvPr/>
            </p14:nvContentPartPr>
            <p14:xfrm>
              <a:off x="-1430480" y="4976440"/>
              <a:ext cx="60840" cy="34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39480" y="4967440"/>
                <a:ext cx="784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14:cNvPr>
              <p14:cNvContentPartPr/>
              <p14:nvPr/>
            </p14:nvContentPartPr>
            <p14:xfrm>
              <a:off x="-1764920" y="3940360"/>
              <a:ext cx="498600" cy="681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73920" y="3931360"/>
                <a:ext cx="51624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14:cNvPr>
              <p14:cNvContentPartPr/>
              <p14:nvPr/>
            </p14:nvContentPartPr>
            <p14:xfrm>
              <a:off x="-780320" y="36952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89320" y="3686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14:cNvPr>
              <p14:cNvContentPartPr/>
              <p14:nvPr/>
            </p14:nvContentPartPr>
            <p14:xfrm>
              <a:off x="-1569800" y="3644440"/>
              <a:ext cx="297720" cy="20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578800" y="3635424"/>
                <a:ext cx="315360" cy="223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14:cNvPr>
              <p14:cNvContentPartPr/>
              <p14:nvPr/>
            </p14:nvContentPartPr>
            <p14:xfrm>
              <a:off x="-2230320" y="27761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239320" y="2767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14:cNvPr>
              <p14:cNvContentPartPr/>
              <p14:nvPr/>
            </p14:nvContentPartPr>
            <p14:xfrm>
              <a:off x="-1792560" y="1400200"/>
              <a:ext cx="158760" cy="533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801560" y="1391200"/>
                <a:ext cx="1764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14:cNvPr>
              <p14:cNvContentPartPr/>
              <p14:nvPr/>
            </p14:nvContentPartPr>
            <p14:xfrm>
              <a:off x="-990760" y="182968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99760" y="1820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14:cNvPr>
              <p14:cNvContentPartPr/>
              <p14:nvPr/>
            </p14:nvContentPartPr>
            <p14:xfrm>
              <a:off x="-632920" y="270412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641920" y="2695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14:cNvPr>
              <p14:cNvContentPartPr/>
              <p14:nvPr/>
            </p14:nvContentPartPr>
            <p14:xfrm>
              <a:off x="-1081480" y="278188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090480" y="2772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14:cNvPr>
              <p14:cNvContentPartPr/>
              <p14:nvPr/>
            </p14:nvContentPartPr>
            <p14:xfrm>
              <a:off x="-2308080" y="256048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317080" y="2551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14:cNvPr>
              <p14:cNvContentPartPr/>
              <p14:nvPr/>
            </p14:nvContentPartPr>
            <p14:xfrm>
              <a:off x="-1513920" y="279916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522920" y="2790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14:cNvPr>
              <p14:cNvContentPartPr/>
              <p14:nvPr/>
            </p14:nvContentPartPr>
            <p14:xfrm>
              <a:off x="-2229320" y="38352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238320" y="3826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14:cNvPr>
              <p14:cNvContentPartPr/>
              <p14:nvPr/>
            </p14:nvContentPartPr>
            <p14:xfrm>
              <a:off x="-270760" y="3061960"/>
              <a:ext cx="441000" cy="2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279767" y="3052842"/>
                <a:ext cx="458654" cy="45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14:cNvPr>
              <p14:cNvContentPartPr/>
              <p14:nvPr/>
            </p14:nvContentPartPr>
            <p14:xfrm>
              <a:off x="-272560" y="1137040"/>
              <a:ext cx="50760" cy="234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281560" y="1128040"/>
                <a:ext cx="6840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883D008-DCFC-4FC7-9528-470CEAE942D0}"/>
              </a:ext>
            </a:extLst>
          </p:cNvPr>
          <p:cNvGrpSpPr/>
          <p:nvPr/>
        </p:nvGrpSpPr>
        <p:grpSpPr>
          <a:xfrm>
            <a:off x="11496400" y="3123880"/>
            <a:ext cx="1096920" cy="1056960"/>
            <a:chOff x="11496400" y="3123880"/>
            <a:chExt cx="1096920" cy="10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14:cNvPr>
                <p14:cNvContentPartPr/>
                <p14:nvPr/>
              </p14:nvContentPartPr>
              <p14:xfrm>
                <a:off x="11813920" y="3137200"/>
                <a:ext cx="779400" cy="909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804920" y="3128200"/>
                  <a:ext cx="79704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14:cNvPr>
                <p14:cNvContentPartPr/>
                <p14:nvPr/>
              </p14:nvContentPartPr>
              <p14:xfrm>
                <a:off x="11496400" y="3409000"/>
                <a:ext cx="718920" cy="771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87400" y="3399996"/>
                  <a:ext cx="736560" cy="789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14:cNvPr>
                <p14:cNvContentPartPr/>
                <p14:nvPr/>
              </p14:nvContentPartPr>
              <p14:xfrm>
                <a:off x="12065000" y="3123880"/>
                <a:ext cx="93240" cy="11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056000" y="3114880"/>
                  <a:ext cx="110880" cy="13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EF9E60F-6534-415A-8A39-BB7CEB1EBC2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89213" y="2863965"/>
            <a:ext cx="7950147" cy="3914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3C0CD-BCBD-4B9E-B30A-10D4BAA191F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29920" y="3670322"/>
            <a:ext cx="5298090" cy="155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400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Mason’s Rule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B9F0-7DC5-4883-9683-08057C236B84}"/>
              </a:ext>
            </a:extLst>
          </p:cNvPr>
          <p:cNvSpPr txBox="1"/>
          <p:nvPr/>
        </p:nvSpPr>
        <p:spPr>
          <a:xfrm>
            <a:off x="629920" y="813874"/>
            <a:ext cx="110490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Step4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Finally, the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nontouching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loops taken three at a time are as follows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14:cNvPr>
              <p14:cNvContentPartPr/>
              <p14:nvPr/>
            </p14:nvContentPartPr>
            <p14:xfrm>
              <a:off x="-1430480" y="4976440"/>
              <a:ext cx="60840" cy="34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39480" y="4967440"/>
                <a:ext cx="784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14:cNvPr>
              <p14:cNvContentPartPr/>
              <p14:nvPr/>
            </p14:nvContentPartPr>
            <p14:xfrm>
              <a:off x="-1764920" y="3940360"/>
              <a:ext cx="498600" cy="681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73920" y="3931360"/>
                <a:ext cx="51624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14:cNvPr>
              <p14:cNvContentPartPr/>
              <p14:nvPr/>
            </p14:nvContentPartPr>
            <p14:xfrm>
              <a:off x="-780320" y="36952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89320" y="3686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14:cNvPr>
              <p14:cNvContentPartPr/>
              <p14:nvPr/>
            </p14:nvContentPartPr>
            <p14:xfrm>
              <a:off x="-1569800" y="3644440"/>
              <a:ext cx="297720" cy="20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578800" y="3635424"/>
                <a:ext cx="315360" cy="223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14:cNvPr>
              <p14:cNvContentPartPr/>
              <p14:nvPr/>
            </p14:nvContentPartPr>
            <p14:xfrm>
              <a:off x="-2230320" y="27761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239320" y="2767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14:cNvPr>
              <p14:cNvContentPartPr/>
              <p14:nvPr/>
            </p14:nvContentPartPr>
            <p14:xfrm>
              <a:off x="-1792560" y="1400200"/>
              <a:ext cx="158760" cy="533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801560" y="1391200"/>
                <a:ext cx="1764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14:cNvPr>
              <p14:cNvContentPartPr/>
              <p14:nvPr/>
            </p14:nvContentPartPr>
            <p14:xfrm>
              <a:off x="-990760" y="182968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99760" y="1820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14:cNvPr>
              <p14:cNvContentPartPr/>
              <p14:nvPr/>
            </p14:nvContentPartPr>
            <p14:xfrm>
              <a:off x="-632920" y="270412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641920" y="2695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14:cNvPr>
              <p14:cNvContentPartPr/>
              <p14:nvPr/>
            </p14:nvContentPartPr>
            <p14:xfrm>
              <a:off x="-1081480" y="278188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090480" y="2772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14:cNvPr>
              <p14:cNvContentPartPr/>
              <p14:nvPr/>
            </p14:nvContentPartPr>
            <p14:xfrm>
              <a:off x="-2308080" y="256048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317080" y="2551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14:cNvPr>
              <p14:cNvContentPartPr/>
              <p14:nvPr/>
            </p14:nvContentPartPr>
            <p14:xfrm>
              <a:off x="-1513920" y="279916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522920" y="2790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14:cNvPr>
              <p14:cNvContentPartPr/>
              <p14:nvPr/>
            </p14:nvContentPartPr>
            <p14:xfrm>
              <a:off x="-2229320" y="38352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238320" y="3826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14:cNvPr>
              <p14:cNvContentPartPr/>
              <p14:nvPr/>
            </p14:nvContentPartPr>
            <p14:xfrm>
              <a:off x="-270760" y="3061960"/>
              <a:ext cx="441000" cy="2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279767" y="3052842"/>
                <a:ext cx="458654" cy="45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14:cNvPr>
              <p14:cNvContentPartPr/>
              <p14:nvPr/>
            </p14:nvContentPartPr>
            <p14:xfrm>
              <a:off x="-272560" y="1137040"/>
              <a:ext cx="50760" cy="234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281560" y="1128040"/>
                <a:ext cx="6840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883D008-DCFC-4FC7-9528-470CEAE942D0}"/>
              </a:ext>
            </a:extLst>
          </p:cNvPr>
          <p:cNvGrpSpPr/>
          <p:nvPr/>
        </p:nvGrpSpPr>
        <p:grpSpPr>
          <a:xfrm>
            <a:off x="11496400" y="3123880"/>
            <a:ext cx="1096920" cy="1056960"/>
            <a:chOff x="11496400" y="3123880"/>
            <a:chExt cx="1096920" cy="10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14:cNvPr>
                <p14:cNvContentPartPr/>
                <p14:nvPr/>
              </p14:nvContentPartPr>
              <p14:xfrm>
                <a:off x="11813920" y="3137200"/>
                <a:ext cx="779400" cy="909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804920" y="3128200"/>
                  <a:ext cx="79704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14:cNvPr>
                <p14:cNvContentPartPr/>
                <p14:nvPr/>
              </p14:nvContentPartPr>
              <p14:xfrm>
                <a:off x="11496400" y="3409000"/>
                <a:ext cx="718920" cy="771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87400" y="3399996"/>
                  <a:ext cx="736560" cy="789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14:cNvPr>
                <p14:cNvContentPartPr/>
                <p14:nvPr/>
              </p14:nvContentPartPr>
              <p14:xfrm>
                <a:off x="12065000" y="3123880"/>
                <a:ext cx="93240" cy="11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2056000" y="3114880"/>
                  <a:ext cx="110880" cy="13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EF9E60F-6534-415A-8A39-BB7CEB1EBC2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89213" y="2863965"/>
            <a:ext cx="7950147" cy="3914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D72B30-8229-4177-A975-8F096EF0409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85739" y="1621255"/>
            <a:ext cx="7099901" cy="45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28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Mason’s Rule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29920" y="813874"/>
                <a:ext cx="11049000" cy="579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" y="813874"/>
                <a:ext cx="11049000" cy="579967"/>
              </a:xfrm>
              <a:prstGeom prst="rect">
                <a:avLst/>
              </a:prstGeom>
              <a:blipFill>
                <a:blip r:embed="rId2"/>
                <a:stretch>
                  <a:fillRect l="-827" b="-24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14:cNvPr>
              <p14:cNvContentPartPr/>
              <p14:nvPr/>
            </p14:nvContentPartPr>
            <p14:xfrm>
              <a:off x="-1430480" y="4976440"/>
              <a:ext cx="60840" cy="34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39480" y="4967440"/>
                <a:ext cx="784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14:cNvPr>
              <p14:cNvContentPartPr/>
              <p14:nvPr/>
            </p14:nvContentPartPr>
            <p14:xfrm>
              <a:off x="-1764920" y="3940360"/>
              <a:ext cx="498600" cy="681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773920" y="3931360"/>
                <a:ext cx="51624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14:cNvPr>
              <p14:cNvContentPartPr/>
              <p14:nvPr/>
            </p14:nvContentPartPr>
            <p14:xfrm>
              <a:off x="-780320" y="36952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89320" y="3686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14:cNvPr>
              <p14:cNvContentPartPr/>
              <p14:nvPr/>
            </p14:nvContentPartPr>
            <p14:xfrm>
              <a:off x="-1569800" y="3644440"/>
              <a:ext cx="297720" cy="20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578800" y="3635424"/>
                <a:ext cx="315360" cy="223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14:cNvPr>
              <p14:cNvContentPartPr/>
              <p14:nvPr/>
            </p14:nvContentPartPr>
            <p14:xfrm>
              <a:off x="-2230320" y="27761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239320" y="2767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14:cNvPr>
              <p14:cNvContentPartPr/>
              <p14:nvPr/>
            </p14:nvContentPartPr>
            <p14:xfrm>
              <a:off x="-1792560" y="1400200"/>
              <a:ext cx="158760" cy="533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801560" y="1391200"/>
                <a:ext cx="1764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14:cNvPr>
              <p14:cNvContentPartPr/>
              <p14:nvPr/>
            </p14:nvContentPartPr>
            <p14:xfrm>
              <a:off x="-990760" y="182968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99760" y="1820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14:cNvPr>
              <p14:cNvContentPartPr/>
              <p14:nvPr/>
            </p14:nvContentPartPr>
            <p14:xfrm>
              <a:off x="-632920" y="270412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641920" y="2695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14:cNvPr>
              <p14:cNvContentPartPr/>
              <p14:nvPr/>
            </p14:nvContentPartPr>
            <p14:xfrm>
              <a:off x="-1081480" y="278188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90480" y="2772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14:cNvPr>
              <p14:cNvContentPartPr/>
              <p14:nvPr/>
            </p14:nvContentPartPr>
            <p14:xfrm>
              <a:off x="-2308080" y="256048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317080" y="2551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14:cNvPr>
              <p14:cNvContentPartPr/>
              <p14:nvPr/>
            </p14:nvContentPartPr>
            <p14:xfrm>
              <a:off x="-1513920" y="279916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522920" y="2790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14:cNvPr>
              <p14:cNvContentPartPr/>
              <p14:nvPr/>
            </p14:nvContentPartPr>
            <p14:xfrm>
              <a:off x="-2229320" y="38352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238320" y="3826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14:cNvPr>
              <p14:cNvContentPartPr/>
              <p14:nvPr/>
            </p14:nvContentPartPr>
            <p14:xfrm>
              <a:off x="-270760" y="3061960"/>
              <a:ext cx="441000" cy="2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279767" y="3052842"/>
                <a:ext cx="458654" cy="45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14:cNvPr>
              <p14:cNvContentPartPr/>
              <p14:nvPr/>
            </p14:nvContentPartPr>
            <p14:xfrm>
              <a:off x="-272560" y="1137040"/>
              <a:ext cx="50760" cy="234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281560" y="1128040"/>
                <a:ext cx="6840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883D008-DCFC-4FC7-9528-470CEAE942D0}"/>
              </a:ext>
            </a:extLst>
          </p:cNvPr>
          <p:cNvGrpSpPr/>
          <p:nvPr/>
        </p:nvGrpSpPr>
        <p:grpSpPr>
          <a:xfrm>
            <a:off x="11496400" y="3123880"/>
            <a:ext cx="1096920" cy="1056960"/>
            <a:chOff x="11496400" y="3123880"/>
            <a:chExt cx="1096920" cy="10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14:cNvPr>
                <p14:cNvContentPartPr/>
                <p14:nvPr/>
              </p14:nvContentPartPr>
              <p14:xfrm>
                <a:off x="11813920" y="3137200"/>
                <a:ext cx="779400" cy="909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04920" y="3128200"/>
                  <a:ext cx="79704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14:cNvPr>
                <p14:cNvContentPartPr/>
                <p14:nvPr/>
              </p14:nvContentPartPr>
              <p14:xfrm>
                <a:off x="11496400" y="3409000"/>
                <a:ext cx="718920" cy="771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87400" y="3399996"/>
                  <a:ext cx="736560" cy="789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14:cNvPr>
                <p14:cNvContentPartPr/>
                <p14:nvPr/>
              </p14:nvContentPartPr>
              <p14:xfrm>
                <a:off x="12065000" y="3123880"/>
                <a:ext cx="93240" cy="11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056000" y="3114880"/>
                  <a:ext cx="110880" cy="13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95A7D5E-8234-4FFD-9F99-49C88826FB6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87760" y="1391847"/>
            <a:ext cx="10390928" cy="23197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61DF5D-8994-4C83-85DF-858062C93A0F}"/>
                  </a:ext>
                </a:extLst>
              </p:cNvPr>
              <p:cNvSpPr txBox="1"/>
              <p:nvPr/>
            </p:nvSpPr>
            <p:spPr>
              <a:xfrm>
                <a:off x="721360" y="3884480"/>
                <a:ext cx="10775040" cy="2608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loop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gains</m:t>
                        </m:r>
                      </m:e>
                    </m:nary>
                  </m:oMath>
                </a14:m>
                <a:endParaRPr lang="en-US" sz="280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b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nontouching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loop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gains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taken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two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time</m:t>
                        </m:r>
                      </m:e>
                    </m:nary>
                  </m:oMath>
                </a14:m>
                <a:endParaRPr 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nontouching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loop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gains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taken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three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time</m:t>
                        </m:r>
                      </m:e>
                    </m:nary>
                  </m:oMath>
                </a14:m>
                <a:endParaRPr 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+</a:t>
                </a:r>
                <a:r>
                  <a:rPr lang="en-US" sz="28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nontouching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loop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gains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taken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four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time</m:t>
                        </m:r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61DF5D-8994-4C83-85DF-858062C93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0" y="3884480"/>
                <a:ext cx="10775040" cy="2608535"/>
              </a:xfrm>
              <a:prstGeom prst="rect">
                <a:avLst/>
              </a:prstGeom>
              <a:blipFill>
                <a:blip r:embed="rId31"/>
                <a:stretch>
                  <a:fillRect b="-53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897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Mason’s Rule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/>
              <p:nvPr/>
            </p:nvSpPr>
            <p:spPr>
              <a:xfrm>
                <a:off x="629920" y="813874"/>
                <a:ext cx="11049000" cy="1687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eliminating from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loop gains that touch the kth forward path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transfer function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BB9F0-7DC5-4883-9683-08057C2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0" y="813874"/>
                <a:ext cx="11049000" cy="1687963"/>
              </a:xfrm>
              <a:prstGeom prst="rect">
                <a:avLst/>
              </a:prstGeom>
              <a:blipFill>
                <a:blip r:embed="rId2"/>
                <a:stretch>
                  <a:fillRect l="-827" b="-79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14:cNvPr>
              <p14:cNvContentPartPr/>
              <p14:nvPr/>
            </p14:nvContentPartPr>
            <p14:xfrm>
              <a:off x="-1430480" y="4976440"/>
              <a:ext cx="60840" cy="34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AF6944-6E77-48F0-AA83-0CB715AFEE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39480" y="4967440"/>
                <a:ext cx="784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14:cNvPr>
              <p14:cNvContentPartPr/>
              <p14:nvPr/>
            </p14:nvContentPartPr>
            <p14:xfrm>
              <a:off x="-1764920" y="3940360"/>
              <a:ext cx="498600" cy="681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FDC036-DE20-42DB-AD3E-FDA5CCE30F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773920" y="3931360"/>
                <a:ext cx="51624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14:cNvPr>
              <p14:cNvContentPartPr/>
              <p14:nvPr/>
            </p14:nvContentPartPr>
            <p14:xfrm>
              <a:off x="-780320" y="36952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02773F-4740-4A21-98A1-F9FA461AF9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89320" y="3686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14:cNvPr>
              <p14:cNvContentPartPr/>
              <p14:nvPr/>
            </p14:nvContentPartPr>
            <p14:xfrm>
              <a:off x="-1569800" y="3644440"/>
              <a:ext cx="297720" cy="205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8C9BEC1-1961-4221-9C95-D3D386F14B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578800" y="3635424"/>
                <a:ext cx="315360" cy="223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14:cNvPr>
              <p14:cNvContentPartPr/>
              <p14:nvPr/>
            </p14:nvContentPartPr>
            <p14:xfrm>
              <a:off x="-2230320" y="27761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F0A463-E3B4-4C60-B0F6-0BF815F83C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239320" y="2767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14:cNvPr>
              <p14:cNvContentPartPr/>
              <p14:nvPr/>
            </p14:nvContentPartPr>
            <p14:xfrm>
              <a:off x="-1792560" y="1400200"/>
              <a:ext cx="158760" cy="533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8BED46-EBBB-4A19-AEF5-628EFDCB49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801560" y="1391200"/>
                <a:ext cx="1764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14:cNvPr>
              <p14:cNvContentPartPr/>
              <p14:nvPr/>
            </p14:nvContentPartPr>
            <p14:xfrm>
              <a:off x="-990760" y="182968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722663-9B35-4957-8816-B1988C7ED7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99760" y="1820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14:cNvPr>
              <p14:cNvContentPartPr/>
              <p14:nvPr/>
            </p14:nvContentPartPr>
            <p14:xfrm>
              <a:off x="-632920" y="270412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BD428D-92D9-428B-A1AE-FADD59A6AE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641920" y="2695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14:cNvPr>
              <p14:cNvContentPartPr/>
              <p14:nvPr/>
            </p14:nvContentPartPr>
            <p14:xfrm>
              <a:off x="-1081480" y="278188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BDE8F7-98D2-41AA-96D0-7B8193A00C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90480" y="2772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14:cNvPr>
              <p14:cNvContentPartPr/>
              <p14:nvPr/>
            </p14:nvContentPartPr>
            <p14:xfrm>
              <a:off x="-2308080" y="256048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360FCB-02B5-416B-8CCD-71AEC48FBB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317080" y="2551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14:cNvPr>
              <p14:cNvContentPartPr/>
              <p14:nvPr/>
            </p14:nvContentPartPr>
            <p14:xfrm>
              <a:off x="-1513920" y="279916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19BBA2-19D9-43AC-8178-86A1D2CB4E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522920" y="2790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14:cNvPr>
              <p14:cNvContentPartPr/>
              <p14:nvPr/>
            </p14:nvContentPartPr>
            <p14:xfrm>
              <a:off x="-2229320" y="38352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50604D-8A0F-452E-AB4E-3DA68AD39A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238320" y="3826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14:cNvPr>
              <p14:cNvContentPartPr/>
              <p14:nvPr/>
            </p14:nvContentPartPr>
            <p14:xfrm>
              <a:off x="-270760" y="3061960"/>
              <a:ext cx="441000" cy="2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D1A8A1-D1F4-47FB-8C7C-23A6905440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279767" y="3052842"/>
                <a:ext cx="458654" cy="45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14:cNvPr>
              <p14:cNvContentPartPr/>
              <p14:nvPr/>
            </p14:nvContentPartPr>
            <p14:xfrm>
              <a:off x="-272560" y="1137040"/>
              <a:ext cx="50760" cy="234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F90378-0B29-4470-9A8F-50BF932A68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281560" y="1128040"/>
                <a:ext cx="6840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883D008-DCFC-4FC7-9528-470CEAE942D0}"/>
              </a:ext>
            </a:extLst>
          </p:cNvPr>
          <p:cNvGrpSpPr/>
          <p:nvPr/>
        </p:nvGrpSpPr>
        <p:grpSpPr>
          <a:xfrm>
            <a:off x="11496400" y="3123880"/>
            <a:ext cx="1096920" cy="1056960"/>
            <a:chOff x="11496400" y="3123880"/>
            <a:chExt cx="1096920" cy="10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14:cNvPr>
                <p14:cNvContentPartPr/>
                <p14:nvPr/>
              </p14:nvContentPartPr>
              <p14:xfrm>
                <a:off x="11813920" y="3137200"/>
                <a:ext cx="779400" cy="909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FAC1110-3864-4238-A59F-12FE0373A4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04920" y="3128200"/>
                  <a:ext cx="79704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14:cNvPr>
                <p14:cNvContentPartPr/>
                <p14:nvPr/>
              </p14:nvContentPartPr>
              <p14:xfrm>
                <a:off x="11496400" y="3409000"/>
                <a:ext cx="718920" cy="771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949307-0F22-439C-A0E8-8499B06D32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87400" y="3399996"/>
                  <a:ext cx="736560" cy="789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14:cNvPr>
                <p14:cNvContentPartPr/>
                <p14:nvPr/>
              </p14:nvContentPartPr>
              <p14:xfrm>
                <a:off x="12065000" y="3123880"/>
                <a:ext cx="93240" cy="11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EF0EB3-0408-4A9A-9C17-E069B19B7D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056000" y="3114880"/>
                  <a:ext cx="110880" cy="13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FA057D-39F9-4522-9B9F-C3280FC7F56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41680" y="1560272"/>
            <a:ext cx="2794080" cy="359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C7ACA-90B7-45F9-9081-FE8F54347F3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29921" y="2633909"/>
            <a:ext cx="8092368" cy="6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6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 Form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07671-9D9B-4D72-95B4-B66C37B9BE0E}"/>
              </a:ext>
            </a:extLst>
          </p:cNvPr>
          <p:cNvSpPr txBox="1"/>
          <p:nvPr/>
        </p:nvSpPr>
        <p:spPr>
          <a:xfrm>
            <a:off x="351694" y="844058"/>
            <a:ext cx="11507372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prevent loading is to use an amplifier between the two networks.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amplifier has a high-impedance input, so that it does not load the previous network.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time, it has a low-impedance output, so that it looks like a pure voltage source to the subsequent network.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amplifier included, the equivalent transfer function is the product of the transfer functions and the gain, K, of the amplifier.</a:t>
            </a:r>
          </a:p>
        </p:txBody>
      </p:sp>
    </p:spTree>
    <p:extLst>
      <p:ext uri="{BB962C8B-B14F-4D97-AF65-F5344CB8AC3E}">
        <p14:creationId xmlns:p14="http://schemas.microsoft.com/office/powerpoint/2010/main" val="270657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Form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07671-9D9B-4D72-95B4-B66C37B9BE0E}"/>
              </a:ext>
            </a:extLst>
          </p:cNvPr>
          <p:cNvSpPr txBox="1"/>
          <p:nvPr/>
        </p:nvSpPr>
        <p:spPr>
          <a:xfrm>
            <a:off x="351694" y="4044458"/>
            <a:ext cx="1150737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shows an example of parallel subsystems. Again, by writing the output of each subsystem, we can find the equivalent transfer function.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subsystems have a common input and an output formed by the algebraic sum of the outputs from all of the subsystems.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E39EF-4D2F-4A4A-AA8A-2A2EB549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02" y="985520"/>
            <a:ext cx="8105477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3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Form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2500138"/>
                <a:ext cx="11507372" cy="2241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equivalent transfer function, Ge(s), is the output transform divided by the input transform from Figure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sz="2400" b="0" i="0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=±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en-US" sz="2400" b="0" i="0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±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en-US" sz="2400" b="0" i="0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±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400" b="0" i="1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the algebraic sum of the subsystems’ transfer functions.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2500138"/>
                <a:ext cx="11507372" cy="2241960"/>
              </a:xfrm>
              <a:prstGeom prst="rect">
                <a:avLst/>
              </a:prstGeom>
              <a:blipFill>
                <a:blip r:embed="rId2"/>
                <a:stretch>
                  <a:fillRect l="-848" r="-848" b="-54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0C7A608-D8B6-44B9-B016-2819663BB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273" y="1250316"/>
            <a:ext cx="6053453" cy="11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31651</TotalTime>
  <Words>2674</Words>
  <Application>Microsoft Office PowerPoint</Application>
  <PresentationFormat>Widescreen</PresentationFormat>
  <Paragraphs>332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Times New Roman</vt:lpstr>
      <vt:lpstr>Office Theme</vt:lpstr>
      <vt:lpstr>Feedback Control System  Unit 2 Block Diagrams and Signal flow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Y. Patil</dc:creator>
  <cp:lastModifiedBy>C. Y. Patil</cp:lastModifiedBy>
  <cp:revision>144</cp:revision>
  <dcterms:created xsi:type="dcterms:W3CDTF">2021-11-10T05:04:28Z</dcterms:created>
  <dcterms:modified xsi:type="dcterms:W3CDTF">2022-01-28T08:53:32Z</dcterms:modified>
</cp:coreProperties>
</file>