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2"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0"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4"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6"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6"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0"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2"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0"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4"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2"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6"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5/9/2022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8"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6"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drive/folders/1TFVO6Tv8aqHOc9p9OeydBj78FUGYDX5W?usp=sharing"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15732" y="3008312"/>
            <a:ext cx="4008437" cy="3621087"/>
          </a:xfrm>
        </p:spPr>
        <p:txBody>
          <a:bodyPr/>
          <a:lstStyle/>
          <a:p>
            <a:pPr>
              <a:lnSpc>
                <a:spcPct val="114000"/>
              </a:lnSpc>
            </a:pPr>
            <a:r>
              <a:rPr lang="en-IN" altLang="en-US" b="1" dirty="0"/>
              <a:t>Movie Ticket Booking Application</a:t>
            </a:r>
          </a:p>
          <a:p>
            <a:pPr>
              <a:lnSpc>
                <a:spcPct val="114000"/>
              </a:lnSpc>
            </a:pPr>
            <a:r>
              <a:rPr lang="en-US" dirty="0"/>
              <a:t>Completed end to end case study of Movie ticket booking application System . along with API Gateway, </a:t>
            </a:r>
            <a:r>
              <a:rPr lang="en-US" dirty="0" err="1"/>
              <a:t>Swagger,Postman</a:t>
            </a:r>
            <a:r>
              <a:rPr lang="en-US" dirty="0"/>
              <a:t>, responsive UI with HTML5, CSS, Bootstrap and React used as User Interface.</a:t>
            </a:r>
          </a:p>
          <a:p>
            <a:pPr>
              <a:lnSpc>
                <a:spcPct val="114000"/>
              </a:lnSpc>
            </a:pPr>
            <a:endParaRPr lang="en-IN" altLang="en-US" b="1" dirty="0"/>
          </a:p>
          <a:p>
            <a:pPr eaLnBrk="1" hangingPunct="1">
              <a:lnSpc>
                <a:spcPct val="114000"/>
              </a:lnSpc>
            </a:pPr>
            <a:r>
              <a:rPr lang="en-IN" altLang="en-US" b="1" dirty="0"/>
              <a:t>HTML CSS JAVA SCRIPT for web developers at Great </a:t>
            </a:r>
            <a:r>
              <a:rPr lang="en-IN" altLang="en-US" b="1" dirty="0" err="1"/>
              <a:t>lern</a:t>
            </a:r>
            <a:r>
              <a:rPr lang="en-IN" altLang="nl-NL" b="1" dirty="0" err="1"/>
              <a:t>ing</a:t>
            </a:r>
            <a:r>
              <a:rPr lang="en-IN" altLang="nl-NL" b="1" dirty="0"/>
              <a:t>.</a:t>
            </a:r>
          </a:p>
          <a:p>
            <a:pPr eaLnBrk="1" hangingPunct="1">
              <a:lnSpc>
                <a:spcPct val="114000"/>
              </a:lnSpc>
            </a:pPr>
            <a:r>
              <a:rPr lang="en-IN" altLang="nl-NL" dirty="0"/>
              <a:t>Completed this course with 70% and learning how to develop some websites with the help of Html an </a:t>
            </a:r>
            <a:r>
              <a:rPr lang="en-IN" altLang="nl-NL" dirty="0" err="1"/>
              <a:t>css</a:t>
            </a:r>
            <a:r>
              <a:rPr lang="en-IN" altLang="nl-NL" dirty="0"/>
              <a:t> and Java script and React.</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Bangalore</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+91 8197966918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lvl="0" indent="-171450">
              <a:buFont typeface="Arial" panose="020B0604020202020204" pitchFamily="34" charset="0"/>
              <a:buChar char="•"/>
            </a:pPr>
            <a:r>
              <a:rPr lang="en-IN" sz="1050" dirty="0"/>
              <a:t>Beginning stage </a:t>
            </a:r>
            <a:r>
              <a:rPr lang="en-US" sz="1050" dirty="0"/>
              <a:t> in creating </a:t>
            </a:r>
            <a:r>
              <a:rPr lang="en-US" sz="1050" b="1" dirty="0"/>
              <a:t>Web </a:t>
            </a:r>
            <a:r>
              <a:rPr lang="en-US" sz="1050" dirty="0"/>
              <a:t>Application in </a:t>
            </a:r>
            <a:r>
              <a:rPr lang="en-US" sz="1050" b="1" dirty="0"/>
              <a:t>React </a:t>
            </a:r>
            <a:r>
              <a:rPr lang="en-US" sz="1050" dirty="0"/>
              <a:t>with Authentication with routing.</a:t>
            </a:r>
          </a:p>
          <a:p>
            <a:pPr marL="171450" lvl="0" indent="-171450">
              <a:buFont typeface="Arial" panose="020B0604020202020204" pitchFamily="34" charset="0"/>
              <a:buChar char="•"/>
            </a:pPr>
            <a:r>
              <a:rPr lang="en-IN" sz="1050" dirty="0"/>
              <a:t>Interested in Testing Automation  and Manual and Selenium.</a:t>
            </a:r>
            <a:endParaRPr lang="en-US" sz="1050" dirty="0"/>
          </a:p>
          <a:p>
            <a:pPr marL="171450" lvl="0" indent="-171450">
              <a:buFont typeface="Arial" panose="020B0604020202020204" pitchFamily="34" charset="0"/>
              <a:buChar char="•"/>
            </a:pPr>
            <a:endParaRPr lang="en-US" sz="1050" dirty="0"/>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Mechanical &amp; Eng. :2016-2020</a:t>
            </a: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2201244" cy="4294702"/>
          </a:xfrm>
          <a:prstGeom prst="rect">
            <a:avLst/>
          </a:prstGeom>
        </p:spPr>
        <p:txBody>
          <a:bodyPr wrap="squar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000" dirty="0"/>
              <a:t>Core Java</a:t>
            </a:r>
          </a:p>
          <a:p>
            <a:pPr>
              <a:lnSpc>
                <a:spcPct val="114000"/>
              </a:lnSpc>
            </a:pPr>
            <a:r>
              <a:rPr lang="en-US" altLang="en-US" sz="1000" dirty="0"/>
              <a:t>Spring Boot</a:t>
            </a:r>
          </a:p>
          <a:p>
            <a:pPr>
              <a:lnSpc>
                <a:spcPct val="114000"/>
              </a:lnSpc>
            </a:pPr>
            <a:r>
              <a:rPr lang="en-US" altLang="en-US" sz="1000" dirty="0"/>
              <a:t>Spring MVC</a:t>
            </a:r>
          </a:p>
          <a:p>
            <a:pPr>
              <a:lnSpc>
                <a:spcPct val="114000"/>
              </a:lnSpc>
            </a:pPr>
            <a:r>
              <a:rPr lang="en-US" altLang="en-US" sz="1000" dirty="0"/>
              <a:t>JPA CRUD.</a:t>
            </a:r>
          </a:p>
          <a:p>
            <a:pPr>
              <a:lnSpc>
                <a:spcPct val="114000"/>
              </a:lnSpc>
            </a:pPr>
            <a:endParaRPr lang="en-US" altLang="nl-NL" sz="1000" dirty="0"/>
          </a:p>
          <a:p>
            <a:pPr>
              <a:lnSpc>
                <a:spcPct val="114000"/>
              </a:lnSpc>
            </a:pPr>
            <a:endParaRPr lang="en-US" altLang="nl-NL" sz="1000" dirty="0"/>
          </a:p>
          <a:p>
            <a:pPr>
              <a:lnSpc>
                <a:spcPct val="114000"/>
              </a:lnSpc>
            </a:pPr>
            <a:r>
              <a:rPr lang="en-US" altLang="nl-NL" sz="1000" b="1" dirty="0">
                <a:solidFill>
                  <a:srgbClr val="0070AD"/>
                </a:solidFill>
              </a:rPr>
              <a:t>Web Technologies</a:t>
            </a:r>
            <a:endParaRPr lang="en-US" altLang="nl-NL" sz="1000" dirty="0"/>
          </a:p>
          <a:p>
            <a:pPr>
              <a:lnSpc>
                <a:spcPct val="114000"/>
              </a:lnSpc>
            </a:pPr>
            <a:r>
              <a:rPr lang="en-US" altLang="nl-NL" sz="1000" dirty="0"/>
              <a:t>HTML5</a:t>
            </a:r>
          </a:p>
          <a:p>
            <a:pPr>
              <a:lnSpc>
                <a:spcPct val="114000"/>
              </a:lnSpc>
            </a:pPr>
            <a:r>
              <a:rPr lang="en-US" altLang="nl-NL" sz="1000" dirty="0"/>
              <a:t>CSS3</a:t>
            </a:r>
          </a:p>
          <a:p>
            <a:pPr>
              <a:lnSpc>
                <a:spcPct val="114000"/>
              </a:lnSpc>
            </a:pPr>
            <a:r>
              <a:rPr lang="en-US" altLang="nl-NL" sz="1000" dirty="0"/>
              <a:t>JavaScript</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Add-ons</a:t>
            </a:r>
            <a:endParaRPr lang="en-US" altLang="nl-NL" sz="1000" dirty="0"/>
          </a:p>
          <a:p>
            <a:pPr>
              <a:lnSpc>
                <a:spcPct val="114000"/>
              </a:lnSpc>
            </a:pPr>
            <a:r>
              <a:rPr lang="en-US" altLang="nl-NL" sz="1000" dirty="0" err="1"/>
              <a:t>GitHub</a:t>
            </a:r>
            <a:endParaRPr lang="en-US" altLang="nl-NL" sz="1000" dirty="0"/>
          </a:p>
          <a:p>
            <a:pPr>
              <a:lnSpc>
                <a:spcPct val="114000"/>
              </a:lnSpc>
            </a:pPr>
            <a:r>
              <a:rPr lang="en-US" altLang="nl-NL" sz="1000" dirty="0"/>
              <a:t>Postman</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Additional Details</a:t>
            </a:r>
          </a:p>
          <a:p>
            <a:pPr>
              <a:lnSpc>
                <a:spcPct val="114000"/>
              </a:lnSpc>
            </a:pPr>
            <a:r>
              <a:rPr lang="en-US" altLang="nl-NL" sz="1000" dirty="0"/>
              <a:t>Leadership</a:t>
            </a:r>
          </a:p>
          <a:p>
            <a:pPr>
              <a:lnSpc>
                <a:spcPct val="114000"/>
              </a:lnSpc>
            </a:pPr>
            <a:r>
              <a:rPr lang="en-IN" altLang="nl-NL" sz="1000" dirty="0"/>
              <a:t>Motivator</a:t>
            </a:r>
            <a:endParaRPr lang="en-US" altLang="nl-NL" sz="1000" dirty="0"/>
          </a:p>
          <a:p>
            <a:pPr>
              <a:lnSpc>
                <a:spcPct val="114000"/>
              </a:lnSpc>
            </a:pPr>
            <a:r>
              <a:rPr lang="en-US" altLang="nl-NL" sz="1000" dirty="0"/>
              <a:t>Communication Skills</a:t>
            </a:r>
          </a:p>
          <a:p>
            <a:pPr>
              <a:lnSpc>
                <a:spcPct val="114000"/>
              </a:lnSpc>
            </a:pPr>
            <a:r>
              <a:rPr lang="en-US" altLang="nl-NL" sz="1000" dirty="0"/>
              <a:t>Team management</a:t>
            </a:r>
          </a:p>
          <a:p>
            <a:pPr>
              <a:lnSpc>
                <a:spcPct val="114000"/>
              </a:lnSpc>
            </a:pPr>
            <a:endParaRPr lang="en-US" altLang="nl-NL" sz="1000" dirty="0"/>
          </a:p>
          <a:p>
            <a:endParaRPr lang="en-US" sz="10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550120" y="5556699"/>
            <a:ext cx="591693" cy="493584"/>
          </a:xfrm>
          <a:prstGeom prst="ellipse">
            <a:avLst/>
          </a:prstGeom>
          <a:solidFill>
            <a:schemeClr val="bg1"/>
          </a:solidFill>
        </p:spPr>
      </p:pic>
      <p:sp>
        <p:nvSpPr>
          <p:cNvPr id="16" name="Text Placeholder 15"/>
          <p:cNvSpPr>
            <a:spLocks noGrp="1"/>
          </p:cNvSpPr>
          <p:nvPr>
            <p:ph type="body" sz="quarter" idx="47"/>
          </p:nvPr>
        </p:nvSpPr>
        <p:spPr>
          <a:xfrm>
            <a:off x="3311462" y="1572220"/>
            <a:ext cx="3295616" cy="270995"/>
          </a:xfrm>
        </p:spPr>
        <p:txBody>
          <a:bodyPr/>
          <a:lstStyle/>
          <a:p>
            <a:r>
              <a:rPr lang="nl-NL" dirty="0"/>
              <a:t>shivaraja.g-r@capgemini.com</a:t>
            </a:r>
            <a:endParaRPr lang="en-US" dirty="0"/>
          </a:p>
        </p:txBody>
      </p:sp>
      <p:pic>
        <p:nvPicPr>
          <p:cNvPr id="2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394" y="621420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a:extLst>
              <a:ext uri="{FF2B5EF4-FFF2-40B4-BE49-F238E27FC236}">
                <a16:creationId xmlns:a16="http://schemas.microsoft.com/office/drawing/2014/main" id="{1E169136-2B41-4617-AC5C-DBD2DCB09DED}"/>
              </a:ext>
            </a:extLst>
          </p:cNvPr>
          <p:cNvSpPr>
            <a:spLocks noGrp="1"/>
          </p:cNvSpPr>
          <p:nvPr>
            <p:ph type="body" sz="quarter" idx="41"/>
          </p:nvPr>
        </p:nvSpPr>
        <p:spPr/>
        <p:txBody>
          <a:bodyPr/>
          <a:lstStyle/>
          <a:p>
            <a:r>
              <a:rPr lang="en-IN" dirty="0"/>
              <a:t>SHIVARAJA G R</a:t>
            </a:r>
          </a:p>
        </p:txBody>
      </p:sp>
      <p:pic>
        <p:nvPicPr>
          <p:cNvPr id="29" name="Picture Placeholder 28">
            <a:extLst>
              <a:ext uri="{FF2B5EF4-FFF2-40B4-BE49-F238E27FC236}">
                <a16:creationId xmlns:a16="http://schemas.microsoft.com/office/drawing/2014/main" id="{79C76C7F-FFF7-4509-A273-43CE430219EB}"/>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6728" b="16728"/>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infopath/2007/PartnerControls"/>
    <ds:schemaRef ds:uri="http://schemas.microsoft.com/office/2006/documentManagement/types"/>
    <ds:schemaRef ds:uri="http://purl.org/dc/dcmitype/"/>
    <ds:schemaRef ds:uri="e228188f-2722-48a5-a8b1-93d2645b5710"/>
    <ds:schemaRef ds:uri="http://schemas.openxmlformats.org/package/2006/metadata/core-properties"/>
    <ds:schemaRef ds:uri="http://www.w3.org/XML/1998/namespac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2583</TotalTime>
  <Words>219</Words>
  <Application>Microsoft Office PowerPoint</Application>
  <PresentationFormat>Widescreen</PresentationFormat>
  <Paragraphs>55</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Helvetica Light</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Rohit Shivu</cp:lastModifiedBy>
  <cp:revision>49</cp:revision>
  <dcterms:created xsi:type="dcterms:W3CDTF">2020-09-22T06:24:34Z</dcterms:created>
  <dcterms:modified xsi:type="dcterms:W3CDTF">2022-05-09T04:24:05Z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