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4"/>
  </p:notesMasterIdLst>
  <p:sldIdLst>
    <p:sldId id="256" r:id="rId3"/>
    <p:sldId id="287" r:id="rId4"/>
    <p:sldId id="288" r:id="rId5"/>
    <p:sldId id="296" r:id="rId6"/>
    <p:sldId id="303" r:id="rId7"/>
    <p:sldId id="290" r:id="rId8"/>
    <p:sldId id="289" r:id="rId9"/>
    <p:sldId id="292" r:id="rId10"/>
    <p:sldId id="294" r:id="rId11"/>
    <p:sldId id="301"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474" autoAdjust="0"/>
    <p:restoredTop sz="79439" autoAdjust="0"/>
  </p:normalViewPr>
  <p:slideViewPr>
    <p:cSldViewPr snapToGrid="0">
      <p:cViewPr varScale="1">
        <p:scale>
          <a:sx n="70" d="100"/>
          <a:sy n="70" d="100"/>
        </p:scale>
        <p:origin x="1661" y="4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eg"/><Relationship Id="rId12"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10.png"/><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jpg"/></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a:xfrm>
            <a:off x="1524000" y="3777342"/>
            <a:ext cx="9144000" cy="1480457"/>
          </a:xfrm>
        </p:spPr>
        <p:txBody>
          <a:bodyPr/>
          <a:lstStyle/>
          <a:p>
            <a:r>
              <a:rPr lang="en-US" dirty="0"/>
              <a:t>Rohit Shrestha</a:t>
            </a:r>
          </a:p>
          <a:p>
            <a:r>
              <a:rPr lang="en-US" dirty="0"/>
              <a:t>[Rohit@brainworks.edu.np]</a:t>
            </a:r>
            <a:endParaRPr lang="en-US" dirty="0"/>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normAutofit/>
          </a:bodyPr>
          <a:lstStyle/>
          <a:p>
            <a:r>
              <a:rPr lang="en-US" sz="2400" dirty="0" smtClean="0"/>
              <a:t>A button click in ML Studio deploys a model as a Web service and provides sample code for calling it in three languages</a:t>
            </a:r>
            <a:endParaRPr lang="en-US" sz="2400" dirty="0"/>
          </a:p>
        </p:txBody>
      </p:sp>
      <p:pic>
        <p:nvPicPr>
          <p:cNvPr id="4" name="Picture 3"/>
          <p:cNvPicPr>
            <a:picLocks noChangeAspect="1"/>
          </p:cNvPicPr>
          <p:nvPr/>
        </p:nvPicPr>
        <p:blipFill>
          <a:blip r:embed="rId3"/>
          <a:stretch>
            <a:fillRect/>
          </a:stretch>
        </p:blipFill>
        <p:spPr>
          <a:xfrm>
            <a:off x="3232362" y="2610099"/>
            <a:ext cx="5857564" cy="31343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289" y="2541057"/>
            <a:ext cx="10515600" cy="755298"/>
          </a:xfrm>
        </p:spPr>
        <p:txBody>
          <a:bodyPr>
            <a:noAutofit/>
          </a:bodyPr>
          <a:lstStyle/>
          <a:p>
            <a:pPr marL="0" indent="0" algn="ctr">
              <a:buNone/>
            </a:pPr>
            <a:r>
              <a:rPr lang="en-GB" sz="6000" dirty="0" smtClean="0"/>
              <a:t>Demo</a:t>
            </a:r>
            <a:endParaRPr lang="en-GB" sz="6000" dirty="0"/>
          </a:p>
        </p:txBody>
      </p:sp>
      <p:sp>
        <p:nvSpPr>
          <p:cNvPr id="4" name="Footer Placeholder 3"/>
          <p:cNvSpPr>
            <a:spLocks noGrp="1"/>
          </p:cNvSpPr>
          <p:nvPr>
            <p:ph type="ftr" sz="quarter" idx="11"/>
          </p:nvPr>
        </p:nvSpPr>
        <p:spPr/>
        <p:txBody>
          <a:bodyPr/>
          <a:lstStyle/>
          <a:p>
            <a:r>
              <a:rPr lang="en-US" smtClean="0"/>
              <a:t>jk</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652708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014" y="1963914"/>
            <a:ext cx="4859717" cy="3432175"/>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1469572" y="1633712"/>
            <a:ext cx="6367818" cy="4351338"/>
          </a:xfrm>
        </p:spPr>
        <p:txBody>
          <a:bodyPr>
            <a:normAutofit/>
          </a:bodyPr>
          <a:lstStyle/>
          <a:p>
            <a:r>
              <a:rPr lang="en-US" sz="2400" dirty="0"/>
              <a:t>Branch of computer science in which a computer "learns" from data in order to perform predictive </a:t>
            </a:r>
            <a:r>
              <a:rPr lang="en-US" sz="2400" dirty="0" smtClean="0"/>
              <a:t>analytics</a:t>
            </a:r>
            <a:endParaRPr lang="en-US" sz="2400" dirty="0"/>
          </a:p>
          <a:p>
            <a:pPr lvl="1"/>
            <a:r>
              <a:rPr lang="en-US" sz="2000" dirty="0"/>
              <a:t>Credit-card fraud </a:t>
            </a:r>
            <a:r>
              <a:rPr lang="en-US" sz="2000" dirty="0" smtClean="0"/>
              <a:t>detection</a:t>
            </a:r>
            <a:endParaRPr lang="en-US" sz="2000" dirty="0"/>
          </a:p>
          <a:p>
            <a:pPr lvl="1"/>
            <a:r>
              <a:rPr lang="en-US" sz="2000" dirty="0"/>
              <a:t>Online shopping </a:t>
            </a:r>
            <a:r>
              <a:rPr lang="en-US" sz="2000" dirty="0" smtClean="0"/>
              <a:t>recommendations</a:t>
            </a:r>
            <a:endParaRPr lang="en-US" sz="2000" dirty="0"/>
          </a:p>
          <a:p>
            <a:pPr lvl="1"/>
            <a:r>
              <a:rPr lang="en-US" sz="2000" dirty="0"/>
              <a:t>Self-driving </a:t>
            </a:r>
            <a:r>
              <a:rPr lang="en-US" sz="2000" dirty="0" smtClean="0"/>
              <a:t>cars and more</a:t>
            </a:r>
            <a:endParaRPr lang="en-US" sz="2000" dirty="0"/>
          </a:p>
          <a:p>
            <a:r>
              <a:rPr lang="en-US" sz="2400" dirty="0" smtClean="0"/>
              <a:t>Supervised learning</a:t>
            </a:r>
          </a:p>
          <a:p>
            <a:pPr lvl="1"/>
            <a:r>
              <a:rPr lang="en-US" sz="2000" dirty="0" smtClean="0"/>
              <a:t>Regression and classification</a:t>
            </a:r>
          </a:p>
          <a:p>
            <a:r>
              <a:rPr lang="en-US" sz="2400" dirty="0" smtClean="0"/>
              <a:t>Unsupervised learning</a:t>
            </a:r>
          </a:p>
          <a:p>
            <a:pPr lvl="1"/>
            <a:r>
              <a:rPr lang="en-US" sz="2000" dirty="0" smtClean="0"/>
              <a:t>Clustering</a:t>
            </a:r>
            <a:endParaRPr lang="en-US" sz="2000" dirty="0"/>
          </a:p>
          <a:p>
            <a:endParaRPr lang="en-US" sz="2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3282101" y="1634139"/>
            <a:ext cx="5627797" cy="3761950"/>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556740" y="1690688"/>
            <a:ext cx="9078520" cy="3187763"/>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16" name="Picture 15"/>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200" y="1825625"/>
            <a:ext cx="7025640" cy="4351338"/>
          </a:xfrm>
        </p:spPr>
        <p:txBody>
          <a:bodyPr/>
          <a:lstStyle/>
          <a:p>
            <a:r>
              <a:rPr lang="en-US" dirty="0" smtClean="0"/>
              <a:t>Fully managed cloud service for building and operationalizing ML models</a:t>
            </a:r>
            <a:endParaRPr lang="en-US" dirty="0"/>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Studio</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sz="2400" dirty="0" smtClean="0"/>
              <a:t>Visual editor for composing, testing, refining, and deploying machine-learning models</a:t>
            </a:r>
            <a:endParaRPr lang="en-US" sz="2400" dirty="0"/>
          </a:p>
          <a:p>
            <a:pPr lvl="1"/>
            <a:r>
              <a:rPr lang="en-US" sz="2000" dirty="0"/>
              <a:t>Includes </a:t>
            </a:r>
            <a:r>
              <a:rPr lang="en-US" sz="2000" dirty="0" smtClean="0"/>
              <a:t>hundreds of modules</a:t>
            </a:r>
            <a:endParaRPr lang="en-US" sz="2000" dirty="0"/>
          </a:p>
          <a:p>
            <a:pPr lvl="1"/>
            <a:r>
              <a:rPr lang="en-US" sz="2000" dirty="0"/>
              <a:t>Includes </a:t>
            </a:r>
            <a:r>
              <a:rPr lang="en-US" sz="2000" dirty="0" smtClean="0"/>
              <a:t>common algorithms </a:t>
            </a:r>
            <a:r>
              <a:rPr lang="en-US" sz="2000" dirty="0"/>
              <a:t>for classification, regression, </a:t>
            </a:r>
            <a:r>
              <a:rPr lang="en-US" sz="2000" dirty="0" smtClean="0"/>
              <a:t>and </a:t>
            </a:r>
            <a:r>
              <a:rPr lang="en-US" sz="2000" dirty="0"/>
              <a:t>more</a:t>
            </a:r>
          </a:p>
          <a:p>
            <a:pPr lvl="1"/>
            <a:r>
              <a:rPr lang="en-US" sz="2000" dirty="0"/>
              <a:t>Supports </a:t>
            </a:r>
            <a:r>
              <a:rPr lang="en-US" sz="2000" dirty="0" smtClean="0"/>
              <a:t>numerous input formats</a:t>
            </a:r>
            <a:endParaRPr lang="en-US" sz="2000" dirty="0"/>
          </a:p>
          <a:p>
            <a:pPr lvl="1"/>
            <a:r>
              <a:rPr lang="en-US" sz="2000" dirty="0"/>
              <a:t>Supports R and </a:t>
            </a:r>
            <a:r>
              <a:rPr lang="en-US" sz="2000" dirty="0" smtClean="0"/>
              <a:t>Python</a:t>
            </a:r>
          </a:p>
          <a:p>
            <a:r>
              <a:rPr lang="en-US" sz="2400" dirty="0" smtClean="0"/>
              <a:t>Machine </a:t>
            </a:r>
            <a:r>
              <a:rPr lang="en-US" sz="2400" dirty="0"/>
              <a:t>l</a:t>
            </a:r>
            <a:r>
              <a:rPr lang="en-US" sz="2400" dirty="0" smtClean="0"/>
              <a:t>earning </a:t>
            </a:r>
            <a:r>
              <a:rPr lang="en-US" sz="2400" dirty="0"/>
              <a:t>for the </a:t>
            </a:r>
            <a:r>
              <a:rPr lang="en-US" sz="2400" dirty="0" smtClean="0"/>
              <a:t>masses</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9" y="1690688"/>
            <a:ext cx="3737553" cy="3264369"/>
          </a:xfrm>
          <a:prstGeom prst="rect">
            <a:avLst/>
          </a:prstGeom>
          <a:ln>
            <a:solidFill>
              <a:schemeClr val="bg1">
                <a:lumMod val="75000"/>
              </a:schemeClr>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991971" y="1478483"/>
            <a:ext cx="8203822" cy="36206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10" name="Picture 9"/>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7511</TotalTime>
  <Words>1152</Words>
  <Application>Microsoft Office PowerPoint</Application>
  <PresentationFormat>Widescreen</PresentationFormat>
  <Paragraphs>67</Paragraphs>
  <Slides>11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Deploying as a Web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Rohit Shrestha</cp:lastModifiedBy>
  <cp:revision>125</cp:revision>
  <dcterms:created xsi:type="dcterms:W3CDTF">2016-04-21T18:51:19Z</dcterms:created>
  <dcterms:modified xsi:type="dcterms:W3CDTF">2017-04-01T08:26:31Z</dcterms:modified>
</cp:coreProperties>
</file>