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3"/>
    <p:sldMasterId id="214748366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6858000" cx="12192000"/>
  <p:notesSz cx="6858000" cy="9144000"/>
  <p:embeddedFontLst>
    <p:embeddedFont>
      <p:font typeface="Proxima Nova"/>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ProximaNova-regular.fntdata"/><Relationship Id="rId11" Type="http://schemas.openxmlformats.org/officeDocument/2006/relationships/slide" Target="slides/slide6.xml"/><Relationship Id="rId22" Type="http://schemas.openxmlformats.org/officeDocument/2006/relationships/font" Target="fonts/ProximaNova-italic.fntdata"/><Relationship Id="rId10" Type="http://schemas.openxmlformats.org/officeDocument/2006/relationships/slide" Target="slides/slide5.xml"/><Relationship Id="rId21" Type="http://schemas.openxmlformats.org/officeDocument/2006/relationships/font" Target="fonts/ProximaNova-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ProximaNova-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756000" y="5078520"/>
            <a:ext cx="6047640" cy="481104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5" name="Google Shape;5;n"/>
          <p:cNvSpPr txBox="1"/>
          <p:nvPr>
            <p:ph idx="3" type="hdr"/>
          </p:nvPr>
        </p:nvSpPr>
        <p:spPr>
          <a:xfrm>
            <a:off x="0" y="0"/>
            <a:ext cx="3280680" cy="53424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6" name="Google Shape;6;n"/>
          <p:cNvSpPr txBox="1"/>
          <p:nvPr>
            <p:ph idx="10" type="dt"/>
          </p:nvPr>
        </p:nvSpPr>
        <p:spPr>
          <a:xfrm>
            <a:off x="4278960" y="0"/>
            <a:ext cx="3280680" cy="534240"/>
          </a:xfrm>
          <a:prstGeom prst="rect">
            <a:avLst/>
          </a:prstGeom>
          <a:noFill/>
          <a:ln>
            <a:noFill/>
          </a:ln>
        </p:spPr>
        <p:txBody>
          <a:bodyPr anchorCtr="0" anchor="t" bIns="0" lIns="0" spcFirstLastPara="1" rIns="0" wrap="square" tIns="0">
            <a:noAutofit/>
          </a:bodyPr>
          <a:lstStyle>
            <a:lvl1pPr lvl="0" marR="0" rtl="0" algn="r">
              <a:spcBef>
                <a:spcPts val="0"/>
              </a:spcBef>
              <a:spcAft>
                <a:spcPts val="0"/>
              </a:spcAft>
              <a:buClr>
                <a:srgbClr val="000000"/>
              </a:buClr>
              <a:buSzPts val="1400"/>
              <a:buFont typeface="Times New Roman"/>
              <a:buNone/>
              <a:defRPr b="0" i="0" sz="1400" u="none" cap="none" strike="noStrike">
                <a:solidFill>
                  <a:srgbClr val="000000"/>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10157400"/>
            <a:ext cx="3280680" cy="534240"/>
          </a:xfrm>
          <a:prstGeom prst="rect">
            <a:avLst/>
          </a:prstGeom>
          <a:noFill/>
          <a:ln>
            <a:noFill/>
          </a:ln>
        </p:spPr>
        <p:txBody>
          <a:bodyPr anchorCtr="0" anchor="b" bIns="0" lIns="0" spcFirstLastPara="1" rIns="0" wrap="square" tIns="0">
            <a:noAutofit/>
          </a:bodyPr>
          <a:lstStyle>
            <a:lvl1pPr lvl="0" marR="0" rtl="0" algn="l">
              <a:spcBef>
                <a:spcPts val="0"/>
              </a:spcBef>
              <a:spcAft>
                <a:spcPts val="0"/>
              </a:spcAft>
              <a:buClr>
                <a:srgbClr val="000000"/>
              </a:buClr>
              <a:buSzPts val="1400"/>
              <a:buFont typeface="Times New Roman"/>
              <a:buNone/>
              <a:defRPr b="0" i="0" sz="1400" u="none" cap="none" strike="noStrike">
                <a:solidFill>
                  <a:srgbClr val="000000"/>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8" name="Google Shape;8;n"/>
          <p:cNvSpPr txBox="1"/>
          <p:nvPr>
            <p:ph idx="12" type="sldNum"/>
          </p:nvPr>
        </p:nvSpPr>
        <p:spPr>
          <a:xfrm>
            <a:off x="4278960" y="10157400"/>
            <a:ext cx="3280680" cy="534240"/>
          </a:xfrm>
          <a:prstGeom prst="rect">
            <a:avLst/>
          </a:prstGeom>
          <a:noFill/>
          <a:ln>
            <a:noFill/>
          </a:ln>
        </p:spPr>
        <p:txBody>
          <a:bodyPr anchorCtr="0" anchor="b" bIns="0" lIns="0" spcFirstLastPara="1" rIns="0" wrap="square" tIns="0">
            <a:noAutofit/>
          </a:bodyPr>
          <a:lstStyle/>
          <a:p>
            <a:pPr indent="0" lvl="0" marL="0" marR="0" rtl="0" algn="r">
              <a:spcBef>
                <a:spcPts val="0"/>
              </a:spcBef>
              <a:spcAft>
                <a:spcPts val="0"/>
              </a:spcAft>
              <a:buClr>
                <a:srgbClr val="000000"/>
              </a:buClr>
              <a:buSzPts val="1400"/>
              <a:buFont typeface="Times New Roman"/>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1:notes"/>
          <p:cNvSpPr/>
          <p:nvPr>
            <p:ph idx="2" type="sldImg"/>
          </p:nvPr>
        </p:nvSpPr>
        <p:spPr>
          <a:xfrm>
            <a:off x="685800" y="1143000"/>
            <a:ext cx="5486040" cy="308592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1" name="Google Shape;91;p1:notes"/>
          <p:cNvSpPr txBox="1"/>
          <p:nvPr>
            <p:ph idx="1" type="body"/>
          </p:nvPr>
        </p:nvSpPr>
        <p:spPr>
          <a:xfrm>
            <a:off x="685800" y="4400640"/>
            <a:ext cx="5486040" cy="3600000"/>
          </a:xfrm>
          <a:prstGeom prst="rect">
            <a:avLst/>
          </a:prstGeom>
          <a:noFill/>
          <a:ln>
            <a:noFill/>
          </a:ln>
        </p:spPr>
        <p:txBody>
          <a:bodyPr anchorCtr="0" anchor="t" bIns="45700" lIns="91425" spcFirstLastPara="1" rIns="91425" wrap="square" tIns="45700">
            <a:noAutofit/>
          </a:bodyPr>
          <a:lstStyle/>
          <a:p>
            <a:pPr indent="-216000" lvl="0" marL="216000" rtl="0" algn="l">
              <a:spcBef>
                <a:spcPts val="0"/>
              </a:spcBef>
              <a:spcAft>
                <a:spcPts val="0"/>
              </a:spcAft>
              <a:buSzPts val="1800"/>
              <a:buNone/>
            </a:pPr>
            <a:r>
              <a:t/>
            </a:r>
            <a:endParaRPr b="0" sz="1800" strike="noStrike">
              <a:solidFill>
                <a:srgbClr val="000000"/>
              </a:solidFill>
              <a:latin typeface="Arial"/>
              <a:ea typeface="Arial"/>
              <a:cs typeface="Arial"/>
              <a:sym typeface="Arial"/>
            </a:endParaRPr>
          </a:p>
        </p:txBody>
      </p:sp>
      <p:sp>
        <p:nvSpPr>
          <p:cNvPr id="92" name="Google Shape;92;p1:notes"/>
          <p:cNvSpPr txBox="1"/>
          <p:nvPr>
            <p:ph idx="12" type="sldNum"/>
          </p:nvPr>
        </p:nvSpPr>
        <p:spPr>
          <a:xfrm>
            <a:off x="3884760" y="8685360"/>
            <a:ext cx="2971440" cy="45828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Times New Roman"/>
              <a:buNone/>
            </a:pPr>
            <a:r>
              <a:t/>
            </a:r>
            <a:endParaRPr b="0" sz="1200" strike="noStrike">
              <a:solidFill>
                <a:schemeClr val="dk1"/>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375caf47205_5_20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5" name="Google Shape;255;g375caf47205_5_20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US" sz="1100"/>
              <a:t>Writing fast and memory-efficient Python code isn't just for high-performance systems—it's crucial for any modern software handling growing data or user loads. Start with time complexity. Understanding algorithmic behavior helps you choose optimal solutions, especially in nested loops or recursive functions.</a:t>
            </a:r>
            <a:endParaRPr/>
          </a:p>
          <a:p>
            <a:pPr indent="-228600" lvl="0" marL="457200" rtl="0" algn="l">
              <a:lnSpc>
                <a:spcPct val="100000"/>
              </a:lnSpc>
              <a:spcBef>
                <a:spcPts val="0"/>
              </a:spcBef>
              <a:spcAft>
                <a:spcPts val="0"/>
              </a:spcAft>
              <a:buSzPts val="1100"/>
              <a:buNone/>
            </a:pPr>
            <a:r>
              <a:t/>
            </a:r>
            <a:endParaRPr sz="1100"/>
          </a:p>
          <a:p>
            <a:pPr indent="-298450" lvl="0" marL="457200" rtl="0" algn="l">
              <a:lnSpc>
                <a:spcPct val="100000"/>
              </a:lnSpc>
              <a:spcBef>
                <a:spcPts val="0"/>
              </a:spcBef>
              <a:spcAft>
                <a:spcPts val="0"/>
              </a:spcAft>
              <a:buSzPts val="1100"/>
              <a:buChar char="●"/>
            </a:pPr>
            <a:r>
              <a:rPr lang="en-US" sz="1100"/>
              <a:t>Memory usage often goes unnoticed until it becomes a bottleneck. Using generators instead of building large lists allows lazy evaluation—processing one item at a time without exhausting RAM.</a:t>
            </a:r>
            <a:endParaRPr/>
          </a:p>
          <a:p>
            <a:pPr indent="-228600" lvl="0" marL="457200" rtl="0" algn="l">
              <a:lnSpc>
                <a:spcPct val="100000"/>
              </a:lnSpc>
              <a:spcBef>
                <a:spcPts val="0"/>
              </a:spcBef>
              <a:spcAft>
                <a:spcPts val="0"/>
              </a:spcAft>
              <a:buSzPts val="1100"/>
              <a:buNone/>
            </a:pPr>
            <a:r>
              <a:t/>
            </a:r>
            <a:endParaRPr sz="1100"/>
          </a:p>
          <a:p>
            <a:pPr indent="-298450" lvl="0" marL="457200" rtl="0" algn="l">
              <a:lnSpc>
                <a:spcPct val="100000"/>
              </a:lnSpc>
              <a:spcBef>
                <a:spcPts val="0"/>
              </a:spcBef>
              <a:spcAft>
                <a:spcPts val="0"/>
              </a:spcAft>
              <a:buSzPts val="1100"/>
              <a:buChar char="●"/>
            </a:pPr>
            <a:r>
              <a:rPr lang="en-US" sz="1100"/>
              <a:t>Finally, avoid computational redundancy. Whether it’s caching repeated results or restructuring a loop, small changes can significantly impact speed and responsiveness. Optimization is both an art and a science in Python.</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375caf47205_5_22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1" name="Google Shape;281;g375caf47205_5_2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US" sz="1100"/>
              <a:t>Security in Python isn't about avoiding risk—it's about managing it proactively. The first line of defense is input validation. Whether you're accepting user data from forms, APIs, or files, always verify its type, range, and intent to prevent injection and other attacks.</a:t>
            </a:r>
            <a:endParaRPr/>
          </a:p>
          <a:p>
            <a:pPr indent="-228600" lvl="0" marL="457200" rtl="0" algn="l">
              <a:lnSpc>
                <a:spcPct val="100000"/>
              </a:lnSpc>
              <a:spcBef>
                <a:spcPts val="0"/>
              </a:spcBef>
              <a:spcAft>
                <a:spcPts val="0"/>
              </a:spcAft>
              <a:buSzPts val="1100"/>
              <a:buNone/>
            </a:pPr>
            <a:r>
              <a:t/>
            </a:r>
            <a:endParaRPr sz="1100"/>
          </a:p>
          <a:p>
            <a:pPr indent="-298450" lvl="0" marL="457200" rtl="0" algn="l">
              <a:lnSpc>
                <a:spcPct val="100000"/>
              </a:lnSpc>
              <a:spcBef>
                <a:spcPts val="0"/>
              </a:spcBef>
              <a:spcAft>
                <a:spcPts val="0"/>
              </a:spcAft>
              <a:buSzPts val="1100"/>
              <a:buChar char="●"/>
            </a:pPr>
            <a:r>
              <a:rPr lang="en-US" sz="1100"/>
              <a:t>Password management is another critical area. Never store passwords in plain text. Use cryptographic hashing algorithms with added salts to defend against common attack vectors like rainbow tables.</a:t>
            </a:r>
            <a:endParaRPr/>
          </a:p>
          <a:p>
            <a:pPr indent="-228600" lvl="0" marL="457200" rtl="0" algn="l">
              <a:lnSpc>
                <a:spcPct val="100000"/>
              </a:lnSpc>
              <a:spcBef>
                <a:spcPts val="0"/>
              </a:spcBef>
              <a:spcAft>
                <a:spcPts val="0"/>
              </a:spcAft>
              <a:buSzPts val="1100"/>
              <a:buNone/>
            </a:pPr>
            <a:r>
              <a:t/>
            </a:r>
            <a:endParaRPr sz="1100"/>
          </a:p>
          <a:p>
            <a:pPr indent="-298450" lvl="0" marL="457200" rtl="0" algn="l">
              <a:lnSpc>
                <a:spcPct val="100000"/>
              </a:lnSpc>
              <a:spcBef>
                <a:spcPts val="0"/>
              </a:spcBef>
              <a:spcAft>
                <a:spcPts val="0"/>
              </a:spcAft>
              <a:buSzPts val="1100"/>
              <a:buChar char="●"/>
            </a:pPr>
            <a:r>
              <a:rPr lang="en-US" sz="1100"/>
              <a:t>Lastly, error handling plays a security role too. If invalid data sneaks past validation, raise errors deliberately. This ensures unsafe paths are not silently executed, preventing logic corruption or exposure of sensitive logic.</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375caf47205_5_25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7" name="Google Shape;307;g375caf47205_5_2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US" sz="1100"/>
              <a:t>Team collaboration is more than just communication—it's about building a resilient process. Version control using Git enables structured workflows, allowing teams to branch out, experiment, and merge changes methodically.</a:t>
            </a:r>
            <a:endParaRPr/>
          </a:p>
          <a:p>
            <a:pPr indent="-228600" lvl="0" marL="457200" rtl="0" algn="l">
              <a:lnSpc>
                <a:spcPct val="100000"/>
              </a:lnSpc>
              <a:spcBef>
                <a:spcPts val="0"/>
              </a:spcBef>
              <a:spcAft>
                <a:spcPts val="0"/>
              </a:spcAft>
              <a:buSzPts val="1100"/>
              <a:buNone/>
            </a:pPr>
            <a:r>
              <a:t/>
            </a:r>
            <a:endParaRPr sz="1100"/>
          </a:p>
          <a:p>
            <a:pPr indent="-298450" lvl="0" marL="457200" rtl="0" algn="l">
              <a:lnSpc>
                <a:spcPct val="100000"/>
              </a:lnSpc>
              <a:spcBef>
                <a:spcPts val="0"/>
              </a:spcBef>
              <a:spcAft>
                <a:spcPts val="0"/>
              </a:spcAft>
              <a:buSzPts val="1100"/>
              <a:buChar char="●"/>
            </a:pPr>
            <a:r>
              <a:rPr lang="en-US" sz="1100"/>
              <a:t>Code reviews aren't just for catching errors—they're opportunities for mentorship, discussion, and enforcing standards. Providing constructive feedback ensures quality and alignment across the codebase.</a:t>
            </a:r>
            <a:endParaRPr/>
          </a:p>
          <a:p>
            <a:pPr indent="-228600" lvl="0" marL="457200" rtl="0" algn="l">
              <a:lnSpc>
                <a:spcPct val="100000"/>
              </a:lnSpc>
              <a:spcBef>
                <a:spcPts val="0"/>
              </a:spcBef>
              <a:spcAft>
                <a:spcPts val="0"/>
              </a:spcAft>
              <a:buSzPts val="1100"/>
              <a:buNone/>
            </a:pPr>
            <a:r>
              <a:t/>
            </a:r>
            <a:endParaRPr sz="1100"/>
          </a:p>
          <a:p>
            <a:pPr indent="-298450" lvl="0" marL="457200" rtl="0" algn="l">
              <a:lnSpc>
                <a:spcPct val="100000"/>
              </a:lnSpc>
              <a:spcBef>
                <a:spcPts val="0"/>
              </a:spcBef>
              <a:spcAft>
                <a:spcPts val="0"/>
              </a:spcAft>
              <a:buSzPts val="1100"/>
              <a:buChar char="●"/>
            </a:pPr>
            <a:r>
              <a:rPr lang="en-US" sz="1100"/>
              <a:t>Continuous Integration (CI) takes these practices further. Tools like GitHub Actions can automatically run tests, lint code, and verify builds with every commit. This enforces discipline and keeps the master branch stable—every developer’s dream.</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375caf47205_5_27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3" name="Google Shape;333;g375caf47205_5_2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US" sz="1100"/>
              <a:t>In wrapping up the DTS Coding Guidelines, the message is clear: high-quality Python code emerges from consistent, disciplined practices. Every choice—from indentation to error handling—has implications for maintainability and clarity.</a:t>
            </a:r>
            <a:endParaRPr/>
          </a:p>
          <a:p>
            <a:pPr indent="-228600" lvl="0" marL="457200" rtl="0" algn="l">
              <a:lnSpc>
                <a:spcPct val="100000"/>
              </a:lnSpc>
              <a:spcBef>
                <a:spcPts val="0"/>
              </a:spcBef>
              <a:spcAft>
                <a:spcPts val="0"/>
              </a:spcAft>
              <a:buSzPts val="1100"/>
              <a:buNone/>
            </a:pPr>
            <a:r>
              <a:t/>
            </a:r>
            <a:endParaRPr sz="1100"/>
          </a:p>
          <a:p>
            <a:pPr indent="-298450" lvl="0" marL="457200" rtl="0" algn="l">
              <a:lnSpc>
                <a:spcPct val="100000"/>
              </a:lnSpc>
              <a:spcBef>
                <a:spcPts val="0"/>
              </a:spcBef>
              <a:spcAft>
                <a:spcPts val="0"/>
              </a:spcAft>
              <a:buSzPts val="1100"/>
              <a:buChar char="●"/>
            </a:pPr>
            <a:r>
              <a:rPr lang="en-US" sz="1100"/>
              <a:t>Security isn't just a backend concern; it's integral at the function level. Similarly, performance should be factored into every loop and data structure decision. Developers should always ask, 'Can this be done better?'</a:t>
            </a:r>
            <a:endParaRPr/>
          </a:p>
          <a:p>
            <a:pPr indent="-228600" lvl="0" marL="457200" rtl="0" algn="l">
              <a:lnSpc>
                <a:spcPct val="100000"/>
              </a:lnSpc>
              <a:spcBef>
                <a:spcPts val="0"/>
              </a:spcBef>
              <a:spcAft>
                <a:spcPts val="0"/>
              </a:spcAft>
              <a:buSzPts val="1100"/>
              <a:buNone/>
            </a:pPr>
            <a:r>
              <a:t/>
            </a:r>
            <a:endParaRPr sz="1100"/>
          </a:p>
          <a:p>
            <a:pPr indent="-298450" lvl="0" marL="457200" rtl="0" algn="l">
              <a:lnSpc>
                <a:spcPct val="100000"/>
              </a:lnSpc>
              <a:spcBef>
                <a:spcPts val="0"/>
              </a:spcBef>
              <a:spcAft>
                <a:spcPts val="0"/>
              </a:spcAft>
              <a:buSzPts val="1100"/>
              <a:buChar char="●"/>
            </a:pPr>
            <a:r>
              <a:rPr lang="en-US" sz="1100"/>
              <a:t>And finally, documentation and testing are not optional. They’re what keep your code understandable, verifiable, and future-proof. Adopt these guidelines not just as rules but as habits. That’s how great Python developers build great software.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375caf47205_0_20:notes"/>
          <p:cNvSpPr/>
          <p:nvPr>
            <p:ph idx="2" type="sldImg"/>
          </p:nvPr>
        </p:nvSpPr>
        <p:spPr>
          <a:xfrm>
            <a:off x="216000" y="812520"/>
            <a:ext cx="7127400" cy="40089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375caf47205_0_20:notes"/>
          <p:cNvSpPr txBox="1"/>
          <p:nvPr>
            <p:ph idx="1" type="body"/>
          </p:nvPr>
        </p:nvSpPr>
        <p:spPr>
          <a:xfrm>
            <a:off x="756000" y="5078520"/>
            <a:ext cx="6047700" cy="4811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60" name="Google Shape;360;g375caf47205_0_20:notes"/>
          <p:cNvSpPr txBox="1"/>
          <p:nvPr>
            <p:ph idx="12" type="sldNum"/>
          </p:nvPr>
        </p:nvSpPr>
        <p:spPr>
          <a:xfrm>
            <a:off x="4278960" y="10157400"/>
            <a:ext cx="3280800" cy="5343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SzPts val="1400"/>
              <a:buFont typeface="Times New Roman"/>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375caf47205_5_6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8" name="Google Shape;98;g375caf47205_5_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US" sz="1100"/>
              <a:t>Python is celebrated for its elegance and ease of use, but without consistent standards, even Python projects can become tangled and difficult to maintain. The DTS Coding Guidelines aim to address this by promoting disciplined coding practices that ensure everyone in a team writes clean, readable, and maintainable code. </a:t>
            </a:r>
            <a:endParaRPr/>
          </a:p>
          <a:p>
            <a:pPr indent="-228600" lvl="0" marL="457200" rtl="0" algn="l">
              <a:lnSpc>
                <a:spcPct val="100000"/>
              </a:lnSpc>
              <a:spcBef>
                <a:spcPts val="0"/>
              </a:spcBef>
              <a:spcAft>
                <a:spcPts val="0"/>
              </a:spcAft>
              <a:buSzPts val="1100"/>
              <a:buNone/>
            </a:pPr>
            <a:r>
              <a:t/>
            </a:r>
            <a:endParaRPr sz="1100"/>
          </a:p>
          <a:p>
            <a:pPr indent="-298450" lvl="0" marL="457200" rtl="0" algn="l">
              <a:lnSpc>
                <a:spcPct val="100000"/>
              </a:lnSpc>
              <a:spcBef>
                <a:spcPts val="0"/>
              </a:spcBef>
              <a:spcAft>
                <a:spcPts val="0"/>
              </a:spcAft>
              <a:buSzPts val="1100"/>
              <a:buChar char="●"/>
            </a:pPr>
            <a:r>
              <a:rPr lang="en-US" sz="1100"/>
              <a:t>By aligning with Python’s strengths—like its rich standard library and readability—these guidelines not only foster better collaboration but also reduce bugs and technical debt. Whether you're a new developer or a seasoned engineer, adhering to these best practices makes your contributions more impactful and future-proof.</a:t>
            </a:r>
            <a:endParaRPr/>
          </a:p>
          <a:p>
            <a:pPr indent="-228600" lvl="0" marL="457200" rtl="0" algn="l">
              <a:lnSpc>
                <a:spcPct val="100000"/>
              </a:lnSpc>
              <a:spcBef>
                <a:spcPts val="0"/>
              </a:spcBef>
              <a:spcAft>
                <a:spcPts val="0"/>
              </a:spcAft>
              <a:buSzPts val="1100"/>
              <a:buNone/>
            </a:pPr>
            <a:r>
              <a:t/>
            </a:r>
            <a:endParaRPr sz="1100"/>
          </a:p>
          <a:p>
            <a:pPr indent="-298450" lvl="0" marL="457200" rtl="0" algn="l">
              <a:lnSpc>
                <a:spcPct val="100000"/>
              </a:lnSpc>
              <a:spcBef>
                <a:spcPts val="0"/>
              </a:spcBef>
              <a:spcAft>
                <a:spcPts val="0"/>
              </a:spcAft>
              <a:buSzPts val="1100"/>
              <a:buChar char="●"/>
            </a:pPr>
            <a:r>
              <a:rPr lang="en-US" sz="1100"/>
              <a:t>This introduction lays the foundation for deeper topics like structure, style, testing, and security that follow in the presentation.</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375caf47205_5_7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 name="Google Shape;113;g375caf47205_5_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US" sz="1100"/>
              <a:t>A well-structured Python codebase begins with attention to formatting. Indentation is not just stylistic in Python—it's syntactic. Using four spaces is the community standard and ensures uniformity across environments.</a:t>
            </a:r>
            <a:endParaRPr/>
          </a:p>
          <a:p>
            <a:pPr indent="-228600" lvl="0" marL="457200" rtl="0" algn="l">
              <a:lnSpc>
                <a:spcPct val="100000"/>
              </a:lnSpc>
              <a:spcBef>
                <a:spcPts val="0"/>
              </a:spcBef>
              <a:spcAft>
                <a:spcPts val="0"/>
              </a:spcAft>
              <a:buSzPts val="1100"/>
              <a:buNone/>
            </a:pPr>
            <a:r>
              <a:t/>
            </a:r>
            <a:endParaRPr sz="1100"/>
          </a:p>
          <a:p>
            <a:pPr indent="-298450" lvl="0" marL="457200" rtl="0" algn="l">
              <a:lnSpc>
                <a:spcPct val="100000"/>
              </a:lnSpc>
              <a:spcBef>
                <a:spcPts val="0"/>
              </a:spcBef>
              <a:spcAft>
                <a:spcPts val="0"/>
              </a:spcAft>
              <a:buSzPts val="1100"/>
              <a:buChar char="●"/>
            </a:pPr>
            <a:r>
              <a:rPr lang="en-US" sz="1100"/>
              <a:t>Whitespace is another deceptively powerful tool. Proper spacing makes logic more readable, while overuse leads to confusion. And just like a well-curated library, imports must follow a clear hierarchy. This promotes clarity and prevents namespace collisions, which is critical as codebases grow.</a:t>
            </a:r>
            <a:endParaRPr/>
          </a:p>
          <a:p>
            <a:pPr indent="-228600" lvl="0" marL="457200" rtl="0" algn="l">
              <a:lnSpc>
                <a:spcPct val="100000"/>
              </a:lnSpc>
              <a:spcBef>
                <a:spcPts val="0"/>
              </a:spcBef>
              <a:spcAft>
                <a:spcPts val="0"/>
              </a:spcAft>
              <a:buSzPts val="1100"/>
              <a:buNone/>
            </a:pPr>
            <a:r>
              <a:t/>
            </a:r>
            <a:endParaRPr sz="1100"/>
          </a:p>
          <a:p>
            <a:pPr indent="-298450" lvl="0" marL="457200" rtl="0" algn="l">
              <a:lnSpc>
                <a:spcPct val="100000"/>
              </a:lnSpc>
              <a:spcBef>
                <a:spcPts val="0"/>
              </a:spcBef>
              <a:spcAft>
                <a:spcPts val="0"/>
              </a:spcAft>
              <a:buSzPts val="1100"/>
              <a:buChar char="●"/>
            </a:pPr>
            <a:r>
              <a:rPr lang="en-US" sz="1100"/>
              <a:t>By following these foundational practices, we lay the groundwork for readable, reliable, and collaborative Python development.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375caf47205_5_8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9" name="Google Shape;129;g375caf47205_5_8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US" sz="1100"/>
              <a:t>Python’s elegance shines when developers write code that's as intuitive to read as it is to execute. PEP 8 is the community's formal style guide, emphasizing clarity, simplicity, and consistency. Adhering to it ensures everyone on a team interprets and navigates the code the same way.</a:t>
            </a:r>
            <a:endParaRPr/>
          </a:p>
          <a:p>
            <a:pPr indent="-228600" lvl="0" marL="457200" rtl="0" algn="l">
              <a:lnSpc>
                <a:spcPct val="100000"/>
              </a:lnSpc>
              <a:spcBef>
                <a:spcPts val="0"/>
              </a:spcBef>
              <a:spcAft>
                <a:spcPts val="0"/>
              </a:spcAft>
              <a:buSzPts val="1100"/>
              <a:buNone/>
            </a:pPr>
            <a:r>
              <a:t/>
            </a:r>
            <a:endParaRPr sz="1100"/>
          </a:p>
          <a:p>
            <a:pPr indent="-298450" lvl="0" marL="457200" rtl="0" algn="l">
              <a:lnSpc>
                <a:spcPct val="100000"/>
              </a:lnSpc>
              <a:spcBef>
                <a:spcPts val="0"/>
              </a:spcBef>
              <a:spcAft>
                <a:spcPts val="0"/>
              </a:spcAft>
              <a:buSzPts val="1100"/>
              <a:buChar char="●"/>
            </a:pPr>
            <a:r>
              <a:rPr lang="en-US" sz="1100"/>
              <a:t>Naming conventions are also essential: meaningful identifiers and consistent casing reduce ambiguity. Variables and functions use snake_case, while classes adopt CamelCase.</a:t>
            </a:r>
            <a:endParaRPr/>
          </a:p>
          <a:p>
            <a:pPr indent="-228600" lvl="0" marL="457200" rtl="0" algn="l">
              <a:lnSpc>
                <a:spcPct val="100000"/>
              </a:lnSpc>
              <a:spcBef>
                <a:spcPts val="0"/>
              </a:spcBef>
              <a:spcAft>
                <a:spcPts val="0"/>
              </a:spcAft>
              <a:buSzPts val="1100"/>
              <a:buNone/>
            </a:pPr>
            <a:r>
              <a:t/>
            </a:r>
            <a:endParaRPr sz="1100"/>
          </a:p>
          <a:p>
            <a:pPr indent="-298450" lvl="0" marL="457200" rtl="0" algn="l">
              <a:lnSpc>
                <a:spcPct val="100000"/>
              </a:lnSpc>
              <a:spcBef>
                <a:spcPts val="0"/>
              </a:spcBef>
              <a:spcAft>
                <a:spcPts val="0"/>
              </a:spcAft>
              <a:buSzPts val="1100"/>
              <a:buChar char="●"/>
            </a:pPr>
            <a:r>
              <a:rPr lang="en-US" sz="1100"/>
              <a:t>Modern teams rely on tools like flake8 or pylint to automate compliance, reducing the manual overhead of code reviews and promoting clean, standardized code across projects.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375caf47205_5_10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5" name="Google Shape;145;g375caf47205_5_10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US" sz="1100"/>
              <a:t>Handling errors gracefully is a hallmark of resilient software. Instead of using broad exception handling, Python developers are encouraged to catch specific exceptions. This prevents masking bugs and keeps the root cause visible.</a:t>
            </a:r>
            <a:endParaRPr/>
          </a:p>
          <a:p>
            <a:pPr indent="-228600" lvl="0" marL="457200" rtl="0" algn="l">
              <a:lnSpc>
                <a:spcPct val="100000"/>
              </a:lnSpc>
              <a:spcBef>
                <a:spcPts val="0"/>
              </a:spcBef>
              <a:spcAft>
                <a:spcPts val="0"/>
              </a:spcAft>
              <a:buSzPts val="1100"/>
              <a:buNone/>
            </a:pPr>
            <a:r>
              <a:t/>
            </a:r>
            <a:endParaRPr sz="1100"/>
          </a:p>
          <a:p>
            <a:pPr indent="-298450" lvl="0" marL="457200" rtl="0" algn="l">
              <a:lnSpc>
                <a:spcPct val="100000"/>
              </a:lnSpc>
              <a:spcBef>
                <a:spcPts val="0"/>
              </a:spcBef>
              <a:spcAft>
                <a:spcPts val="0"/>
              </a:spcAft>
              <a:buSzPts val="1100"/>
              <a:buChar char="●"/>
            </a:pPr>
            <a:r>
              <a:rPr lang="en-US" sz="1100"/>
              <a:t>Moreover, using the logging module provides both flexibility and structure. You can filter logs by severity, direct them to files or monitoring systems, and maintain clean console output.</a:t>
            </a:r>
            <a:endParaRPr/>
          </a:p>
          <a:p>
            <a:pPr indent="-228600" lvl="0" marL="457200" rtl="0" algn="l">
              <a:lnSpc>
                <a:spcPct val="100000"/>
              </a:lnSpc>
              <a:spcBef>
                <a:spcPts val="0"/>
              </a:spcBef>
              <a:spcAft>
                <a:spcPts val="0"/>
              </a:spcAft>
              <a:buSzPts val="1100"/>
              <a:buNone/>
            </a:pPr>
            <a:r>
              <a:t/>
            </a:r>
            <a:endParaRPr sz="1100"/>
          </a:p>
          <a:p>
            <a:pPr indent="-298450" lvl="0" marL="457200" rtl="0" algn="l">
              <a:lnSpc>
                <a:spcPct val="100000"/>
              </a:lnSpc>
              <a:spcBef>
                <a:spcPts val="0"/>
              </a:spcBef>
              <a:spcAft>
                <a:spcPts val="0"/>
              </a:spcAft>
              <a:buSzPts val="1100"/>
              <a:buChar char="●"/>
            </a:pPr>
            <a:r>
              <a:rPr lang="en-US" sz="1100"/>
              <a:t>In high-stakes or production environments, structured error messages are critical. They help with debugging, improve user experience, and support downstream tools that parse logs. Mastering these techniques boosts both the stability and maintainability of your Python projects.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375caf47205_5_11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1" name="Google Shape;161;g375caf47205_5_1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US" sz="1100"/>
              <a:t>Python offers rich and versatile data structures built into the language, enabling developers to write expressive and optimized code with minimal boilerplate. Lists are the most flexible structure and become even more powerful with list comprehensions, allowing transformations in a single readable line.</a:t>
            </a:r>
            <a:endParaRPr/>
          </a:p>
          <a:p>
            <a:pPr indent="-228600" lvl="0" marL="457200" rtl="0" algn="l">
              <a:lnSpc>
                <a:spcPct val="100000"/>
              </a:lnSpc>
              <a:spcBef>
                <a:spcPts val="0"/>
              </a:spcBef>
              <a:spcAft>
                <a:spcPts val="0"/>
              </a:spcAft>
              <a:buSzPts val="1100"/>
              <a:buNone/>
            </a:pPr>
            <a:r>
              <a:t/>
            </a:r>
            <a:endParaRPr sz="1100"/>
          </a:p>
          <a:p>
            <a:pPr indent="-298450" lvl="0" marL="457200" rtl="0" algn="l">
              <a:lnSpc>
                <a:spcPct val="100000"/>
              </a:lnSpc>
              <a:spcBef>
                <a:spcPts val="0"/>
              </a:spcBef>
              <a:spcAft>
                <a:spcPts val="0"/>
              </a:spcAft>
              <a:buSzPts val="1100"/>
              <a:buChar char="●"/>
            </a:pPr>
            <a:r>
              <a:rPr lang="en-US" sz="1100"/>
              <a:t>When uniqueness or fast membership tests are needed, sets are ideal. Dictionaries shine for structured data with constant-time access by keys. These structures are foundational for efficient algorithms.</a:t>
            </a:r>
            <a:endParaRPr/>
          </a:p>
          <a:p>
            <a:pPr indent="-228600" lvl="0" marL="457200" rtl="0" algn="l">
              <a:lnSpc>
                <a:spcPct val="100000"/>
              </a:lnSpc>
              <a:spcBef>
                <a:spcPts val="0"/>
              </a:spcBef>
              <a:spcAft>
                <a:spcPts val="0"/>
              </a:spcAft>
              <a:buSzPts val="1100"/>
              <a:buNone/>
            </a:pPr>
            <a:r>
              <a:t/>
            </a:r>
            <a:endParaRPr sz="1100"/>
          </a:p>
          <a:p>
            <a:pPr indent="-298450" lvl="0" marL="457200" rtl="0" algn="l">
              <a:lnSpc>
                <a:spcPct val="100000"/>
              </a:lnSpc>
              <a:spcBef>
                <a:spcPts val="0"/>
              </a:spcBef>
              <a:spcAft>
                <a:spcPts val="0"/>
              </a:spcAft>
              <a:buSzPts val="1100"/>
              <a:buChar char="●"/>
            </a:pPr>
            <a:r>
              <a:rPr lang="en-US" sz="1100"/>
              <a:t>Tuples, while similar to lists, are immutable. They’re perfect for fixed collections of data and make code cleaner when used with unpacking. Mastery of these tools ensures your code remains lean, elegant, and performant.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375caf47205_5_14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7" name="Google Shape;187;g375caf47205_5_1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US" sz="1100"/>
              <a:t>Functions are the fundamental unit of logic in Python, and designing them with clarity and reusability in mind is essential. Start by minimizing the number of parameters. If a value is optional, assign it a default—this enhances both readability and usability.</a:t>
            </a:r>
            <a:endParaRPr/>
          </a:p>
          <a:p>
            <a:pPr indent="-228600" lvl="0" marL="457200" rtl="0" algn="l">
              <a:lnSpc>
                <a:spcPct val="100000"/>
              </a:lnSpc>
              <a:spcBef>
                <a:spcPts val="0"/>
              </a:spcBef>
              <a:spcAft>
                <a:spcPts val="0"/>
              </a:spcAft>
              <a:buSzPts val="1100"/>
              <a:buNone/>
            </a:pPr>
            <a:r>
              <a:t/>
            </a:r>
            <a:endParaRPr sz="1100"/>
          </a:p>
          <a:p>
            <a:pPr indent="-298450" lvl="0" marL="457200" rtl="0" algn="l">
              <a:lnSpc>
                <a:spcPct val="100000"/>
              </a:lnSpc>
              <a:spcBef>
                <a:spcPts val="0"/>
              </a:spcBef>
              <a:spcAft>
                <a:spcPts val="0"/>
              </a:spcAft>
              <a:buSzPts val="1100"/>
              <a:buChar char="●"/>
            </a:pPr>
            <a:r>
              <a:rPr lang="en-US" sz="1100"/>
              <a:t>Avoid vague or overloaded return values. Instead, return well-named variables or structured data that clearly conveys intent. This helps other developers (and your future self) understand what a function does at a glance.</a:t>
            </a:r>
            <a:endParaRPr/>
          </a:p>
          <a:p>
            <a:pPr indent="-228600" lvl="0" marL="457200" rtl="0" algn="l">
              <a:lnSpc>
                <a:spcPct val="100000"/>
              </a:lnSpc>
              <a:spcBef>
                <a:spcPts val="0"/>
              </a:spcBef>
              <a:spcAft>
                <a:spcPts val="0"/>
              </a:spcAft>
              <a:buSzPts val="1100"/>
              <a:buNone/>
            </a:pPr>
            <a:r>
              <a:t/>
            </a:r>
            <a:endParaRPr sz="1100"/>
          </a:p>
          <a:p>
            <a:pPr indent="-298450" lvl="0" marL="457200" rtl="0" algn="l">
              <a:lnSpc>
                <a:spcPct val="100000"/>
              </a:lnSpc>
              <a:spcBef>
                <a:spcPts val="0"/>
              </a:spcBef>
              <a:spcAft>
                <a:spcPts val="0"/>
              </a:spcAft>
              <a:buSzPts val="1100"/>
              <a:buChar char="●"/>
            </a:pPr>
            <a:r>
              <a:rPr lang="en-US" sz="1100"/>
              <a:t>Lambdas are powerful for brief operations—like mapping or filtering—but should be avoided for anything complex. They should clarify, not obscure, your logic. These practices lead to code that’s easy to test, reuse, and reason about.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375caf47205_5_16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3" name="Google Shape;213;g375caf47205_5_1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US" sz="1100"/>
              <a:t>Documentation is the gateway to understanding a codebase. Python promotes docstrings as the standard for in-code documentation. Every module, function, and class should include a clear docstring that describes its purpose, parameters, and return values.</a:t>
            </a:r>
            <a:endParaRPr/>
          </a:p>
          <a:p>
            <a:pPr indent="-228600" lvl="0" marL="457200" rtl="0" algn="l">
              <a:lnSpc>
                <a:spcPct val="100000"/>
              </a:lnSpc>
              <a:spcBef>
                <a:spcPts val="0"/>
              </a:spcBef>
              <a:spcAft>
                <a:spcPts val="0"/>
              </a:spcAft>
              <a:buSzPts val="1100"/>
              <a:buNone/>
            </a:pPr>
            <a:r>
              <a:t/>
            </a:r>
            <a:endParaRPr sz="1100"/>
          </a:p>
          <a:p>
            <a:pPr indent="-298450" lvl="0" marL="457200" rtl="0" algn="l">
              <a:lnSpc>
                <a:spcPct val="100000"/>
              </a:lnSpc>
              <a:spcBef>
                <a:spcPts val="0"/>
              </a:spcBef>
              <a:spcAft>
                <a:spcPts val="0"/>
              </a:spcAft>
              <a:buSzPts val="1100"/>
              <a:buChar char="●"/>
            </a:pPr>
            <a:r>
              <a:rPr lang="en-US" sz="1100"/>
              <a:t>The README file acts as the public-facing overview of the project. It’s vital for onboarding, open-source visibility, and internal collaboration. At a minimum, it should describe what the project does, how to install dependencies, and how to use the application or library.</a:t>
            </a:r>
            <a:endParaRPr/>
          </a:p>
          <a:p>
            <a:pPr indent="-228600" lvl="0" marL="457200" rtl="0" algn="l">
              <a:lnSpc>
                <a:spcPct val="100000"/>
              </a:lnSpc>
              <a:spcBef>
                <a:spcPts val="0"/>
              </a:spcBef>
              <a:spcAft>
                <a:spcPts val="0"/>
              </a:spcAft>
              <a:buSzPts val="1100"/>
              <a:buNone/>
            </a:pPr>
            <a:r>
              <a:t/>
            </a:r>
            <a:endParaRPr sz="1100"/>
          </a:p>
          <a:p>
            <a:pPr indent="-298450" lvl="0" marL="457200" rtl="0" algn="l">
              <a:lnSpc>
                <a:spcPct val="100000"/>
              </a:lnSpc>
              <a:spcBef>
                <a:spcPts val="0"/>
              </a:spcBef>
              <a:spcAft>
                <a:spcPts val="0"/>
              </a:spcAft>
              <a:buSzPts val="1100"/>
              <a:buChar char="●"/>
            </a:pPr>
            <a:r>
              <a:rPr lang="en-US" sz="1100"/>
              <a:t>For collaborative projects, including contribution instructions and licensing details fosters open participation and clarifies responsibilities. Clear documentation turns good code into usable, shareable software.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375caf47205_5_17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9" name="Google Shape;229;g375caf47205_5_1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US" sz="1100"/>
              <a:t>Testing is not optional—it's essential for any serious software development effort. Python provides robust testing tools, with unittest built-in and pytest widely adopted for its simplicity and power. Writing tests for core functions ensures they behave as expected and catch regressions before they reach production.</a:t>
            </a:r>
            <a:endParaRPr/>
          </a:p>
          <a:p>
            <a:pPr indent="-228600" lvl="0" marL="457200" rtl="0" algn="l">
              <a:lnSpc>
                <a:spcPct val="100000"/>
              </a:lnSpc>
              <a:spcBef>
                <a:spcPts val="0"/>
              </a:spcBef>
              <a:spcAft>
                <a:spcPts val="0"/>
              </a:spcAft>
              <a:buSzPts val="1100"/>
              <a:buNone/>
            </a:pPr>
            <a:r>
              <a:t/>
            </a:r>
            <a:endParaRPr sz="1100"/>
          </a:p>
          <a:p>
            <a:pPr indent="-298450" lvl="0" marL="457200" rtl="0" algn="l">
              <a:lnSpc>
                <a:spcPct val="100000"/>
              </a:lnSpc>
              <a:spcBef>
                <a:spcPts val="0"/>
              </a:spcBef>
              <a:spcAft>
                <a:spcPts val="0"/>
              </a:spcAft>
              <a:buSzPts val="1100"/>
              <a:buChar char="●"/>
            </a:pPr>
            <a:r>
              <a:rPr lang="en-US" sz="1100"/>
              <a:t>For larger teams, integrating tests into a CI/CD pipeline ensures code is automatically validated with each commit. This fosters a test-driven culture and improves overall code discipline.</a:t>
            </a:r>
            <a:endParaRPr/>
          </a:p>
          <a:p>
            <a:pPr indent="-228600" lvl="0" marL="457200" rtl="0" algn="l">
              <a:lnSpc>
                <a:spcPct val="100000"/>
              </a:lnSpc>
              <a:spcBef>
                <a:spcPts val="0"/>
              </a:spcBef>
              <a:spcAft>
                <a:spcPts val="0"/>
              </a:spcAft>
              <a:buSzPts val="1100"/>
              <a:buNone/>
            </a:pPr>
            <a:r>
              <a:t/>
            </a:r>
            <a:endParaRPr sz="1100"/>
          </a:p>
          <a:p>
            <a:pPr indent="-298450" lvl="0" marL="457200" rtl="0" algn="l">
              <a:lnSpc>
                <a:spcPct val="100000"/>
              </a:lnSpc>
              <a:spcBef>
                <a:spcPts val="0"/>
              </a:spcBef>
              <a:spcAft>
                <a:spcPts val="0"/>
              </a:spcAft>
              <a:buSzPts val="1100"/>
              <a:buChar char="●"/>
            </a:pPr>
            <a:r>
              <a:rPr lang="en-US" sz="1100"/>
              <a:t>Test coverage tools like coverage.py quantify how much of your code is actually being exercised by tests. This helps you identify blind spots and reinforce confidence in your application's stability.</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3" name="Shape 23"/>
        <p:cNvGrpSpPr/>
        <p:nvPr/>
      </p:nvGrpSpPr>
      <p:grpSpPr>
        <a:xfrm>
          <a:off x="0" y="0"/>
          <a:ext cx="0" cy="0"/>
          <a:chOff x="0" y="0"/>
          <a:chExt cx="0" cy="0"/>
        </a:xfrm>
      </p:grpSpPr>
      <p:sp>
        <p:nvSpPr>
          <p:cNvPr id="24" name="Google Shape;24;p2"/>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
          <p:cNvSpPr txBox="1"/>
          <p:nvPr>
            <p:ph idx="1" type="subTitle"/>
          </p:nvPr>
        </p:nvSpPr>
        <p:spPr>
          <a:xfrm>
            <a:off x="609480" y="1604520"/>
            <a:ext cx="10972440" cy="39772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
          <p:cNvSpPr txBox="1"/>
          <p:nvPr>
            <p:ph idx="11" type="ftr"/>
          </p:nvPr>
        </p:nvSpPr>
        <p:spPr>
          <a:xfrm>
            <a:off x="4038480" y="6356520"/>
            <a:ext cx="4114440" cy="36468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
          <p:cNvSpPr txBox="1"/>
          <p:nvPr>
            <p:ph idx="12" type="sldNum"/>
          </p:nvPr>
        </p:nvSpPr>
        <p:spPr>
          <a:xfrm>
            <a:off x="8610480" y="6356520"/>
            <a:ext cx="2742840" cy="36468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28" name="Google Shape;28;p2"/>
          <p:cNvSpPr txBox="1"/>
          <p:nvPr>
            <p:ph idx="10" type="dt"/>
          </p:nvPr>
        </p:nvSpPr>
        <p:spPr>
          <a:xfrm>
            <a:off x="838080" y="6356520"/>
            <a:ext cx="2742840" cy="36468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70" name="Shape 70"/>
        <p:cNvGrpSpPr/>
        <p:nvPr/>
      </p:nvGrpSpPr>
      <p:grpSpPr>
        <a:xfrm>
          <a:off x="0" y="0"/>
          <a:ext cx="0" cy="0"/>
          <a:chOff x="0" y="0"/>
          <a:chExt cx="0" cy="0"/>
        </a:xfrm>
      </p:grpSpPr>
      <p:cxnSp>
        <p:nvCxnSpPr>
          <p:cNvPr id="71" name="Google Shape;71;p12"/>
          <p:cNvCxnSpPr/>
          <p:nvPr/>
        </p:nvCxnSpPr>
        <p:spPr>
          <a:xfrm>
            <a:off x="6706233" y="5994000"/>
            <a:ext cx="624400" cy="0"/>
          </a:xfrm>
          <a:prstGeom prst="straightConnector1">
            <a:avLst/>
          </a:prstGeom>
          <a:noFill/>
          <a:ln cap="flat" cmpd="sng" w="19050">
            <a:solidFill>
              <a:schemeClr val="dk1"/>
            </a:solidFill>
            <a:prstDash val="solid"/>
            <a:round/>
            <a:headEnd len="sm" w="sm" type="none"/>
            <a:tailEnd len="sm" w="sm" type="none"/>
          </a:ln>
        </p:spPr>
      </p:cxnSp>
      <p:sp>
        <p:nvSpPr>
          <p:cNvPr id="72" name="Google Shape;72;p12"/>
          <p:cNvSpPr txBox="1"/>
          <p:nvPr>
            <p:ph idx="12" type="sldNum"/>
          </p:nvPr>
        </p:nvSpPr>
        <p:spPr>
          <a:xfrm>
            <a:off x="11296611" y="6217623"/>
            <a:ext cx="731600" cy="5248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US"/>
              <a:t>‹#›</a:t>
            </a:fld>
            <a:endParaRPr/>
          </a:p>
        </p:txBody>
      </p:sp>
      <p:sp>
        <p:nvSpPr>
          <p:cNvPr id="73" name="Google Shape;73;p12"/>
          <p:cNvSpPr txBox="1"/>
          <p:nvPr>
            <p:ph type="title"/>
          </p:nvPr>
        </p:nvSpPr>
        <p:spPr>
          <a:xfrm>
            <a:off x="415600" y="186967"/>
            <a:ext cx="11360800" cy="7636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SzPts val="2900"/>
              <a:buNone/>
              <a:defRPr sz="2900"/>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74" name="Google Shape;74;p12"/>
          <p:cNvSpPr txBox="1"/>
          <p:nvPr>
            <p:ph idx="1" type="body"/>
          </p:nvPr>
        </p:nvSpPr>
        <p:spPr>
          <a:xfrm>
            <a:off x="415600" y="1739833"/>
            <a:ext cx="5333200" cy="4555200"/>
          </a:xfrm>
          <a:prstGeom prst="rect">
            <a:avLst/>
          </a:prstGeom>
          <a:noFill/>
          <a:ln>
            <a:noFill/>
          </a:ln>
        </p:spPr>
        <p:txBody>
          <a:bodyPr anchorCtr="0" anchor="t" bIns="121900" lIns="121900" spcFirstLastPara="1" rIns="121900" wrap="square" tIns="121900">
            <a:normAutofit/>
          </a:bodyPr>
          <a:lstStyle>
            <a:lvl1pPr indent="-349250" lvl="0" marL="457200" algn="l">
              <a:lnSpc>
                <a:spcPct val="115000"/>
              </a:lnSpc>
              <a:spcBef>
                <a:spcPts val="0"/>
              </a:spcBef>
              <a:spcAft>
                <a:spcPts val="0"/>
              </a:spcAft>
              <a:buSzPts val="1900"/>
              <a:buChar char="●"/>
              <a:defRPr sz="1900"/>
            </a:lvl1pPr>
            <a:lvl2pPr indent="-330200" lvl="1" marL="914400" algn="l">
              <a:lnSpc>
                <a:spcPct val="115000"/>
              </a:lnSpc>
              <a:spcBef>
                <a:spcPts val="0"/>
              </a:spcBef>
              <a:spcAft>
                <a:spcPts val="0"/>
              </a:spcAft>
              <a:buSzPts val="1600"/>
              <a:buChar char="○"/>
              <a:defRPr sz="1600"/>
            </a:lvl2pPr>
            <a:lvl3pPr indent="-330200" lvl="2" marL="1371600" algn="l">
              <a:lnSpc>
                <a:spcPct val="115000"/>
              </a:lnSpc>
              <a:spcBef>
                <a:spcPts val="0"/>
              </a:spcBef>
              <a:spcAft>
                <a:spcPts val="0"/>
              </a:spcAft>
              <a:buSzPts val="1600"/>
              <a:buChar char="■"/>
              <a:defRPr sz="1600"/>
            </a:lvl3pPr>
            <a:lvl4pPr indent="-330200" lvl="3" marL="1828800" algn="l">
              <a:lnSpc>
                <a:spcPct val="115000"/>
              </a:lnSpc>
              <a:spcBef>
                <a:spcPts val="0"/>
              </a:spcBef>
              <a:spcAft>
                <a:spcPts val="0"/>
              </a:spcAft>
              <a:buSzPts val="1600"/>
              <a:buChar char="●"/>
              <a:defRPr sz="1600"/>
            </a:lvl4pPr>
            <a:lvl5pPr indent="-330200" lvl="4" marL="2286000" algn="l">
              <a:lnSpc>
                <a:spcPct val="115000"/>
              </a:lnSpc>
              <a:spcBef>
                <a:spcPts val="0"/>
              </a:spcBef>
              <a:spcAft>
                <a:spcPts val="0"/>
              </a:spcAft>
              <a:buSzPts val="1600"/>
              <a:buChar char="○"/>
              <a:defRPr sz="1600"/>
            </a:lvl5pPr>
            <a:lvl6pPr indent="-330200" lvl="5" marL="2743200" algn="l">
              <a:lnSpc>
                <a:spcPct val="115000"/>
              </a:lnSpc>
              <a:spcBef>
                <a:spcPts val="0"/>
              </a:spcBef>
              <a:spcAft>
                <a:spcPts val="0"/>
              </a:spcAft>
              <a:buSzPts val="1600"/>
              <a:buChar char="■"/>
              <a:defRPr sz="1600"/>
            </a:lvl6pPr>
            <a:lvl7pPr indent="-330200" lvl="6" marL="3200400" algn="l">
              <a:lnSpc>
                <a:spcPct val="115000"/>
              </a:lnSpc>
              <a:spcBef>
                <a:spcPts val="0"/>
              </a:spcBef>
              <a:spcAft>
                <a:spcPts val="0"/>
              </a:spcAft>
              <a:buSzPts val="1600"/>
              <a:buChar char="●"/>
              <a:defRPr sz="1600"/>
            </a:lvl7pPr>
            <a:lvl8pPr indent="-330200" lvl="7" marL="3657600" algn="l">
              <a:lnSpc>
                <a:spcPct val="115000"/>
              </a:lnSpc>
              <a:spcBef>
                <a:spcPts val="0"/>
              </a:spcBef>
              <a:spcAft>
                <a:spcPts val="0"/>
              </a:spcAft>
              <a:buSzPts val="1600"/>
              <a:buChar char="○"/>
              <a:defRPr sz="1600"/>
            </a:lvl8pPr>
            <a:lvl9pPr indent="-330200" lvl="8" marL="4114800" algn="l">
              <a:lnSpc>
                <a:spcPct val="115000"/>
              </a:lnSpc>
              <a:spcBef>
                <a:spcPts val="0"/>
              </a:spcBef>
              <a:spcAft>
                <a:spcPts val="0"/>
              </a:spcAft>
              <a:buSzPts val="1600"/>
              <a:buChar char="■"/>
              <a:defRPr sz="1600"/>
            </a:lvl9pPr>
          </a:lstStyle>
          <a:p/>
        </p:txBody>
      </p:sp>
      <p:sp>
        <p:nvSpPr>
          <p:cNvPr id="75" name="Google Shape;75;p12"/>
          <p:cNvSpPr txBox="1"/>
          <p:nvPr>
            <p:ph idx="2" type="body"/>
          </p:nvPr>
        </p:nvSpPr>
        <p:spPr>
          <a:xfrm>
            <a:off x="6443200" y="1739833"/>
            <a:ext cx="5333200" cy="4555200"/>
          </a:xfrm>
          <a:prstGeom prst="rect">
            <a:avLst/>
          </a:prstGeom>
          <a:noFill/>
          <a:ln>
            <a:noFill/>
          </a:ln>
        </p:spPr>
        <p:txBody>
          <a:bodyPr anchorCtr="0" anchor="t" bIns="121900" lIns="121900" spcFirstLastPara="1" rIns="121900" wrap="square" tIns="121900">
            <a:normAutofit/>
          </a:bodyPr>
          <a:lstStyle>
            <a:lvl1pPr indent="-349250" lvl="0" marL="457200" algn="l">
              <a:lnSpc>
                <a:spcPct val="115000"/>
              </a:lnSpc>
              <a:spcBef>
                <a:spcPts val="0"/>
              </a:spcBef>
              <a:spcAft>
                <a:spcPts val="0"/>
              </a:spcAft>
              <a:buSzPts val="1900"/>
              <a:buChar char="●"/>
              <a:defRPr sz="1900"/>
            </a:lvl1pPr>
            <a:lvl2pPr indent="-330200" lvl="1" marL="914400" algn="l">
              <a:lnSpc>
                <a:spcPct val="115000"/>
              </a:lnSpc>
              <a:spcBef>
                <a:spcPts val="0"/>
              </a:spcBef>
              <a:spcAft>
                <a:spcPts val="0"/>
              </a:spcAft>
              <a:buSzPts val="1600"/>
              <a:buChar char="○"/>
              <a:defRPr sz="1600"/>
            </a:lvl2pPr>
            <a:lvl3pPr indent="-330200" lvl="2" marL="1371600" algn="l">
              <a:lnSpc>
                <a:spcPct val="115000"/>
              </a:lnSpc>
              <a:spcBef>
                <a:spcPts val="0"/>
              </a:spcBef>
              <a:spcAft>
                <a:spcPts val="0"/>
              </a:spcAft>
              <a:buSzPts val="1600"/>
              <a:buChar char="■"/>
              <a:defRPr sz="1600"/>
            </a:lvl3pPr>
            <a:lvl4pPr indent="-330200" lvl="3" marL="1828800" algn="l">
              <a:lnSpc>
                <a:spcPct val="115000"/>
              </a:lnSpc>
              <a:spcBef>
                <a:spcPts val="0"/>
              </a:spcBef>
              <a:spcAft>
                <a:spcPts val="0"/>
              </a:spcAft>
              <a:buSzPts val="1600"/>
              <a:buChar char="●"/>
              <a:defRPr sz="1600"/>
            </a:lvl4pPr>
            <a:lvl5pPr indent="-330200" lvl="4" marL="2286000" algn="l">
              <a:lnSpc>
                <a:spcPct val="115000"/>
              </a:lnSpc>
              <a:spcBef>
                <a:spcPts val="0"/>
              </a:spcBef>
              <a:spcAft>
                <a:spcPts val="0"/>
              </a:spcAft>
              <a:buSzPts val="1600"/>
              <a:buChar char="○"/>
              <a:defRPr sz="1600"/>
            </a:lvl5pPr>
            <a:lvl6pPr indent="-330200" lvl="5" marL="2743200" algn="l">
              <a:lnSpc>
                <a:spcPct val="115000"/>
              </a:lnSpc>
              <a:spcBef>
                <a:spcPts val="0"/>
              </a:spcBef>
              <a:spcAft>
                <a:spcPts val="0"/>
              </a:spcAft>
              <a:buSzPts val="1600"/>
              <a:buChar char="■"/>
              <a:defRPr sz="1600"/>
            </a:lvl6pPr>
            <a:lvl7pPr indent="-330200" lvl="6" marL="3200400" algn="l">
              <a:lnSpc>
                <a:spcPct val="115000"/>
              </a:lnSpc>
              <a:spcBef>
                <a:spcPts val="0"/>
              </a:spcBef>
              <a:spcAft>
                <a:spcPts val="0"/>
              </a:spcAft>
              <a:buSzPts val="1600"/>
              <a:buChar char="●"/>
              <a:defRPr sz="1600"/>
            </a:lvl7pPr>
            <a:lvl8pPr indent="-330200" lvl="7" marL="3657600" algn="l">
              <a:lnSpc>
                <a:spcPct val="115000"/>
              </a:lnSpc>
              <a:spcBef>
                <a:spcPts val="0"/>
              </a:spcBef>
              <a:spcAft>
                <a:spcPts val="0"/>
              </a:spcAft>
              <a:buSzPts val="1600"/>
              <a:buChar char="○"/>
              <a:defRPr sz="1600"/>
            </a:lvl8pPr>
            <a:lvl9pPr indent="-330200" lvl="8" marL="4114800" algn="l">
              <a:lnSpc>
                <a:spcPct val="115000"/>
              </a:lnSpc>
              <a:spcBef>
                <a:spcPts val="0"/>
              </a:spcBef>
              <a:spcAft>
                <a:spcPts val="0"/>
              </a:spcAft>
              <a:buSzPts val="1600"/>
              <a:buChar char="■"/>
              <a:defRPr sz="1600"/>
            </a:lvl9pPr>
          </a:lstStyle>
          <a:p/>
        </p:txBody>
      </p:sp>
      <p:sp>
        <p:nvSpPr>
          <p:cNvPr id="76" name="Google Shape;76;p12"/>
          <p:cNvSpPr txBox="1"/>
          <p:nvPr>
            <p:ph idx="3" type="subTitle"/>
          </p:nvPr>
        </p:nvSpPr>
        <p:spPr>
          <a:xfrm>
            <a:off x="515967" y="1050400"/>
            <a:ext cx="11157600" cy="11236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SzPts val="2000"/>
              <a:buNone/>
              <a:defRPr sz="2000"/>
            </a:lvl1pPr>
            <a:lvl2pPr lvl="1" algn="ctr">
              <a:lnSpc>
                <a:spcPct val="100000"/>
              </a:lnSpc>
              <a:spcBef>
                <a:spcPts val="0"/>
              </a:spcBef>
              <a:spcAft>
                <a:spcPts val="0"/>
              </a:spcAft>
              <a:buClr>
                <a:schemeClr val="accent5"/>
              </a:buClr>
              <a:buSzPts val="2800"/>
              <a:buNone/>
              <a:defRPr sz="2800">
                <a:solidFill>
                  <a:schemeClr val="accent5"/>
                </a:solidFill>
              </a:defRPr>
            </a:lvl2pPr>
            <a:lvl3pPr lvl="2" algn="ctr">
              <a:lnSpc>
                <a:spcPct val="100000"/>
              </a:lnSpc>
              <a:spcBef>
                <a:spcPts val="0"/>
              </a:spcBef>
              <a:spcAft>
                <a:spcPts val="0"/>
              </a:spcAft>
              <a:buClr>
                <a:schemeClr val="accent5"/>
              </a:buClr>
              <a:buSzPts val="2800"/>
              <a:buNone/>
              <a:defRPr sz="2800">
                <a:solidFill>
                  <a:schemeClr val="accent5"/>
                </a:solidFill>
              </a:defRPr>
            </a:lvl3pPr>
            <a:lvl4pPr lvl="3" algn="ctr">
              <a:lnSpc>
                <a:spcPct val="100000"/>
              </a:lnSpc>
              <a:spcBef>
                <a:spcPts val="0"/>
              </a:spcBef>
              <a:spcAft>
                <a:spcPts val="0"/>
              </a:spcAft>
              <a:buClr>
                <a:schemeClr val="accent5"/>
              </a:buClr>
              <a:buSzPts val="2800"/>
              <a:buNone/>
              <a:defRPr sz="2800">
                <a:solidFill>
                  <a:schemeClr val="accent5"/>
                </a:solidFill>
              </a:defRPr>
            </a:lvl4pPr>
            <a:lvl5pPr lvl="4" algn="ctr">
              <a:lnSpc>
                <a:spcPct val="100000"/>
              </a:lnSpc>
              <a:spcBef>
                <a:spcPts val="0"/>
              </a:spcBef>
              <a:spcAft>
                <a:spcPts val="0"/>
              </a:spcAft>
              <a:buClr>
                <a:schemeClr val="accent5"/>
              </a:buClr>
              <a:buSzPts val="2800"/>
              <a:buNone/>
              <a:defRPr sz="2800">
                <a:solidFill>
                  <a:schemeClr val="accent5"/>
                </a:solidFill>
              </a:defRPr>
            </a:lvl5pPr>
            <a:lvl6pPr lvl="5" algn="ctr">
              <a:lnSpc>
                <a:spcPct val="100000"/>
              </a:lnSpc>
              <a:spcBef>
                <a:spcPts val="0"/>
              </a:spcBef>
              <a:spcAft>
                <a:spcPts val="0"/>
              </a:spcAft>
              <a:buClr>
                <a:schemeClr val="accent5"/>
              </a:buClr>
              <a:buSzPts val="2800"/>
              <a:buNone/>
              <a:defRPr sz="2800">
                <a:solidFill>
                  <a:schemeClr val="accent5"/>
                </a:solidFill>
              </a:defRPr>
            </a:lvl6pPr>
            <a:lvl7pPr lvl="6" algn="ctr">
              <a:lnSpc>
                <a:spcPct val="100000"/>
              </a:lnSpc>
              <a:spcBef>
                <a:spcPts val="0"/>
              </a:spcBef>
              <a:spcAft>
                <a:spcPts val="0"/>
              </a:spcAft>
              <a:buClr>
                <a:schemeClr val="accent5"/>
              </a:buClr>
              <a:buSzPts val="2800"/>
              <a:buNone/>
              <a:defRPr sz="2800">
                <a:solidFill>
                  <a:schemeClr val="accent5"/>
                </a:solidFill>
              </a:defRPr>
            </a:lvl7pPr>
            <a:lvl8pPr lvl="7" algn="ctr">
              <a:lnSpc>
                <a:spcPct val="100000"/>
              </a:lnSpc>
              <a:spcBef>
                <a:spcPts val="0"/>
              </a:spcBef>
              <a:spcAft>
                <a:spcPts val="0"/>
              </a:spcAft>
              <a:buClr>
                <a:schemeClr val="accent5"/>
              </a:buClr>
              <a:buSzPts val="2800"/>
              <a:buNone/>
              <a:defRPr sz="2800">
                <a:solidFill>
                  <a:schemeClr val="accent5"/>
                </a:solidFill>
              </a:defRPr>
            </a:lvl8pPr>
            <a:lvl9pPr lvl="8" algn="ctr">
              <a:lnSpc>
                <a:spcPct val="100000"/>
              </a:lnSpc>
              <a:spcBef>
                <a:spcPts val="0"/>
              </a:spcBef>
              <a:spcAft>
                <a:spcPts val="0"/>
              </a:spcAft>
              <a:buClr>
                <a:schemeClr val="accent5"/>
              </a:buClr>
              <a:buSzPts val="2800"/>
              <a:buNone/>
              <a:defRPr sz="2800">
                <a:solidFill>
                  <a:schemeClr val="accent5"/>
                </a:solidFill>
              </a:defRPr>
            </a:lvl9pPr>
          </a:lstStyle>
          <a:p/>
        </p:txBody>
      </p:sp>
      <p:sp>
        <p:nvSpPr>
          <p:cNvPr id="77" name="Google Shape;77;p12"/>
          <p:cNvSpPr txBox="1"/>
          <p:nvPr>
            <p:ph idx="4" type="body"/>
          </p:nvPr>
        </p:nvSpPr>
        <p:spPr>
          <a:xfrm>
            <a:off x="6418300" y="5096700"/>
            <a:ext cx="5333200" cy="277600"/>
          </a:xfrm>
          <a:prstGeom prst="rect">
            <a:avLst/>
          </a:prstGeom>
          <a:noFill/>
          <a:ln>
            <a:noFill/>
          </a:ln>
        </p:spPr>
        <p:txBody>
          <a:bodyPr anchorCtr="0" anchor="t" bIns="121900" lIns="121900" spcFirstLastPara="1" rIns="121900" wrap="square" tIns="121900">
            <a:normAutofit/>
          </a:bodyPr>
          <a:lstStyle>
            <a:lvl1pPr indent="-285750" lvl="0" marL="457200" algn="r">
              <a:lnSpc>
                <a:spcPct val="115000"/>
              </a:lnSpc>
              <a:spcBef>
                <a:spcPts val="0"/>
              </a:spcBef>
              <a:spcAft>
                <a:spcPts val="0"/>
              </a:spcAft>
              <a:buSzPts val="900"/>
              <a:buChar char="●"/>
              <a:defRPr sz="900"/>
            </a:lvl1pPr>
            <a:lvl2pPr indent="-273050" lvl="1" marL="914400" algn="r">
              <a:lnSpc>
                <a:spcPct val="115000"/>
              </a:lnSpc>
              <a:spcBef>
                <a:spcPts val="0"/>
              </a:spcBef>
              <a:spcAft>
                <a:spcPts val="0"/>
              </a:spcAft>
              <a:buSzPts val="700"/>
              <a:buChar char="○"/>
              <a:defRPr sz="700"/>
            </a:lvl2pPr>
            <a:lvl3pPr indent="-273050" lvl="2" marL="1371600" algn="r">
              <a:lnSpc>
                <a:spcPct val="115000"/>
              </a:lnSpc>
              <a:spcBef>
                <a:spcPts val="0"/>
              </a:spcBef>
              <a:spcAft>
                <a:spcPts val="0"/>
              </a:spcAft>
              <a:buSzPts val="700"/>
              <a:buChar char="■"/>
              <a:defRPr sz="700"/>
            </a:lvl3pPr>
            <a:lvl4pPr indent="-273050" lvl="3" marL="1828800" algn="r">
              <a:lnSpc>
                <a:spcPct val="115000"/>
              </a:lnSpc>
              <a:spcBef>
                <a:spcPts val="0"/>
              </a:spcBef>
              <a:spcAft>
                <a:spcPts val="0"/>
              </a:spcAft>
              <a:buSzPts val="700"/>
              <a:buChar char="●"/>
              <a:defRPr sz="700"/>
            </a:lvl4pPr>
            <a:lvl5pPr indent="-273050" lvl="4" marL="2286000" algn="r">
              <a:lnSpc>
                <a:spcPct val="115000"/>
              </a:lnSpc>
              <a:spcBef>
                <a:spcPts val="0"/>
              </a:spcBef>
              <a:spcAft>
                <a:spcPts val="0"/>
              </a:spcAft>
              <a:buSzPts val="700"/>
              <a:buChar char="○"/>
              <a:defRPr sz="700"/>
            </a:lvl5pPr>
            <a:lvl6pPr indent="-273050" lvl="5" marL="2743200" algn="r">
              <a:lnSpc>
                <a:spcPct val="115000"/>
              </a:lnSpc>
              <a:spcBef>
                <a:spcPts val="0"/>
              </a:spcBef>
              <a:spcAft>
                <a:spcPts val="0"/>
              </a:spcAft>
              <a:buSzPts val="700"/>
              <a:buChar char="■"/>
              <a:defRPr sz="700"/>
            </a:lvl6pPr>
            <a:lvl7pPr indent="-273050" lvl="6" marL="3200400" algn="r">
              <a:lnSpc>
                <a:spcPct val="115000"/>
              </a:lnSpc>
              <a:spcBef>
                <a:spcPts val="0"/>
              </a:spcBef>
              <a:spcAft>
                <a:spcPts val="0"/>
              </a:spcAft>
              <a:buSzPts val="700"/>
              <a:buChar char="●"/>
              <a:defRPr sz="700"/>
            </a:lvl7pPr>
            <a:lvl8pPr indent="-273050" lvl="7" marL="3657600" algn="r">
              <a:lnSpc>
                <a:spcPct val="115000"/>
              </a:lnSpc>
              <a:spcBef>
                <a:spcPts val="0"/>
              </a:spcBef>
              <a:spcAft>
                <a:spcPts val="0"/>
              </a:spcAft>
              <a:buSzPts val="700"/>
              <a:buChar char="○"/>
              <a:defRPr sz="700"/>
            </a:lvl8pPr>
            <a:lvl9pPr indent="-273050" lvl="8" marL="4114800" algn="r">
              <a:lnSpc>
                <a:spcPct val="115000"/>
              </a:lnSpc>
              <a:spcBef>
                <a:spcPts val="0"/>
              </a:spcBef>
              <a:spcAft>
                <a:spcPts val="0"/>
              </a:spcAft>
              <a:buSzPts val="700"/>
              <a:buChar char="■"/>
              <a:defRPr sz="700"/>
            </a:lvl9pPr>
          </a:lstStyle>
          <a:p/>
        </p:txBody>
      </p:sp>
      <p:sp>
        <p:nvSpPr>
          <p:cNvPr id="78" name="Google Shape;78;p12"/>
          <p:cNvSpPr txBox="1"/>
          <p:nvPr>
            <p:ph idx="5" type="sldNum"/>
          </p:nvPr>
        </p:nvSpPr>
        <p:spPr>
          <a:xfrm>
            <a:off x="11296611" y="6217623"/>
            <a:ext cx="731600" cy="5248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4"/>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4"/>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4"/>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4"/>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4"/>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4"/>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4"/>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4"/>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4"/>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9" name="Shape 79"/>
        <p:cNvGrpSpPr/>
        <p:nvPr/>
      </p:nvGrpSpPr>
      <p:grpSpPr>
        <a:xfrm>
          <a:off x="0" y="0"/>
          <a:ext cx="0" cy="0"/>
          <a:chOff x="0" y="0"/>
          <a:chExt cx="0" cy="0"/>
        </a:xfrm>
      </p:grpSpPr>
      <p:sp>
        <p:nvSpPr>
          <p:cNvPr id="80" name="Google Shape;80;p13"/>
          <p:cNvSpPr txBox="1"/>
          <p:nvPr>
            <p:ph idx="1" type="body"/>
          </p:nvPr>
        </p:nvSpPr>
        <p:spPr>
          <a:xfrm>
            <a:off x="415600" y="5649100"/>
            <a:ext cx="7998400" cy="798400"/>
          </a:xfrm>
          <a:prstGeom prst="rect">
            <a:avLst/>
          </a:prstGeom>
          <a:noFill/>
          <a:ln>
            <a:noFill/>
          </a:ln>
        </p:spPr>
        <p:txBody>
          <a:bodyPr anchorCtr="0" anchor="ctr" bIns="121900" lIns="121900" spcFirstLastPara="1" rIns="121900" wrap="square" tIns="121900">
            <a:normAutofit/>
          </a:bodyPr>
          <a:lstStyle>
            <a:lvl1pPr indent="-228600" lvl="0" marL="457200" algn="l">
              <a:lnSpc>
                <a:spcPct val="100000"/>
              </a:lnSpc>
              <a:spcBef>
                <a:spcPts val="0"/>
              </a:spcBef>
              <a:spcAft>
                <a:spcPts val="0"/>
              </a:spcAft>
              <a:buSzPts val="2800"/>
              <a:buNone/>
              <a:defRPr sz="2800"/>
            </a:lvl1pPr>
          </a:lstStyle>
          <a:p/>
        </p:txBody>
      </p:sp>
      <p:sp>
        <p:nvSpPr>
          <p:cNvPr id="81" name="Google Shape;81;p13"/>
          <p:cNvSpPr txBox="1"/>
          <p:nvPr>
            <p:ph idx="12" type="sldNum"/>
          </p:nvPr>
        </p:nvSpPr>
        <p:spPr>
          <a:xfrm>
            <a:off x="11296611" y="6217623"/>
            <a:ext cx="731600" cy="5248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2" name="Shape 82"/>
        <p:cNvGrpSpPr/>
        <p:nvPr/>
      </p:nvGrpSpPr>
      <p:grpSpPr>
        <a:xfrm>
          <a:off x="0" y="0"/>
          <a:ext cx="0" cy="0"/>
          <a:chOff x="0" y="0"/>
          <a:chExt cx="0" cy="0"/>
        </a:xfrm>
      </p:grpSpPr>
      <p:sp>
        <p:nvSpPr>
          <p:cNvPr id="83" name="Google Shape;83;p14"/>
          <p:cNvSpPr/>
          <p:nvPr/>
        </p:nvSpPr>
        <p:spPr>
          <a:xfrm>
            <a:off x="0" y="6727600"/>
            <a:ext cx="12192000" cy="130400"/>
          </a:xfrm>
          <a:prstGeom prst="rect">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84" name="Google Shape;84;p14"/>
          <p:cNvSpPr txBox="1"/>
          <p:nvPr>
            <p:ph hasCustomPrompt="1" type="title"/>
          </p:nvPr>
        </p:nvSpPr>
        <p:spPr>
          <a:xfrm>
            <a:off x="415600" y="1321967"/>
            <a:ext cx="11360800" cy="2557200"/>
          </a:xfrm>
          <a:prstGeom prst="rect">
            <a:avLst/>
          </a:prstGeom>
          <a:noFill/>
          <a:ln>
            <a:noFill/>
          </a:ln>
        </p:spPr>
        <p:txBody>
          <a:bodyPr anchorCtr="0" anchor="ctr" bIns="121900" lIns="121900" spcFirstLastPara="1" rIns="121900" wrap="square" tIns="121900">
            <a:normAutofit/>
          </a:bodyPr>
          <a:lstStyle>
            <a:lvl1pPr lvl="0" algn="ctr">
              <a:lnSpc>
                <a:spcPct val="100000"/>
              </a:lnSpc>
              <a:spcBef>
                <a:spcPts val="0"/>
              </a:spcBef>
              <a:spcAft>
                <a:spcPts val="0"/>
              </a:spcAft>
              <a:buSzPts val="18700"/>
              <a:buNone/>
              <a:defRPr b="1" sz="18700"/>
            </a:lvl1pPr>
            <a:lvl2pPr lvl="1" algn="ctr">
              <a:lnSpc>
                <a:spcPct val="100000"/>
              </a:lnSpc>
              <a:spcBef>
                <a:spcPts val="0"/>
              </a:spcBef>
              <a:spcAft>
                <a:spcPts val="0"/>
              </a:spcAft>
              <a:buSzPts val="18700"/>
              <a:buNone/>
              <a:defRPr b="1" sz="18700"/>
            </a:lvl2pPr>
            <a:lvl3pPr lvl="2" algn="ctr">
              <a:lnSpc>
                <a:spcPct val="100000"/>
              </a:lnSpc>
              <a:spcBef>
                <a:spcPts val="0"/>
              </a:spcBef>
              <a:spcAft>
                <a:spcPts val="0"/>
              </a:spcAft>
              <a:buSzPts val="18700"/>
              <a:buNone/>
              <a:defRPr b="1" sz="18700"/>
            </a:lvl3pPr>
            <a:lvl4pPr lvl="3" algn="ctr">
              <a:lnSpc>
                <a:spcPct val="100000"/>
              </a:lnSpc>
              <a:spcBef>
                <a:spcPts val="0"/>
              </a:spcBef>
              <a:spcAft>
                <a:spcPts val="0"/>
              </a:spcAft>
              <a:buSzPts val="18700"/>
              <a:buNone/>
              <a:defRPr b="1" sz="18700"/>
            </a:lvl4pPr>
            <a:lvl5pPr lvl="4" algn="ctr">
              <a:lnSpc>
                <a:spcPct val="100000"/>
              </a:lnSpc>
              <a:spcBef>
                <a:spcPts val="0"/>
              </a:spcBef>
              <a:spcAft>
                <a:spcPts val="0"/>
              </a:spcAft>
              <a:buSzPts val="18700"/>
              <a:buNone/>
              <a:defRPr b="1" sz="18700"/>
            </a:lvl5pPr>
            <a:lvl6pPr lvl="5" algn="ctr">
              <a:lnSpc>
                <a:spcPct val="100000"/>
              </a:lnSpc>
              <a:spcBef>
                <a:spcPts val="0"/>
              </a:spcBef>
              <a:spcAft>
                <a:spcPts val="0"/>
              </a:spcAft>
              <a:buSzPts val="18700"/>
              <a:buNone/>
              <a:defRPr b="1" sz="18700"/>
            </a:lvl6pPr>
            <a:lvl7pPr lvl="6" algn="ctr">
              <a:lnSpc>
                <a:spcPct val="100000"/>
              </a:lnSpc>
              <a:spcBef>
                <a:spcPts val="0"/>
              </a:spcBef>
              <a:spcAft>
                <a:spcPts val="0"/>
              </a:spcAft>
              <a:buSzPts val="18700"/>
              <a:buNone/>
              <a:defRPr b="1" sz="18700"/>
            </a:lvl7pPr>
            <a:lvl8pPr lvl="7" algn="ctr">
              <a:lnSpc>
                <a:spcPct val="100000"/>
              </a:lnSpc>
              <a:spcBef>
                <a:spcPts val="0"/>
              </a:spcBef>
              <a:spcAft>
                <a:spcPts val="0"/>
              </a:spcAft>
              <a:buSzPts val="18700"/>
              <a:buNone/>
              <a:defRPr b="1" sz="18700"/>
            </a:lvl8pPr>
            <a:lvl9pPr lvl="8" algn="ctr">
              <a:lnSpc>
                <a:spcPct val="100000"/>
              </a:lnSpc>
              <a:spcBef>
                <a:spcPts val="0"/>
              </a:spcBef>
              <a:spcAft>
                <a:spcPts val="0"/>
              </a:spcAft>
              <a:buSzPts val="18700"/>
              <a:buNone/>
              <a:defRPr b="1" sz="18700"/>
            </a:lvl9pPr>
          </a:lstStyle>
          <a:p>
            <a:r>
              <a:t>xx%</a:t>
            </a:r>
          </a:p>
        </p:txBody>
      </p:sp>
      <p:sp>
        <p:nvSpPr>
          <p:cNvPr id="85" name="Google Shape;85;p14"/>
          <p:cNvSpPr txBox="1"/>
          <p:nvPr>
            <p:ph idx="1" type="body"/>
          </p:nvPr>
        </p:nvSpPr>
        <p:spPr>
          <a:xfrm>
            <a:off x="415600" y="4095067"/>
            <a:ext cx="11360800" cy="1202400"/>
          </a:xfrm>
          <a:prstGeom prst="rect">
            <a:avLst/>
          </a:prstGeom>
          <a:noFill/>
          <a:ln>
            <a:noFill/>
          </a:ln>
        </p:spPr>
        <p:txBody>
          <a:bodyPr anchorCtr="0" anchor="t" bIns="121900" lIns="121900" spcFirstLastPara="1" rIns="121900" wrap="square" tIns="121900">
            <a:normAutofit/>
          </a:bodyPr>
          <a:lstStyle>
            <a:lvl1pPr indent="-381000" lvl="0" marL="457200" algn="ctr">
              <a:lnSpc>
                <a:spcPct val="115000"/>
              </a:lnSpc>
              <a:spcBef>
                <a:spcPts val="0"/>
              </a:spcBef>
              <a:spcAft>
                <a:spcPts val="0"/>
              </a:spcAft>
              <a:buSzPts val="2400"/>
              <a:buChar char="●"/>
              <a:defRPr/>
            </a:lvl1pPr>
            <a:lvl2pPr indent="-349250" lvl="1" marL="914400" algn="ctr">
              <a:lnSpc>
                <a:spcPct val="115000"/>
              </a:lnSpc>
              <a:spcBef>
                <a:spcPts val="0"/>
              </a:spcBef>
              <a:spcAft>
                <a:spcPts val="0"/>
              </a:spcAft>
              <a:buSzPts val="1900"/>
              <a:buChar char="○"/>
              <a:defRPr/>
            </a:lvl2pPr>
            <a:lvl3pPr indent="-349250" lvl="2" marL="1371600" algn="ctr">
              <a:lnSpc>
                <a:spcPct val="115000"/>
              </a:lnSpc>
              <a:spcBef>
                <a:spcPts val="0"/>
              </a:spcBef>
              <a:spcAft>
                <a:spcPts val="0"/>
              </a:spcAft>
              <a:buSzPts val="1900"/>
              <a:buChar char="■"/>
              <a:defRPr/>
            </a:lvl3pPr>
            <a:lvl4pPr indent="-349250" lvl="3" marL="1828800" algn="ctr">
              <a:lnSpc>
                <a:spcPct val="115000"/>
              </a:lnSpc>
              <a:spcBef>
                <a:spcPts val="0"/>
              </a:spcBef>
              <a:spcAft>
                <a:spcPts val="0"/>
              </a:spcAft>
              <a:buSzPts val="1900"/>
              <a:buChar char="●"/>
              <a:defRPr/>
            </a:lvl4pPr>
            <a:lvl5pPr indent="-349250" lvl="4" marL="2286000" algn="ctr">
              <a:lnSpc>
                <a:spcPct val="115000"/>
              </a:lnSpc>
              <a:spcBef>
                <a:spcPts val="0"/>
              </a:spcBef>
              <a:spcAft>
                <a:spcPts val="0"/>
              </a:spcAft>
              <a:buSzPts val="1900"/>
              <a:buChar char="○"/>
              <a:defRPr/>
            </a:lvl5pPr>
            <a:lvl6pPr indent="-349250" lvl="5" marL="2743200" algn="ctr">
              <a:lnSpc>
                <a:spcPct val="115000"/>
              </a:lnSpc>
              <a:spcBef>
                <a:spcPts val="0"/>
              </a:spcBef>
              <a:spcAft>
                <a:spcPts val="0"/>
              </a:spcAft>
              <a:buSzPts val="1900"/>
              <a:buChar char="■"/>
              <a:defRPr/>
            </a:lvl6pPr>
            <a:lvl7pPr indent="-349250" lvl="6" marL="3200400" algn="ctr">
              <a:lnSpc>
                <a:spcPct val="115000"/>
              </a:lnSpc>
              <a:spcBef>
                <a:spcPts val="0"/>
              </a:spcBef>
              <a:spcAft>
                <a:spcPts val="0"/>
              </a:spcAft>
              <a:buSzPts val="1900"/>
              <a:buChar char="●"/>
              <a:defRPr/>
            </a:lvl7pPr>
            <a:lvl8pPr indent="-349250" lvl="7" marL="3657600" algn="ctr">
              <a:lnSpc>
                <a:spcPct val="115000"/>
              </a:lnSpc>
              <a:spcBef>
                <a:spcPts val="0"/>
              </a:spcBef>
              <a:spcAft>
                <a:spcPts val="0"/>
              </a:spcAft>
              <a:buSzPts val="1900"/>
              <a:buChar char="○"/>
              <a:defRPr/>
            </a:lvl8pPr>
            <a:lvl9pPr indent="-349250" lvl="8" marL="4114800" algn="ctr">
              <a:lnSpc>
                <a:spcPct val="115000"/>
              </a:lnSpc>
              <a:spcBef>
                <a:spcPts val="0"/>
              </a:spcBef>
              <a:spcAft>
                <a:spcPts val="0"/>
              </a:spcAft>
              <a:buSzPts val="1900"/>
              <a:buChar char="■"/>
              <a:defRPr/>
            </a:lvl9pPr>
          </a:lstStyle>
          <a:p/>
        </p:txBody>
      </p:sp>
      <p:sp>
        <p:nvSpPr>
          <p:cNvPr id="86" name="Google Shape;86;p14"/>
          <p:cNvSpPr txBox="1"/>
          <p:nvPr>
            <p:ph idx="12" type="sldNum"/>
          </p:nvPr>
        </p:nvSpPr>
        <p:spPr>
          <a:xfrm>
            <a:off x="11296611" y="6217623"/>
            <a:ext cx="731600" cy="5248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7" name="Shape 87"/>
        <p:cNvGrpSpPr/>
        <p:nvPr/>
      </p:nvGrpSpPr>
      <p:grpSpPr>
        <a:xfrm>
          <a:off x="0" y="0"/>
          <a:ext cx="0" cy="0"/>
          <a:chOff x="0" y="0"/>
          <a:chExt cx="0" cy="0"/>
        </a:xfrm>
      </p:grpSpPr>
      <p:sp>
        <p:nvSpPr>
          <p:cNvPr id="88" name="Google Shape;88;p15"/>
          <p:cNvSpPr txBox="1"/>
          <p:nvPr>
            <p:ph idx="12" type="sldNum"/>
          </p:nvPr>
        </p:nvSpPr>
        <p:spPr>
          <a:xfrm>
            <a:off x="11296611" y="6217623"/>
            <a:ext cx="731600" cy="5248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TITLE_AND_BODY_1">
    <p:spTree>
      <p:nvGrpSpPr>
        <p:cNvPr id="33" name="Shape 33"/>
        <p:cNvGrpSpPr/>
        <p:nvPr/>
      </p:nvGrpSpPr>
      <p:grpSpPr>
        <a:xfrm>
          <a:off x="0" y="0"/>
          <a:ext cx="0" cy="0"/>
          <a:chOff x="0" y="0"/>
          <a:chExt cx="0" cy="0"/>
        </a:xfrm>
      </p:grpSpPr>
      <p:sp>
        <p:nvSpPr>
          <p:cNvPr id="34" name="Google Shape;34;p4"/>
          <p:cNvSpPr/>
          <p:nvPr/>
        </p:nvSpPr>
        <p:spPr>
          <a:xfrm>
            <a:off x="0" y="6727600"/>
            <a:ext cx="12192000" cy="130400"/>
          </a:xfrm>
          <a:prstGeom prst="rect">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35" name="Google Shape;35;p4"/>
          <p:cNvSpPr txBox="1"/>
          <p:nvPr>
            <p:ph type="title"/>
          </p:nvPr>
        </p:nvSpPr>
        <p:spPr>
          <a:xfrm>
            <a:off x="415600" y="0"/>
            <a:ext cx="11360800" cy="950567"/>
          </a:xfrm>
          <a:prstGeom prst="rect">
            <a:avLst/>
          </a:prstGeom>
          <a:noFill/>
          <a:ln>
            <a:noFill/>
          </a:ln>
        </p:spPr>
        <p:txBody>
          <a:bodyPr anchorCtr="0" anchor="ctr" bIns="121900" lIns="121900" spcFirstLastPara="1" rIns="121900" wrap="square" tIns="121900">
            <a:normAutofit/>
          </a:bodyPr>
          <a:lstStyle>
            <a:lvl1pPr lvl="0" algn="l">
              <a:lnSpc>
                <a:spcPct val="100000"/>
              </a:lnSpc>
              <a:spcBef>
                <a:spcPts val="0"/>
              </a:spcBef>
              <a:spcAft>
                <a:spcPts val="0"/>
              </a:spcAft>
              <a:buSzPts val="2900"/>
              <a:buNone/>
              <a:defRPr sz="2900"/>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36" name="Google Shape;36;p4"/>
          <p:cNvSpPr txBox="1"/>
          <p:nvPr>
            <p:ph idx="1" type="body"/>
          </p:nvPr>
        </p:nvSpPr>
        <p:spPr>
          <a:xfrm>
            <a:off x="415600" y="1592979"/>
            <a:ext cx="11360800" cy="5134620"/>
          </a:xfrm>
          <a:prstGeom prst="rect">
            <a:avLst/>
          </a:prstGeom>
          <a:noFill/>
          <a:ln>
            <a:noFill/>
          </a:ln>
        </p:spPr>
        <p:txBody>
          <a:bodyPr anchorCtr="0" anchor="t" bIns="121900" lIns="121900" spcFirstLastPara="1" rIns="121900" wrap="square" tIns="121900">
            <a:normAutofit/>
          </a:bodyPr>
          <a:lstStyle>
            <a:lvl1pPr indent="-361950" lvl="0" marL="457200" algn="l">
              <a:lnSpc>
                <a:spcPct val="115000"/>
              </a:lnSpc>
              <a:spcBef>
                <a:spcPts val="0"/>
              </a:spcBef>
              <a:spcAft>
                <a:spcPts val="0"/>
              </a:spcAft>
              <a:buSzPts val="2100"/>
              <a:buChar char="●"/>
              <a:defRPr sz="2100"/>
            </a:lvl1pPr>
            <a:lvl2pPr indent="-349250" lvl="1" marL="914400" algn="l">
              <a:lnSpc>
                <a:spcPct val="115000"/>
              </a:lnSpc>
              <a:spcBef>
                <a:spcPts val="0"/>
              </a:spcBef>
              <a:spcAft>
                <a:spcPts val="0"/>
              </a:spcAft>
              <a:buSzPts val="1900"/>
              <a:buChar char="○"/>
              <a:defRPr/>
            </a:lvl2pPr>
            <a:lvl3pPr indent="-349250" lvl="2" marL="1371600" algn="l">
              <a:lnSpc>
                <a:spcPct val="115000"/>
              </a:lnSpc>
              <a:spcBef>
                <a:spcPts val="0"/>
              </a:spcBef>
              <a:spcAft>
                <a:spcPts val="0"/>
              </a:spcAft>
              <a:buSzPts val="1900"/>
              <a:buChar char="■"/>
              <a:defRPr/>
            </a:lvl3pPr>
            <a:lvl4pPr indent="-349250" lvl="3" marL="1828800" algn="l">
              <a:lnSpc>
                <a:spcPct val="115000"/>
              </a:lnSpc>
              <a:spcBef>
                <a:spcPts val="0"/>
              </a:spcBef>
              <a:spcAft>
                <a:spcPts val="0"/>
              </a:spcAft>
              <a:buSzPts val="1900"/>
              <a:buChar char="●"/>
              <a:defRPr/>
            </a:lvl4pPr>
            <a:lvl5pPr indent="-349250" lvl="4" marL="2286000" algn="l">
              <a:lnSpc>
                <a:spcPct val="115000"/>
              </a:lnSpc>
              <a:spcBef>
                <a:spcPts val="0"/>
              </a:spcBef>
              <a:spcAft>
                <a:spcPts val="0"/>
              </a:spcAft>
              <a:buSzPts val="1900"/>
              <a:buChar char="○"/>
              <a:defRPr/>
            </a:lvl5pPr>
            <a:lvl6pPr indent="-349250" lvl="5" marL="2743200" algn="l">
              <a:lnSpc>
                <a:spcPct val="115000"/>
              </a:lnSpc>
              <a:spcBef>
                <a:spcPts val="0"/>
              </a:spcBef>
              <a:spcAft>
                <a:spcPts val="0"/>
              </a:spcAft>
              <a:buSzPts val="1900"/>
              <a:buChar char="■"/>
              <a:defRPr/>
            </a:lvl6pPr>
            <a:lvl7pPr indent="-349250" lvl="6" marL="3200400" algn="l">
              <a:lnSpc>
                <a:spcPct val="115000"/>
              </a:lnSpc>
              <a:spcBef>
                <a:spcPts val="0"/>
              </a:spcBef>
              <a:spcAft>
                <a:spcPts val="0"/>
              </a:spcAft>
              <a:buSzPts val="1900"/>
              <a:buChar char="●"/>
              <a:defRPr/>
            </a:lvl7pPr>
            <a:lvl8pPr indent="-349250" lvl="7" marL="3657600" algn="l">
              <a:lnSpc>
                <a:spcPct val="115000"/>
              </a:lnSpc>
              <a:spcBef>
                <a:spcPts val="0"/>
              </a:spcBef>
              <a:spcAft>
                <a:spcPts val="0"/>
              </a:spcAft>
              <a:buSzPts val="1900"/>
              <a:buChar char="○"/>
              <a:defRPr/>
            </a:lvl8pPr>
            <a:lvl9pPr indent="-349250" lvl="8" marL="4114800" algn="l">
              <a:lnSpc>
                <a:spcPct val="115000"/>
              </a:lnSpc>
              <a:spcBef>
                <a:spcPts val="0"/>
              </a:spcBef>
              <a:spcAft>
                <a:spcPts val="0"/>
              </a:spcAft>
              <a:buSzPts val="1900"/>
              <a:buChar char="■"/>
              <a:defRPr/>
            </a:lvl9pPr>
          </a:lstStyle>
          <a:p/>
        </p:txBody>
      </p:sp>
      <p:sp>
        <p:nvSpPr>
          <p:cNvPr id="37" name="Google Shape;37;p4"/>
          <p:cNvSpPr txBox="1"/>
          <p:nvPr>
            <p:ph idx="12" type="sldNum"/>
          </p:nvPr>
        </p:nvSpPr>
        <p:spPr>
          <a:xfrm>
            <a:off x="11776396" y="6485324"/>
            <a:ext cx="415215" cy="257099"/>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4"/>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4"/>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4"/>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4"/>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4"/>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4"/>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4"/>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4"/>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4"/>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US"/>
              <a:t>‹#›</a:t>
            </a:fld>
            <a:endParaRPr/>
          </a:p>
        </p:txBody>
      </p:sp>
      <p:sp>
        <p:nvSpPr>
          <p:cNvPr id="38" name="Google Shape;38;p4"/>
          <p:cNvSpPr txBox="1"/>
          <p:nvPr>
            <p:ph idx="2" type="subTitle"/>
          </p:nvPr>
        </p:nvSpPr>
        <p:spPr>
          <a:xfrm>
            <a:off x="415599" y="950568"/>
            <a:ext cx="11360799" cy="642413"/>
          </a:xfrm>
          <a:prstGeom prst="rect">
            <a:avLst/>
          </a:prstGeom>
          <a:noFill/>
          <a:ln>
            <a:noFill/>
          </a:ln>
        </p:spPr>
        <p:txBody>
          <a:bodyPr anchorCtr="0" anchor="t" bIns="121900" lIns="121900" spcFirstLastPara="1" rIns="121900" wrap="square" tIns="0">
            <a:normAutofit/>
          </a:bodyPr>
          <a:lstStyle>
            <a:lvl1pPr lvl="0" algn="l">
              <a:lnSpc>
                <a:spcPct val="100000"/>
              </a:lnSpc>
              <a:spcBef>
                <a:spcPts val="0"/>
              </a:spcBef>
              <a:spcAft>
                <a:spcPts val="0"/>
              </a:spcAft>
              <a:buSzPts val="2400"/>
              <a:buNone/>
              <a:defRPr sz="2100"/>
            </a:lvl1pPr>
            <a:lvl2pPr lvl="1" algn="ctr">
              <a:lnSpc>
                <a:spcPct val="115000"/>
              </a:lnSpc>
              <a:spcBef>
                <a:spcPts val="0"/>
              </a:spcBef>
              <a:spcAft>
                <a:spcPts val="0"/>
              </a:spcAft>
              <a:buSzPts val="1900"/>
              <a:buNone/>
              <a:defRPr/>
            </a:lvl2pPr>
            <a:lvl3pPr lvl="2" algn="ctr">
              <a:lnSpc>
                <a:spcPct val="115000"/>
              </a:lnSpc>
              <a:spcBef>
                <a:spcPts val="0"/>
              </a:spcBef>
              <a:spcAft>
                <a:spcPts val="0"/>
              </a:spcAft>
              <a:buSzPts val="1900"/>
              <a:buNone/>
              <a:defRPr/>
            </a:lvl3pPr>
            <a:lvl4pPr lvl="3" algn="ctr">
              <a:lnSpc>
                <a:spcPct val="115000"/>
              </a:lnSpc>
              <a:spcBef>
                <a:spcPts val="0"/>
              </a:spcBef>
              <a:spcAft>
                <a:spcPts val="0"/>
              </a:spcAft>
              <a:buSzPts val="1900"/>
              <a:buNone/>
              <a:defRPr/>
            </a:lvl4pPr>
            <a:lvl5pPr lvl="4" algn="ctr">
              <a:lnSpc>
                <a:spcPct val="115000"/>
              </a:lnSpc>
              <a:spcBef>
                <a:spcPts val="0"/>
              </a:spcBef>
              <a:spcAft>
                <a:spcPts val="0"/>
              </a:spcAft>
              <a:buSzPts val="1900"/>
              <a:buNone/>
              <a:defRPr/>
            </a:lvl5pPr>
            <a:lvl6pPr lvl="5" algn="ctr">
              <a:lnSpc>
                <a:spcPct val="115000"/>
              </a:lnSpc>
              <a:spcBef>
                <a:spcPts val="0"/>
              </a:spcBef>
              <a:spcAft>
                <a:spcPts val="0"/>
              </a:spcAft>
              <a:buSzPts val="1900"/>
              <a:buNone/>
              <a:defRPr/>
            </a:lvl6pPr>
            <a:lvl7pPr lvl="6" algn="ctr">
              <a:lnSpc>
                <a:spcPct val="115000"/>
              </a:lnSpc>
              <a:spcBef>
                <a:spcPts val="0"/>
              </a:spcBef>
              <a:spcAft>
                <a:spcPts val="0"/>
              </a:spcAft>
              <a:buSzPts val="1900"/>
              <a:buNone/>
              <a:defRPr/>
            </a:lvl7pPr>
            <a:lvl8pPr lvl="7" algn="ctr">
              <a:lnSpc>
                <a:spcPct val="115000"/>
              </a:lnSpc>
              <a:spcBef>
                <a:spcPts val="0"/>
              </a:spcBef>
              <a:spcAft>
                <a:spcPts val="0"/>
              </a:spcAft>
              <a:buSzPts val="1900"/>
              <a:buNone/>
              <a:defRPr/>
            </a:lvl8pPr>
            <a:lvl9pPr lvl="8" algn="ctr">
              <a:lnSpc>
                <a:spcPct val="115000"/>
              </a:lnSpc>
              <a:spcBef>
                <a:spcPts val="0"/>
              </a:spcBef>
              <a:spcAft>
                <a:spcPts val="0"/>
              </a:spcAft>
              <a:buSzPts val="19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39" name="Shape 39"/>
        <p:cNvGrpSpPr/>
        <p:nvPr/>
      </p:nvGrpSpPr>
      <p:grpSpPr>
        <a:xfrm>
          <a:off x="0" y="0"/>
          <a:ext cx="0" cy="0"/>
          <a:chOff x="0" y="0"/>
          <a:chExt cx="0" cy="0"/>
        </a:xfrm>
      </p:grpSpPr>
      <p:cxnSp>
        <p:nvCxnSpPr>
          <p:cNvPr id="40" name="Google Shape;40;p5"/>
          <p:cNvCxnSpPr/>
          <p:nvPr/>
        </p:nvCxnSpPr>
        <p:spPr>
          <a:xfrm>
            <a:off x="0" y="3997533"/>
            <a:ext cx="121920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5"/>
          <p:cNvSpPr txBox="1"/>
          <p:nvPr>
            <p:ph type="ctrTitle"/>
          </p:nvPr>
        </p:nvSpPr>
        <p:spPr>
          <a:xfrm>
            <a:off x="680600" y="1676400"/>
            <a:ext cx="10830800" cy="2118000"/>
          </a:xfrm>
          <a:prstGeom prst="rect">
            <a:avLst/>
          </a:prstGeom>
          <a:noFill/>
          <a:ln>
            <a:noFill/>
          </a:ln>
        </p:spPr>
        <p:txBody>
          <a:bodyPr anchorCtr="0" anchor="b" bIns="121900" lIns="121900" spcFirstLastPara="1" rIns="121900" wrap="square" tIns="121900">
            <a:normAutofit/>
          </a:bodyPr>
          <a:lstStyle>
            <a:lvl1pPr lvl="0" algn="l">
              <a:lnSpc>
                <a:spcPct val="100000"/>
              </a:lnSpc>
              <a:spcBef>
                <a:spcPts val="0"/>
              </a:spcBef>
              <a:spcAft>
                <a:spcPts val="0"/>
              </a:spcAft>
              <a:buClr>
                <a:schemeClr val="lt1"/>
              </a:buClr>
              <a:buSzPts val="6400"/>
              <a:buNone/>
              <a:defRPr sz="6400">
                <a:solidFill>
                  <a:schemeClr val="lt1"/>
                </a:solidFill>
              </a:defRPr>
            </a:lvl1pPr>
            <a:lvl2pPr lvl="1" algn="l">
              <a:lnSpc>
                <a:spcPct val="100000"/>
              </a:lnSpc>
              <a:spcBef>
                <a:spcPts val="0"/>
              </a:spcBef>
              <a:spcAft>
                <a:spcPts val="0"/>
              </a:spcAft>
              <a:buClr>
                <a:schemeClr val="lt1"/>
              </a:buClr>
              <a:buSzPts val="6400"/>
              <a:buNone/>
              <a:defRPr sz="6400">
                <a:solidFill>
                  <a:schemeClr val="lt1"/>
                </a:solidFill>
              </a:defRPr>
            </a:lvl2pPr>
            <a:lvl3pPr lvl="2" algn="l">
              <a:lnSpc>
                <a:spcPct val="100000"/>
              </a:lnSpc>
              <a:spcBef>
                <a:spcPts val="0"/>
              </a:spcBef>
              <a:spcAft>
                <a:spcPts val="0"/>
              </a:spcAft>
              <a:buClr>
                <a:schemeClr val="lt1"/>
              </a:buClr>
              <a:buSzPts val="6400"/>
              <a:buNone/>
              <a:defRPr sz="6400">
                <a:solidFill>
                  <a:schemeClr val="lt1"/>
                </a:solidFill>
              </a:defRPr>
            </a:lvl3pPr>
            <a:lvl4pPr lvl="3" algn="l">
              <a:lnSpc>
                <a:spcPct val="100000"/>
              </a:lnSpc>
              <a:spcBef>
                <a:spcPts val="0"/>
              </a:spcBef>
              <a:spcAft>
                <a:spcPts val="0"/>
              </a:spcAft>
              <a:buClr>
                <a:schemeClr val="lt1"/>
              </a:buClr>
              <a:buSzPts val="6400"/>
              <a:buNone/>
              <a:defRPr sz="6400">
                <a:solidFill>
                  <a:schemeClr val="lt1"/>
                </a:solidFill>
              </a:defRPr>
            </a:lvl4pPr>
            <a:lvl5pPr lvl="4" algn="l">
              <a:lnSpc>
                <a:spcPct val="100000"/>
              </a:lnSpc>
              <a:spcBef>
                <a:spcPts val="0"/>
              </a:spcBef>
              <a:spcAft>
                <a:spcPts val="0"/>
              </a:spcAft>
              <a:buClr>
                <a:schemeClr val="lt1"/>
              </a:buClr>
              <a:buSzPts val="6400"/>
              <a:buNone/>
              <a:defRPr sz="6400">
                <a:solidFill>
                  <a:schemeClr val="lt1"/>
                </a:solidFill>
              </a:defRPr>
            </a:lvl5pPr>
            <a:lvl6pPr lvl="5" algn="l">
              <a:lnSpc>
                <a:spcPct val="100000"/>
              </a:lnSpc>
              <a:spcBef>
                <a:spcPts val="0"/>
              </a:spcBef>
              <a:spcAft>
                <a:spcPts val="0"/>
              </a:spcAft>
              <a:buClr>
                <a:schemeClr val="lt1"/>
              </a:buClr>
              <a:buSzPts val="6400"/>
              <a:buNone/>
              <a:defRPr sz="6400">
                <a:solidFill>
                  <a:schemeClr val="lt1"/>
                </a:solidFill>
              </a:defRPr>
            </a:lvl6pPr>
            <a:lvl7pPr lvl="6" algn="l">
              <a:lnSpc>
                <a:spcPct val="100000"/>
              </a:lnSpc>
              <a:spcBef>
                <a:spcPts val="0"/>
              </a:spcBef>
              <a:spcAft>
                <a:spcPts val="0"/>
              </a:spcAft>
              <a:buClr>
                <a:schemeClr val="lt1"/>
              </a:buClr>
              <a:buSzPts val="6400"/>
              <a:buNone/>
              <a:defRPr sz="6400">
                <a:solidFill>
                  <a:schemeClr val="lt1"/>
                </a:solidFill>
              </a:defRPr>
            </a:lvl7pPr>
            <a:lvl8pPr lvl="7" algn="l">
              <a:lnSpc>
                <a:spcPct val="100000"/>
              </a:lnSpc>
              <a:spcBef>
                <a:spcPts val="0"/>
              </a:spcBef>
              <a:spcAft>
                <a:spcPts val="0"/>
              </a:spcAft>
              <a:buClr>
                <a:schemeClr val="lt1"/>
              </a:buClr>
              <a:buSzPts val="6400"/>
              <a:buNone/>
              <a:defRPr sz="6400">
                <a:solidFill>
                  <a:schemeClr val="lt1"/>
                </a:solidFill>
              </a:defRPr>
            </a:lvl8pPr>
            <a:lvl9pPr lvl="8" algn="l">
              <a:lnSpc>
                <a:spcPct val="100000"/>
              </a:lnSpc>
              <a:spcBef>
                <a:spcPts val="0"/>
              </a:spcBef>
              <a:spcAft>
                <a:spcPts val="0"/>
              </a:spcAft>
              <a:buClr>
                <a:schemeClr val="lt1"/>
              </a:buClr>
              <a:buSzPts val="6400"/>
              <a:buNone/>
              <a:defRPr sz="6400">
                <a:solidFill>
                  <a:schemeClr val="lt1"/>
                </a:solidFill>
              </a:defRPr>
            </a:lvl9pPr>
          </a:lstStyle>
          <a:p/>
        </p:txBody>
      </p:sp>
      <p:sp>
        <p:nvSpPr>
          <p:cNvPr id="42" name="Google Shape;42;p5"/>
          <p:cNvSpPr txBox="1"/>
          <p:nvPr>
            <p:ph idx="1" type="subTitle"/>
          </p:nvPr>
        </p:nvSpPr>
        <p:spPr>
          <a:xfrm>
            <a:off x="680600" y="4243084"/>
            <a:ext cx="10830800" cy="8400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Clr>
                <a:schemeClr val="lt1"/>
              </a:buClr>
              <a:buSzPts val="3200"/>
              <a:buNone/>
              <a:defRPr sz="3200">
                <a:solidFill>
                  <a:schemeClr val="lt1"/>
                </a:solidFill>
              </a:defRPr>
            </a:lvl1pPr>
            <a:lvl2pPr lvl="1" algn="l">
              <a:lnSpc>
                <a:spcPct val="100000"/>
              </a:lnSpc>
              <a:spcBef>
                <a:spcPts val="0"/>
              </a:spcBef>
              <a:spcAft>
                <a:spcPts val="0"/>
              </a:spcAft>
              <a:buClr>
                <a:schemeClr val="lt1"/>
              </a:buClr>
              <a:buSzPts val="3200"/>
              <a:buNone/>
              <a:defRPr sz="3200">
                <a:solidFill>
                  <a:schemeClr val="lt1"/>
                </a:solidFill>
              </a:defRPr>
            </a:lvl2pPr>
            <a:lvl3pPr lvl="2" algn="l">
              <a:lnSpc>
                <a:spcPct val="100000"/>
              </a:lnSpc>
              <a:spcBef>
                <a:spcPts val="0"/>
              </a:spcBef>
              <a:spcAft>
                <a:spcPts val="0"/>
              </a:spcAft>
              <a:buClr>
                <a:schemeClr val="lt1"/>
              </a:buClr>
              <a:buSzPts val="3200"/>
              <a:buNone/>
              <a:defRPr sz="3200">
                <a:solidFill>
                  <a:schemeClr val="lt1"/>
                </a:solidFill>
              </a:defRPr>
            </a:lvl3pPr>
            <a:lvl4pPr lvl="3" algn="l">
              <a:lnSpc>
                <a:spcPct val="100000"/>
              </a:lnSpc>
              <a:spcBef>
                <a:spcPts val="0"/>
              </a:spcBef>
              <a:spcAft>
                <a:spcPts val="0"/>
              </a:spcAft>
              <a:buClr>
                <a:schemeClr val="lt1"/>
              </a:buClr>
              <a:buSzPts val="3200"/>
              <a:buNone/>
              <a:defRPr sz="3200">
                <a:solidFill>
                  <a:schemeClr val="lt1"/>
                </a:solidFill>
              </a:defRPr>
            </a:lvl4pPr>
            <a:lvl5pPr lvl="4" algn="l">
              <a:lnSpc>
                <a:spcPct val="100000"/>
              </a:lnSpc>
              <a:spcBef>
                <a:spcPts val="0"/>
              </a:spcBef>
              <a:spcAft>
                <a:spcPts val="0"/>
              </a:spcAft>
              <a:buClr>
                <a:schemeClr val="lt1"/>
              </a:buClr>
              <a:buSzPts val="3200"/>
              <a:buNone/>
              <a:defRPr sz="3200">
                <a:solidFill>
                  <a:schemeClr val="lt1"/>
                </a:solidFill>
              </a:defRPr>
            </a:lvl5pPr>
            <a:lvl6pPr lvl="5" algn="l">
              <a:lnSpc>
                <a:spcPct val="100000"/>
              </a:lnSpc>
              <a:spcBef>
                <a:spcPts val="0"/>
              </a:spcBef>
              <a:spcAft>
                <a:spcPts val="0"/>
              </a:spcAft>
              <a:buClr>
                <a:schemeClr val="lt1"/>
              </a:buClr>
              <a:buSzPts val="3200"/>
              <a:buNone/>
              <a:defRPr sz="3200">
                <a:solidFill>
                  <a:schemeClr val="lt1"/>
                </a:solidFill>
              </a:defRPr>
            </a:lvl6pPr>
            <a:lvl7pPr lvl="6" algn="l">
              <a:lnSpc>
                <a:spcPct val="100000"/>
              </a:lnSpc>
              <a:spcBef>
                <a:spcPts val="0"/>
              </a:spcBef>
              <a:spcAft>
                <a:spcPts val="0"/>
              </a:spcAft>
              <a:buClr>
                <a:schemeClr val="lt1"/>
              </a:buClr>
              <a:buSzPts val="3200"/>
              <a:buNone/>
              <a:defRPr sz="3200">
                <a:solidFill>
                  <a:schemeClr val="lt1"/>
                </a:solidFill>
              </a:defRPr>
            </a:lvl7pPr>
            <a:lvl8pPr lvl="7" algn="l">
              <a:lnSpc>
                <a:spcPct val="100000"/>
              </a:lnSpc>
              <a:spcBef>
                <a:spcPts val="0"/>
              </a:spcBef>
              <a:spcAft>
                <a:spcPts val="0"/>
              </a:spcAft>
              <a:buClr>
                <a:schemeClr val="lt1"/>
              </a:buClr>
              <a:buSzPts val="3200"/>
              <a:buNone/>
              <a:defRPr sz="3200">
                <a:solidFill>
                  <a:schemeClr val="lt1"/>
                </a:solidFill>
              </a:defRPr>
            </a:lvl8pPr>
            <a:lvl9pPr lvl="8" algn="l">
              <a:lnSpc>
                <a:spcPct val="100000"/>
              </a:lnSpc>
              <a:spcBef>
                <a:spcPts val="0"/>
              </a:spcBef>
              <a:spcAft>
                <a:spcPts val="0"/>
              </a:spcAft>
              <a:buClr>
                <a:schemeClr val="lt1"/>
              </a:buClr>
              <a:buSzPts val="3200"/>
              <a:buNone/>
              <a:defRPr sz="3200">
                <a:solidFill>
                  <a:schemeClr val="lt1"/>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3" name="Shape 43"/>
        <p:cNvGrpSpPr/>
        <p:nvPr/>
      </p:nvGrpSpPr>
      <p:grpSpPr>
        <a:xfrm>
          <a:off x="0" y="0"/>
          <a:ext cx="0" cy="0"/>
          <a:chOff x="0" y="0"/>
          <a:chExt cx="0" cy="0"/>
        </a:xfrm>
      </p:grpSpPr>
      <p:cxnSp>
        <p:nvCxnSpPr>
          <p:cNvPr id="44" name="Google Shape;44;p6"/>
          <p:cNvCxnSpPr/>
          <p:nvPr/>
        </p:nvCxnSpPr>
        <p:spPr>
          <a:xfrm>
            <a:off x="0" y="3997533"/>
            <a:ext cx="12192000" cy="0"/>
          </a:xfrm>
          <a:prstGeom prst="straightConnector1">
            <a:avLst/>
          </a:prstGeom>
          <a:noFill/>
          <a:ln cap="flat" cmpd="sng" w="19050">
            <a:solidFill>
              <a:schemeClr val="lt2"/>
            </a:solidFill>
            <a:prstDash val="solid"/>
            <a:round/>
            <a:headEnd len="sm" w="sm" type="none"/>
            <a:tailEnd len="sm" w="sm" type="none"/>
          </a:ln>
        </p:spPr>
      </p:cxnSp>
      <p:sp>
        <p:nvSpPr>
          <p:cNvPr id="45" name="Google Shape;45;p6"/>
          <p:cNvSpPr txBox="1"/>
          <p:nvPr>
            <p:ph type="title"/>
          </p:nvPr>
        </p:nvSpPr>
        <p:spPr>
          <a:xfrm>
            <a:off x="680600" y="2743200"/>
            <a:ext cx="10830800" cy="1038400"/>
          </a:xfrm>
          <a:prstGeom prst="rect">
            <a:avLst/>
          </a:prstGeom>
          <a:noFill/>
          <a:ln>
            <a:noFill/>
          </a:ln>
        </p:spPr>
        <p:txBody>
          <a:bodyPr anchorCtr="0" anchor="b" bIns="121900" lIns="121900" spcFirstLastPara="1" rIns="121900" wrap="square" tIns="121900">
            <a:norm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46" name="Google Shape;46;p6"/>
          <p:cNvSpPr txBox="1"/>
          <p:nvPr>
            <p:ph idx="12" type="sldNum"/>
          </p:nvPr>
        </p:nvSpPr>
        <p:spPr>
          <a:xfrm>
            <a:off x="11296611" y="6217623"/>
            <a:ext cx="731600" cy="5248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7" name="Shape 47"/>
        <p:cNvGrpSpPr/>
        <p:nvPr/>
      </p:nvGrpSpPr>
      <p:grpSpPr>
        <a:xfrm>
          <a:off x="0" y="0"/>
          <a:ext cx="0" cy="0"/>
          <a:chOff x="0" y="0"/>
          <a:chExt cx="0" cy="0"/>
        </a:xfrm>
      </p:grpSpPr>
      <p:sp>
        <p:nvSpPr>
          <p:cNvPr id="48" name="Google Shape;48;p7"/>
          <p:cNvSpPr/>
          <p:nvPr/>
        </p:nvSpPr>
        <p:spPr>
          <a:xfrm>
            <a:off x="0" y="6727600"/>
            <a:ext cx="12192000" cy="130400"/>
          </a:xfrm>
          <a:prstGeom prst="rect">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49" name="Google Shape;49;p7"/>
          <p:cNvSpPr txBox="1"/>
          <p:nvPr>
            <p:ph type="title"/>
          </p:nvPr>
        </p:nvSpPr>
        <p:spPr>
          <a:xfrm>
            <a:off x="415600" y="186967"/>
            <a:ext cx="11360800" cy="7636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SzPts val="2900"/>
              <a:buNone/>
              <a:defRPr sz="2900"/>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50" name="Google Shape;50;p7"/>
          <p:cNvSpPr txBox="1"/>
          <p:nvPr>
            <p:ph idx="1" type="body"/>
          </p:nvPr>
        </p:nvSpPr>
        <p:spPr>
          <a:xfrm>
            <a:off x="415600" y="1739833"/>
            <a:ext cx="11360800" cy="4555200"/>
          </a:xfrm>
          <a:prstGeom prst="rect">
            <a:avLst/>
          </a:prstGeom>
          <a:noFill/>
          <a:ln>
            <a:noFill/>
          </a:ln>
        </p:spPr>
        <p:txBody>
          <a:bodyPr anchorCtr="0" anchor="t" bIns="121900" lIns="121900" spcFirstLastPara="1" rIns="121900" wrap="square" tIns="121900">
            <a:normAutofit/>
          </a:bodyPr>
          <a:lstStyle>
            <a:lvl1pPr indent="-361950" lvl="0" marL="457200" algn="l">
              <a:lnSpc>
                <a:spcPct val="115000"/>
              </a:lnSpc>
              <a:spcBef>
                <a:spcPts val="0"/>
              </a:spcBef>
              <a:spcAft>
                <a:spcPts val="0"/>
              </a:spcAft>
              <a:buSzPts val="2100"/>
              <a:buChar char="●"/>
              <a:defRPr sz="2100"/>
            </a:lvl1pPr>
            <a:lvl2pPr indent="-349250" lvl="1" marL="914400" algn="l">
              <a:lnSpc>
                <a:spcPct val="115000"/>
              </a:lnSpc>
              <a:spcBef>
                <a:spcPts val="0"/>
              </a:spcBef>
              <a:spcAft>
                <a:spcPts val="0"/>
              </a:spcAft>
              <a:buSzPts val="1900"/>
              <a:buChar char="○"/>
              <a:defRPr/>
            </a:lvl2pPr>
            <a:lvl3pPr indent="-349250" lvl="2" marL="1371600" algn="l">
              <a:lnSpc>
                <a:spcPct val="115000"/>
              </a:lnSpc>
              <a:spcBef>
                <a:spcPts val="0"/>
              </a:spcBef>
              <a:spcAft>
                <a:spcPts val="0"/>
              </a:spcAft>
              <a:buSzPts val="1900"/>
              <a:buChar char="■"/>
              <a:defRPr/>
            </a:lvl3pPr>
            <a:lvl4pPr indent="-349250" lvl="3" marL="1828800" algn="l">
              <a:lnSpc>
                <a:spcPct val="115000"/>
              </a:lnSpc>
              <a:spcBef>
                <a:spcPts val="0"/>
              </a:spcBef>
              <a:spcAft>
                <a:spcPts val="0"/>
              </a:spcAft>
              <a:buSzPts val="1900"/>
              <a:buChar char="●"/>
              <a:defRPr/>
            </a:lvl4pPr>
            <a:lvl5pPr indent="-349250" lvl="4" marL="2286000" algn="l">
              <a:lnSpc>
                <a:spcPct val="115000"/>
              </a:lnSpc>
              <a:spcBef>
                <a:spcPts val="0"/>
              </a:spcBef>
              <a:spcAft>
                <a:spcPts val="0"/>
              </a:spcAft>
              <a:buSzPts val="1900"/>
              <a:buChar char="○"/>
              <a:defRPr/>
            </a:lvl5pPr>
            <a:lvl6pPr indent="-349250" lvl="5" marL="2743200" algn="l">
              <a:lnSpc>
                <a:spcPct val="115000"/>
              </a:lnSpc>
              <a:spcBef>
                <a:spcPts val="0"/>
              </a:spcBef>
              <a:spcAft>
                <a:spcPts val="0"/>
              </a:spcAft>
              <a:buSzPts val="1900"/>
              <a:buChar char="■"/>
              <a:defRPr/>
            </a:lvl6pPr>
            <a:lvl7pPr indent="-349250" lvl="6" marL="3200400" algn="l">
              <a:lnSpc>
                <a:spcPct val="115000"/>
              </a:lnSpc>
              <a:spcBef>
                <a:spcPts val="0"/>
              </a:spcBef>
              <a:spcAft>
                <a:spcPts val="0"/>
              </a:spcAft>
              <a:buSzPts val="1900"/>
              <a:buChar char="●"/>
              <a:defRPr/>
            </a:lvl7pPr>
            <a:lvl8pPr indent="-349250" lvl="7" marL="3657600" algn="l">
              <a:lnSpc>
                <a:spcPct val="115000"/>
              </a:lnSpc>
              <a:spcBef>
                <a:spcPts val="0"/>
              </a:spcBef>
              <a:spcAft>
                <a:spcPts val="0"/>
              </a:spcAft>
              <a:buSzPts val="1900"/>
              <a:buChar char="○"/>
              <a:defRPr/>
            </a:lvl8pPr>
            <a:lvl9pPr indent="-349250" lvl="8" marL="4114800" algn="l">
              <a:lnSpc>
                <a:spcPct val="115000"/>
              </a:lnSpc>
              <a:spcBef>
                <a:spcPts val="0"/>
              </a:spcBef>
              <a:spcAft>
                <a:spcPts val="0"/>
              </a:spcAft>
              <a:buSzPts val="1900"/>
              <a:buChar char="■"/>
              <a:defRPr/>
            </a:lvl9pPr>
          </a:lstStyle>
          <a:p/>
        </p:txBody>
      </p:sp>
      <p:sp>
        <p:nvSpPr>
          <p:cNvPr id="51" name="Google Shape;51;p7"/>
          <p:cNvSpPr txBox="1"/>
          <p:nvPr>
            <p:ph idx="12" type="sldNum"/>
          </p:nvPr>
        </p:nvSpPr>
        <p:spPr>
          <a:xfrm>
            <a:off x="11296611" y="6217623"/>
            <a:ext cx="731600" cy="5248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4"/>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4"/>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4"/>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4"/>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4"/>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4"/>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4"/>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4"/>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4"/>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US"/>
              <a:t>‹#›</a:t>
            </a:fld>
            <a:endParaRPr/>
          </a:p>
        </p:txBody>
      </p:sp>
      <p:sp>
        <p:nvSpPr>
          <p:cNvPr id="52" name="Google Shape;52;p7"/>
          <p:cNvSpPr txBox="1"/>
          <p:nvPr>
            <p:ph idx="2" type="subTitle"/>
          </p:nvPr>
        </p:nvSpPr>
        <p:spPr>
          <a:xfrm>
            <a:off x="517300" y="1052033"/>
            <a:ext cx="11360800" cy="1110800"/>
          </a:xfrm>
          <a:prstGeom prst="rect">
            <a:avLst/>
          </a:prstGeom>
          <a:noFill/>
          <a:ln>
            <a:noFill/>
          </a:ln>
        </p:spPr>
        <p:txBody>
          <a:bodyPr anchorCtr="0" anchor="t" bIns="121900" lIns="121900" spcFirstLastPara="1" rIns="121900" wrap="square" tIns="121900">
            <a:normAutofit/>
          </a:bodyPr>
          <a:lstStyle>
            <a:lvl1pPr lvl="0" algn="l">
              <a:lnSpc>
                <a:spcPct val="115000"/>
              </a:lnSpc>
              <a:spcBef>
                <a:spcPts val="0"/>
              </a:spcBef>
              <a:spcAft>
                <a:spcPts val="0"/>
              </a:spcAft>
              <a:buSzPts val="2000"/>
              <a:buNone/>
              <a:defRPr sz="20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3" name="Shape 53"/>
        <p:cNvGrpSpPr/>
        <p:nvPr/>
      </p:nvGrpSpPr>
      <p:grpSpPr>
        <a:xfrm>
          <a:off x="0" y="0"/>
          <a:ext cx="0" cy="0"/>
          <a:chOff x="0" y="0"/>
          <a:chExt cx="0" cy="0"/>
        </a:xfrm>
      </p:grpSpPr>
      <p:sp>
        <p:nvSpPr>
          <p:cNvPr id="54" name="Google Shape;54;p8"/>
          <p:cNvSpPr txBox="1"/>
          <p:nvPr>
            <p:ph type="title"/>
          </p:nvPr>
        </p:nvSpPr>
        <p:spPr>
          <a:xfrm>
            <a:off x="415600" y="186967"/>
            <a:ext cx="11360800" cy="7636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SzPts val="2900"/>
              <a:buNone/>
              <a:defRPr sz="2900"/>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55" name="Google Shape;55;p8"/>
          <p:cNvSpPr txBox="1"/>
          <p:nvPr>
            <p:ph idx="1" type="body"/>
          </p:nvPr>
        </p:nvSpPr>
        <p:spPr>
          <a:xfrm>
            <a:off x="415600" y="1841433"/>
            <a:ext cx="5333200" cy="4555200"/>
          </a:xfrm>
          <a:prstGeom prst="rect">
            <a:avLst/>
          </a:prstGeom>
          <a:noFill/>
          <a:ln>
            <a:noFill/>
          </a:ln>
        </p:spPr>
        <p:txBody>
          <a:bodyPr anchorCtr="0" anchor="t" bIns="121900" lIns="121900" spcFirstLastPara="1" rIns="121900" wrap="square" tIns="121900">
            <a:normAutofit/>
          </a:bodyPr>
          <a:lstStyle>
            <a:lvl1pPr indent="-349250" lvl="0" marL="457200" algn="l">
              <a:lnSpc>
                <a:spcPct val="115000"/>
              </a:lnSpc>
              <a:spcBef>
                <a:spcPts val="0"/>
              </a:spcBef>
              <a:spcAft>
                <a:spcPts val="0"/>
              </a:spcAft>
              <a:buSzPts val="1900"/>
              <a:buChar char="●"/>
              <a:defRPr sz="1900"/>
            </a:lvl1pPr>
            <a:lvl2pPr indent="-330200" lvl="1" marL="914400" algn="l">
              <a:lnSpc>
                <a:spcPct val="115000"/>
              </a:lnSpc>
              <a:spcBef>
                <a:spcPts val="0"/>
              </a:spcBef>
              <a:spcAft>
                <a:spcPts val="0"/>
              </a:spcAft>
              <a:buSzPts val="1600"/>
              <a:buChar char="○"/>
              <a:defRPr sz="1600"/>
            </a:lvl2pPr>
            <a:lvl3pPr indent="-330200" lvl="2" marL="1371600" algn="l">
              <a:lnSpc>
                <a:spcPct val="115000"/>
              </a:lnSpc>
              <a:spcBef>
                <a:spcPts val="0"/>
              </a:spcBef>
              <a:spcAft>
                <a:spcPts val="0"/>
              </a:spcAft>
              <a:buSzPts val="1600"/>
              <a:buChar char="■"/>
              <a:defRPr sz="1600"/>
            </a:lvl3pPr>
            <a:lvl4pPr indent="-330200" lvl="3" marL="1828800" algn="l">
              <a:lnSpc>
                <a:spcPct val="115000"/>
              </a:lnSpc>
              <a:spcBef>
                <a:spcPts val="0"/>
              </a:spcBef>
              <a:spcAft>
                <a:spcPts val="0"/>
              </a:spcAft>
              <a:buSzPts val="1600"/>
              <a:buChar char="●"/>
              <a:defRPr sz="1600"/>
            </a:lvl4pPr>
            <a:lvl5pPr indent="-330200" lvl="4" marL="2286000" algn="l">
              <a:lnSpc>
                <a:spcPct val="115000"/>
              </a:lnSpc>
              <a:spcBef>
                <a:spcPts val="0"/>
              </a:spcBef>
              <a:spcAft>
                <a:spcPts val="0"/>
              </a:spcAft>
              <a:buSzPts val="1600"/>
              <a:buChar char="○"/>
              <a:defRPr sz="1600"/>
            </a:lvl5pPr>
            <a:lvl6pPr indent="-330200" lvl="5" marL="2743200" algn="l">
              <a:lnSpc>
                <a:spcPct val="115000"/>
              </a:lnSpc>
              <a:spcBef>
                <a:spcPts val="0"/>
              </a:spcBef>
              <a:spcAft>
                <a:spcPts val="0"/>
              </a:spcAft>
              <a:buSzPts val="1600"/>
              <a:buChar char="■"/>
              <a:defRPr sz="1600"/>
            </a:lvl6pPr>
            <a:lvl7pPr indent="-330200" lvl="6" marL="3200400" algn="l">
              <a:lnSpc>
                <a:spcPct val="115000"/>
              </a:lnSpc>
              <a:spcBef>
                <a:spcPts val="0"/>
              </a:spcBef>
              <a:spcAft>
                <a:spcPts val="0"/>
              </a:spcAft>
              <a:buSzPts val="1600"/>
              <a:buChar char="●"/>
              <a:defRPr sz="1600"/>
            </a:lvl7pPr>
            <a:lvl8pPr indent="-330200" lvl="7" marL="3657600" algn="l">
              <a:lnSpc>
                <a:spcPct val="115000"/>
              </a:lnSpc>
              <a:spcBef>
                <a:spcPts val="0"/>
              </a:spcBef>
              <a:spcAft>
                <a:spcPts val="0"/>
              </a:spcAft>
              <a:buSzPts val="1600"/>
              <a:buChar char="○"/>
              <a:defRPr sz="1600"/>
            </a:lvl8pPr>
            <a:lvl9pPr indent="-330200" lvl="8" marL="4114800" algn="l">
              <a:lnSpc>
                <a:spcPct val="115000"/>
              </a:lnSpc>
              <a:spcBef>
                <a:spcPts val="0"/>
              </a:spcBef>
              <a:spcAft>
                <a:spcPts val="0"/>
              </a:spcAft>
              <a:buSzPts val="1600"/>
              <a:buChar char="■"/>
              <a:defRPr sz="1600"/>
            </a:lvl9pPr>
          </a:lstStyle>
          <a:p/>
        </p:txBody>
      </p:sp>
      <p:sp>
        <p:nvSpPr>
          <p:cNvPr id="56" name="Google Shape;56;p8"/>
          <p:cNvSpPr txBox="1"/>
          <p:nvPr>
            <p:ph idx="2" type="body"/>
          </p:nvPr>
        </p:nvSpPr>
        <p:spPr>
          <a:xfrm>
            <a:off x="6443200" y="1739833"/>
            <a:ext cx="5333200" cy="4555200"/>
          </a:xfrm>
          <a:prstGeom prst="rect">
            <a:avLst/>
          </a:prstGeom>
          <a:noFill/>
          <a:ln>
            <a:noFill/>
          </a:ln>
        </p:spPr>
        <p:txBody>
          <a:bodyPr anchorCtr="0" anchor="t" bIns="121900" lIns="121900" spcFirstLastPara="1" rIns="121900" wrap="square" tIns="121900">
            <a:normAutofit/>
          </a:bodyPr>
          <a:lstStyle>
            <a:lvl1pPr indent="-349250" lvl="0" marL="457200" algn="l">
              <a:lnSpc>
                <a:spcPct val="115000"/>
              </a:lnSpc>
              <a:spcBef>
                <a:spcPts val="0"/>
              </a:spcBef>
              <a:spcAft>
                <a:spcPts val="0"/>
              </a:spcAft>
              <a:buSzPts val="1900"/>
              <a:buChar char="●"/>
              <a:defRPr sz="1900"/>
            </a:lvl1pPr>
            <a:lvl2pPr indent="-330200" lvl="1" marL="914400" algn="l">
              <a:lnSpc>
                <a:spcPct val="115000"/>
              </a:lnSpc>
              <a:spcBef>
                <a:spcPts val="0"/>
              </a:spcBef>
              <a:spcAft>
                <a:spcPts val="0"/>
              </a:spcAft>
              <a:buSzPts val="1600"/>
              <a:buChar char="○"/>
              <a:defRPr sz="1600"/>
            </a:lvl2pPr>
            <a:lvl3pPr indent="-330200" lvl="2" marL="1371600" algn="l">
              <a:lnSpc>
                <a:spcPct val="115000"/>
              </a:lnSpc>
              <a:spcBef>
                <a:spcPts val="0"/>
              </a:spcBef>
              <a:spcAft>
                <a:spcPts val="0"/>
              </a:spcAft>
              <a:buSzPts val="1600"/>
              <a:buChar char="■"/>
              <a:defRPr sz="1600"/>
            </a:lvl3pPr>
            <a:lvl4pPr indent="-330200" lvl="3" marL="1828800" algn="l">
              <a:lnSpc>
                <a:spcPct val="115000"/>
              </a:lnSpc>
              <a:spcBef>
                <a:spcPts val="0"/>
              </a:spcBef>
              <a:spcAft>
                <a:spcPts val="0"/>
              </a:spcAft>
              <a:buSzPts val="1600"/>
              <a:buChar char="●"/>
              <a:defRPr sz="1600"/>
            </a:lvl4pPr>
            <a:lvl5pPr indent="-330200" lvl="4" marL="2286000" algn="l">
              <a:lnSpc>
                <a:spcPct val="115000"/>
              </a:lnSpc>
              <a:spcBef>
                <a:spcPts val="0"/>
              </a:spcBef>
              <a:spcAft>
                <a:spcPts val="0"/>
              </a:spcAft>
              <a:buSzPts val="1600"/>
              <a:buChar char="○"/>
              <a:defRPr sz="1600"/>
            </a:lvl5pPr>
            <a:lvl6pPr indent="-330200" lvl="5" marL="2743200" algn="l">
              <a:lnSpc>
                <a:spcPct val="115000"/>
              </a:lnSpc>
              <a:spcBef>
                <a:spcPts val="0"/>
              </a:spcBef>
              <a:spcAft>
                <a:spcPts val="0"/>
              </a:spcAft>
              <a:buSzPts val="1600"/>
              <a:buChar char="■"/>
              <a:defRPr sz="1600"/>
            </a:lvl6pPr>
            <a:lvl7pPr indent="-330200" lvl="6" marL="3200400" algn="l">
              <a:lnSpc>
                <a:spcPct val="115000"/>
              </a:lnSpc>
              <a:spcBef>
                <a:spcPts val="0"/>
              </a:spcBef>
              <a:spcAft>
                <a:spcPts val="0"/>
              </a:spcAft>
              <a:buSzPts val="1600"/>
              <a:buChar char="●"/>
              <a:defRPr sz="1600"/>
            </a:lvl7pPr>
            <a:lvl8pPr indent="-330200" lvl="7" marL="3657600" algn="l">
              <a:lnSpc>
                <a:spcPct val="115000"/>
              </a:lnSpc>
              <a:spcBef>
                <a:spcPts val="0"/>
              </a:spcBef>
              <a:spcAft>
                <a:spcPts val="0"/>
              </a:spcAft>
              <a:buSzPts val="1600"/>
              <a:buChar char="○"/>
              <a:defRPr sz="1600"/>
            </a:lvl8pPr>
            <a:lvl9pPr indent="-330200" lvl="8" marL="4114800" algn="l">
              <a:lnSpc>
                <a:spcPct val="115000"/>
              </a:lnSpc>
              <a:spcBef>
                <a:spcPts val="0"/>
              </a:spcBef>
              <a:spcAft>
                <a:spcPts val="0"/>
              </a:spcAft>
              <a:buSzPts val="1600"/>
              <a:buChar char="■"/>
              <a:defRPr sz="1600"/>
            </a:lvl9pPr>
          </a:lstStyle>
          <a:p/>
        </p:txBody>
      </p:sp>
      <p:sp>
        <p:nvSpPr>
          <p:cNvPr id="57" name="Google Shape;57;p8"/>
          <p:cNvSpPr txBox="1"/>
          <p:nvPr>
            <p:ph idx="12" type="sldNum"/>
          </p:nvPr>
        </p:nvSpPr>
        <p:spPr>
          <a:xfrm>
            <a:off x="11296611" y="6217623"/>
            <a:ext cx="731600" cy="5248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4"/>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4"/>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4"/>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4"/>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4"/>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4"/>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4"/>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4"/>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4"/>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US"/>
              <a:t>‹#›</a:t>
            </a:fld>
            <a:endParaRPr/>
          </a:p>
        </p:txBody>
      </p:sp>
      <p:sp>
        <p:nvSpPr>
          <p:cNvPr id="58" name="Google Shape;58;p8"/>
          <p:cNvSpPr txBox="1"/>
          <p:nvPr>
            <p:ph idx="3" type="subTitle"/>
          </p:nvPr>
        </p:nvSpPr>
        <p:spPr>
          <a:xfrm>
            <a:off x="515967" y="1152000"/>
            <a:ext cx="11157600" cy="11236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SzPts val="2000"/>
              <a:buNone/>
              <a:defRPr sz="2000"/>
            </a:lvl1pPr>
            <a:lvl2pPr lvl="1" algn="ctr">
              <a:lnSpc>
                <a:spcPct val="100000"/>
              </a:lnSpc>
              <a:spcBef>
                <a:spcPts val="0"/>
              </a:spcBef>
              <a:spcAft>
                <a:spcPts val="0"/>
              </a:spcAft>
              <a:buClr>
                <a:schemeClr val="accent5"/>
              </a:buClr>
              <a:buSzPts val="2800"/>
              <a:buNone/>
              <a:defRPr sz="2800">
                <a:solidFill>
                  <a:schemeClr val="accent5"/>
                </a:solidFill>
              </a:defRPr>
            </a:lvl2pPr>
            <a:lvl3pPr lvl="2" algn="ctr">
              <a:lnSpc>
                <a:spcPct val="100000"/>
              </a:lnSpc>
              <a:spcBef>
                <a:spcPts val="0"/>
              </a:spcBef>
              <a:spcAft>
                <a:spcPts val="0"/>
              </a:spcAft>
              <a:buClr>
                <a:schemeClr val="accent5"/>
              </a:buClr>
              <a:buSzPts val="2800"/>
              <a:buNone/>
              <a:defRPr sz="2800">
                <a:solidFill>
                  <a:schemeClr val="accent5"/>
                </a:solidFill>
              </a:defRPr>
            </a:lvl3pPr>
            <a:lvl4pPr lvl="3" algn="ctr">
              <a:lnSpc>
                <a:spcPct val="100000"/>
              </a:lnSpc>
              <a:spcBef>
                <a:spcPts val="0"/>
              </a:spcBef>
              <a:spcAft>
                <a:spcPts val="0"/>
              </a:spcAft>
              <a:buClr>
                <a:schemeClr val="accent5"/>
              </a:buClr>
              <a:buSzPts val="2800"/>
              <a:buNone/>
              <a:defRPr sz="2800">
                <a:solidFill>
                  <a:schemeClr val="accent5"/>
                </a:solidFill>
              </a:defRPr>
            </a:lvl4pPr>
            <a:lvl5pPr lvl="4" algn="ctr">
              <a:lnSpc>
                <a:spcPct val="100000"/>
              </a:lnSpc>
              <a:spcBef>
                <a:spcPts val="0"/>
              </a:spcBef>
              <a:spcAft>
                <a:spcPts val="0"/>
              </a:spcAft>
              <a:buClr>
                <a:schemeClr val="accent5"/>
              </a:buClr>
              <a:buSzPts val="2800"/>
              <a:buNone/>
              <a:defRPr sz="2800">
                <a:solidFill>
                  <a:schemeClr val="accent5"/>
                </a:solidFill>
              </a:defRPr>
            </a:lvl5pPr>
            <a:lvl6pPr lvl="5" algn="ctr">
              <a:lnSpc>
                <a:spcPct val="100000"/>
              </a:lnSpc>
              <a:spcBef>
                <a:spcPts val="0"/>
              </a:spcBef>
              <a:spcAft>
                <a:spcPts val="0"/>
              </a:spcAft>
              <a:buClr>
                <a:schemeClr val="accent5"/>
              </a:buClr>
              <a:buSzPts val="2800"/>
              <a:buNone/>
              <a:defRPr sz="2800">
                <a:solidFill>
                  <a:schemeClr val="accent5"/>
                </a:solidFill>
              </a:defRPr>
            </a:lvl6pPr>
            <a:lvl7pPr lvl="6" algn="ctr">
              <a:lnSpc>
                <a:spcPct val="100000"/>
              </a:lnSpc>
              <a:spcBef>
                <a:spcPts val="0"/>
              </a:spcBef>
              <a:spcAft>
                <a:spcPts val="0"/>
              </a:spcAft>
              <a:buClr>
                <a:schemeClr val="accent5"/>
              </a:buClr>
              <a:buSzPts val="2800"/>
              <a:buNone/>
              <a:defRPr sz="2800">
                <a:solidFill>
                  <a:schemeClr val="accent5"/>
                </a:solidFill>
              </a:defRPr>
            </a:lvl7pPr>
            <a:lvl8pPr lvl="7" algn="ctr">
              <a:lnSpc>
                <a:spcPct val="100000"/>
              </a:lnSpc>
              <a:spcBef>
                <a:spcPts val="0"/>
              </a:spcBef>
              <a:spcAft>
                <a:spcPts val="0"/>
              </a:spcAft>
              <a:buClr>
                <a:schemeClr val="accent5"/>
              </a:buClr>
              <a:buSzPts val="2800"/>
              <a:buNone/>
              <a:defRPr sz="2800">
                <a:solidFill>
                  <a:schemeClr val="accent5"/>
                </a:solidFill>
              </a:defRPr>
            </a:lvl8pPr>
            <a:lvl9pPr lvl="8" algn="ctr">
              <a:lnSpc>
                <a:spcPct val="100000"/>
              </a:lnSpc>
              <a:spcBef>
                <a:spcPts val="0"/>
              </a:spcBef>
              <a:spcAft>
                <a:spcPts val="0"/>
              </a:spcAft>
              <a:buClr>
                <a:schemeClr val="accent5"/>
              </a:buClr>
              <a:buSzPts val="2800"/>
              <a:buNone/>
              <a:defRPr sz="2800">
                <a:solidFill>
                  <a:schemeClr val="accent5"/>
                </a:solidFill>
              </a:defRPr>
            </a:lvl9pPr>
          </a:lstStyle>
          <a:p/>
        </p:txBody>
      </p:sp>
      <p:sp>
        <p:nvSpPr>
          <p:cNvPr id="59" name="Google Shape;59;p8"/>
          <p:cNvSpPr txBox="1"/>
          <p:nvPr>
            <p:ph idx="4" type="body"/>
          </p:nvPr>
        </p:nvSpPr>
        <p:spPr>
          <a:xfrm>
            <a:off x="6418300" y="5096700"/>
            <a:ext cx="5333200" cy="277600"/>
          </a:xfrm>
          <a:prstGeom prst="rect">
            <a:avLst/>
          </a:prstGeom>
          <a:noFill/>
          <a:ln>
            <a:noFill/>
          </a:ln>
        </p:spPr>
        <p:txBody>
          <a:bodyPr anchorCtr="0" anchor="t" bIns="121900" lIns="121900" spcFirstLastPara="1" rIns="121900" wrap="square" tIns="121900">
            <a:normAutofit/>
          </a:bodyPr>
          <a:lstStyle>
            <a:lvl1pPr indent="-285750" lvl="0" marL="457200" algn="r">
              <a:lnSpc>
                <a:spcPct val="115000"/>
              </a:lnSpc>
              <a:spcBef>
                <a:spcPts val="0"/>
              </a:spcBef>
              <a:spcAft>
                <a:spcPts val="0"/>
              </a:spcAft>
              <a:buSzPts val="900"/>
              <a:buChar char="●"/>
              <a:defRPr sz="900"/>
            </a:lvl1pPr>
            <a:lvl2pPr indent="-273050" lvl="1" marL="914400" algn="r">
              <a:lnSpc>
                <a:spcPct val="115000"/>
              </a:lnSpc>
              <a:spcBef>
                <a:spcPts val="0"/>
              </a:spcBef>
              <a:spcAft>
                <a:spcPts val="0"/>
              </a:spcAft>
              <a:buSzPts val="700"/>
              <a:buChar char="○"/>
              <a:defRPr sz="700"/>
            </a:lvl2pPr>
            <a:lvl3pPr indent="-273050" lvl="2" marL="1371600" algn="r">
              <a:lnSpc>
                <a:spcPct val="115000"/>
              </a:lnSpc>
              <a:spcBef>
                <a:spcPts val="0"/>
              </a:spcBef>
              <a:spcAft>
                <a:spcPts val="0"/>
              </a:spcAft>
              <a:buSzPts val="700"/>
              <a:buChar char="■"/>
              <a:defRPr sz="700"/>
            </a:lvl3pPr>
            <a:lvl4pPr indent="-273050" lvl="3" marL="1828800" algn="r">
              <a:lnSpc>
                <a:spcPct val="115000"/>
              </a:lnSpc>
              <a:spcBef>
                <a:spcPts val="0"/>
              </a:spcBef>
              <a:spcAft>
                <a:spcPts val="0"/>
              </a:spcAft>
              <a:buSzPts val="700"/>
              <a:buChar char="●"/>
              <a:defRPr sz="700"/>
            </a:lvl4pPr>
            <a:lvl5pPr indent="-273050" lvl="4" marL="2286000" algn="r">
              <a:lnSpc>
                <a:spcPct val="115000"/>
              </a:lnSpc>
              <a:spcBef>
                <a:spcPts val="0"/>
              </a:spcBef>
              <a:spcAft>
                <a:spcPts val="0"/>
              </a:spcAft>
              <a:buSzPts val="700"/>
              <a:buChar char="○"/>
              <a:defRPr sz="700"/>
            </a:lvl5pPr>
            <a:lvl6pPr indent="-273050" lvl="5" marL="2743200" algn="r">
              <a:lnSpc>
                <a:spcPct val="115000"/>
              </a:lnSpc>
              <a:spcBef>
                <a:spcPts val="0"/>
              </a:spcBef>
              <a:spcAft>
                <a:spcPts val="0"/>
              </a:spcAft>
              <a:buSzPts val="700"/>
              <a:buChar char="■"/>
              <a:defRPr sz="700"/>
            </a:lvl6pPr>
            <a:lvl7pPr indent="-273050" lvl="6" marL="3200400" algn="r">
              <a:lnSpc>
                <a:spcPct val="115000"/>
              </a:lnSpc>
              <a:spcBef>
                <a:spcPts val="0"/>
              </a:spcBef>
              <a:spcAft>
                <a:spcPts val="0"/>
              </a:spcAft>
              <a:buSzPts val="700"/>
              <a:buChar char="●"/>
              <a:defRPr sz="700"/>
            </a:lvl7pPr>
            <a:lvl8pPr indent="-273050" lvl="7" marL="3657600" algn="r">
              <a:lnSpc>
                <a:spcPct val="115000"/>
              </a:lnSpc>
              <a:spcBef>
                <a:spcPts val="0"/>
              </a:spcBef>
              <a:spcAft>
                <a:spcPts val="0"/>
              </a:spcAft>
              <a:buSzPts val="700"/>
              <a:buChar char="○"/>
              <a:defRPr sz="700"/>
            </a:lvl8pPr>
            <a:lvl9pPr indent="-273050" lvl="8" marL="4114800" algn="r">
              <a:lnSpc>
                <a:spcPct val="115000"/>
              </a:lnSpc>
              <a:spcBef>
                <a:spcPts val="0"/>
              </a:spcBef>
              <a:spcAft>
                <a:spcPts val="0"/>
              </a:spcAft>
              <a:buSzPts val="700"/>
              <a:buChar char="■"/>
              <a:defRPr sz="7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0" name="Shape 60"/>
        <p:cNvGrpSpPr/>
        <p:nvPr/>
      </p:nvGrpSpPr>
      <p:grpSpPr>
        <a:xfrm>
          <a:off x="0" y="0"/>
          <a:ext cx="0" cy="0"/>
          <a:chOff x="0" y="0"/>
          <a:chExt cx="0" cy="0"/>
        </a:xfrm>
      </p:grpSpPr>
      <p:sp>
        <p:nvSpPr>
          <p:cNvPr id="61" name="Google Shape;61;p9"/>
          <p:cNvSpPr txBox="1"/>
          <p:nvPr>
            <p:ph type="title"/>
          </p:nvPr>
        </p:nvSpPr>
        <p:spPr>
          <a:xfrm>
            <a:off x="415600" y="593367"/>
            <a:ext cx="11360800" cy="7636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SzPts val="37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62" name="Google Shape;62;p9"/>
          <p:cNvSpPr txBox="1"/>
          <p:nvPr>
            <p:ph idx="12" type="sldNum"/>
          </p:nvPr>
        </p:nvSpPr>
        <p:spPr>
          <a:xfrm>
            <a:off x="11296611" y="6217623"/>
            <a:ext cx="731600" cy="5248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3" name="Shape 63"/>
        <p:cNvGrpSpPr/>
        <p:nvPr/>
      </p:nvGrpSpPr>
      <p:grpSpPr>
        <a:xfrm>
          <a:off x="0" y="0"/>
          <a:ext cx="0" cy="0"/>
          <a:chOff x="0" y="0"/>
          <a:chExt cx="0" cy="0"/>
        </a:xfrm>
      </p:grpSpPr>
      <p:sp>
        <p:nvSpPr>
          <p:cNvPr id="64" name="Google Shape;64;p10"/>
          <p:cNvSpPr txBox="1"/>
          <p:nvPr>
            <p:ph type="title"/>
          </p:nvPr>
        </p:nvSpPr>
        <p:spPr>
          <a:xfrm>
            <a:off x="415600" y="740800"/>
            <a:ext cx="3744000" cy="1007600"/>
          </a:xfrm>
          <a:prstGeom prst="rect">
            <a:avLst/>
          </a:prstGeom>
          <a:noFill/>
          <a:ln>
            <a:noFill/>
          </a:ln>
        </p:spPr>
        <p:txBody>
          <a:bodyPr anchorCtr="0" anchor="b" bIns="121900" lIns="121900" spcFirstLastPara="1" rIns="121900" wrap="square" tIns="121900">
            <a:normAutofit/>
          </a:bodyPr>
          <a:lstStyle>
            <a:lvl1pPr lvl="0" algn="l">
              <a:lnSpc>
                <a:spcPct val="100000"/>
              </a:lnSpc>
              <a:spcBef>
                <a:spcPts val="0"/>
              </a:spcBef>
              <a:spcAft>
                <a:spcPts val="0"/>
              </a:spcAft>
              <a:buSzPts val="3200"/>
              <a:buNone/>
              <a:defRPr sz="3200"/>
            </a:lvl1pPr>
            <a:lvl2pPr lvl="1" algn="l">
              <a:lnSpc>
                <a:spcPct val="100000"/>
              </a:lnSpc>
              <a:spcBef>
                <a:spcPts val="0"/>
              </a:spcBef>
              <a:spcAft>
                <a:spcPts val="0"/>
              </a:spcAft>
              <a:buSzPts val="3200"/>
              <a:buNone/>
              <a:defRPr sz="3200"/>
            </a:lvl2pPr>
            <a:lvl3pPr lvl="2" algn="l">
              <a:lnSpc>
                <a:spcPct val="100000"/>
              </a:lnSpc>
              <a:spcBef>
                <a:spcPts val="0"/>
              </a:spcBef>
              <a:spcAft>
                <a:spcPts val="0"/>
              </a:spcAft>
              <a:buSzPts val="3200"/>
              <a:buNone/>
              <a:defRPr sz="3200"/>
            </a:lvl3pPr>
            <a:lvl4pPr lvl="3" algn="l">
              <a:lnSpc>
                <a:spcPct val="100000"/>
              </a:lnSpc>
              <a:spcBef>
                <a:spcPts val="0"/>
              </a:spcBef>
              <a:spcAft>
                <a:spcPts val="0"/>
              </a:spcAft>
              <a:buSzPts val="3200"/>
              <a:buNone/>
              <a:defRPr sz="3200"/>
            </a:lvl4pPr>
            <a:lvl5pPr lvl="4" algn="l">
              <a:lnSpc>
                <a:spcPct val="100000"/>
              </a:lnSpc>
              <a:spcBef>
                <a:spcPts val="0"/>
              </a:spcBef>
              <a:spcAft>
                <a:spcPts val="0"/>
              </a:spcAft>
              <a:buSzPts val="3200"/>
              <a:buNone/>
              <a:defRPr sz="3200"/>
            </a:lvl5pPr>
            <a:lvl6pPr lvl="5" algn="l">
              <a:lnSpc>
                <a:spcPct val="100000"/>
              </a:lnSpc>
              <a:spcBef>
                <a:spcPts val="0"/>
              </a:spcBef>
              <a:spcAft>
                <a:spcPts val="0"/>
              </a:spcAft>
              <a:buSzPts val="3200"/>
              <a:buNone/>
              <a:defRPr sz="3200"/>
            </a:lvl6pPr>
            <a:lvl7pPr lvl="6" algn="l">
              <a:lnSpc>
                <a:spcPct val="100000"/>
              </a:lnSpc>
              <a:spcBef>
                <a:spcPts val="0"/>
              </a:spcBef>
              <a:spcAft>
                <a:spcPts val="0"/>
              </a:spcAft>
              <a:buSzPts val="3200"/>
              <a:buNone/>
              <a:defRPr sz="3200"/>
            </a:lvl7pPr>
            <a:lvl8pPr lvl="7" algn="l">
              <a:lnSpc>
                <a:spcPct val="100000"/>
              </a:lnSpc>
              <a:spcBef>
                <a:spcPts val="0"/>
              </a:spcBef>
              <a:spcAft>
                <a:spcPts val="0"/>
              </a:spcAft>
              <a:buSzPts val="3200"/>
              <a:buNone/>
              <a:defRPr sz="3200"/>
            </a:lvl8pPr>
            <a:lvl9pPr lvl="8" algn="l">
              <a:lnSpc>
                <a:spcPct val="100000"/>
              </a:lnSpc>
              <a:spcBef>
                <a:spcPts val="0"/>
              </a:spcBef>
              <a:spcAft>
                <a:spcPts val="0"/>
              </a:spcAft>
              <a:buSzPts val="3200"/>
              <a:buNone/>
              <a:defRPr sz="3200"/>
            </a:lvl9pPr>
          </a:lstStyle>
          <a:p/>
        </p:txBody>
      </p:sp>
      <p:sp>
        <p:nvSpPr>
          <p:cNvPr id="65" name="Google Shape;65;p10"/>
          <p:cNvSpPr txBox="1"/>
          <p:nvPr>
            <p:ph idx="1" type="body"/>
          </p:nvPr>
        </p:nvSpPr>
        <p:spPr>
          <a:xfrm>
            <a:off x="415600" y="1852800"/>
            <a:ext cx="3744000" cy="4239200"/>
          </a:xfrm>
          <a:prstGeom prst="rect">
            <a:avLst/>
          </a:prstGeom>
          <a:noFill/>
          <a:ln>
            <a:noFill/>
          </a:ln>
        </p:spPr>
        <p:txBody>
          <a:bodyPr anchorCtr="0" anchor="t" bIns="121900" lIns="121900" spcFirstLastPara="1" rIns="121900" wrap="square" tIns="121900">
            <a:normAutofit/>
          </a:bodyPr>
          <a:lstStyle>
            <a:lvl1pPr indent="-330200" lvl="0" marL="457200" algn="l">
              <a:lnSpc>
                <a:spcPct val="115000"/>
              </a:lnSpc>
              <a:spcBef>
                <a:spcPts val="0"/>
              </a:spcBef>
              <a:spcAft>
                <a:spcPts val="0"/>
              </a:spcAft>
              <a:buSzPts val="1600"/>
              <a:buChar char="●"/>
              <a:defRPr sz="1600"/>
            </a:lvl1pPr>
            <a:lvl2pPr indent="-330200" lvl="1" marL="914400" algn="l">
              <a:lnSpc>
                <a:spcPct val="115000"/>
              </a:lnSpc>
              <a:spcBef>
                <a:spcPts val="0"/>
              </a:spcBef>
              <a:spcAft>
                <a:spcPts val="0"/>
              </a:spcAft>
              <a:buSzPts val="1600"/>
              <a:buChar char="○"/>
              <a:defRPr sz="1600"/>
            </a:lvl2pPr>
            <a:lvl3pPr indent="-330200" lvl="2" marL="1371600" algn="l">
              <a:lnSpc>
                <a:spcPct val="115000"/>
              </a:lnSpc>
              <a:spcBef>
                <a:spcPts val="0"/>
              </a:spcBef>
              <a:spcAft>
                <a:spcPts val="0"/>
              </a:spcAft>
              <a:buSzPts val="1600"/>
              <a:buChar char="■"/>
              <a:defRPr sz="1600"/>
            </a:lvl3pPr>
            <a:lvl4pPr indent="-330200" lvl="3" marL="1828800" algn="l">
              <a:lnSpc>
                <a:spcPct val="115000"/>
              </a:lnSpc>
              <a:spcBef>
                <a:spcPts val="0"/>
              </a:spcBef>
              <a:spcAft>
                <a:spcPts val="0"/>
              </a:spcAft>
              <a:buSzPts val="1600"/>
              <a:buChar char="●"/>
              <a:defRPr sz="1600"/>
            </a:lvl4pPr>
            <a:lvl5pPr indent="-330200" lvl="4" marL="2286000" algn="l">
              <a:lnSpc>
                <a:spcPct val="115000"/>
              </a:lnSpc>
              <a:spcBef>
                <a:spcPts val="0"/>
              </a:spcBef>
              <a:spcAft>
                <a:spcPts val="0"/>
              </a:spcAft>
              <a:buSzPts val="1600"/>
              <a:buChar char="○"/>
              <a:defRPr sz="1600"/>
            </a:lvl5pPr>
            <a:lvl6pPr indent="-330200" lvl="5" marL="2743200" algn="l">
              <a:lnSpc>
                <a:spcPct val="115000"/>
              </a:lnSpc>
              <a:spcBef>
                <a:spcPts val="0"/>
              </a:spcBef>
              <a:spcAft>
                <a:spcPts val="0"/>
              </a:spcAft>
              <a:buSzPts val="1600"/>
              <a:buChar char="■"/>
              <a:defRPr sz="1600"/>
            </a:lvl6pPr>
            <a:lvl7pPr indent="-330200" lvl="6" marL="3200400" algn="l">
              <a:lnSpc>
                <a:spcPct val="115000"/>
              </a:lnSpc>
              <a:spcBef>
                <a:spcPts val="0"/>
              </a:spcBef>
              <a:spcAft>
                <a:spcPts val="0"/>
              </a:spcAft>
              <a:buSzPts val="1600"/>
              <a:buChar char="●"/>
              <a:defRPr sz="1600"/>
            </a:lvl7pPr>
            <a:lvl8pPr indent="-330200" lvl="7" marL="3657600" algn="l">
              <a:lnSpc>
                <a:spcPct val="115000"/>
              </a:lnSpc>
              <a:spcBef>
                <a:spcPts val="0"/>
              </a:spcBef>
              <a:spcAft>
                <a:spcPts val="0"/>
              </a:spcAft>
              <a:buSzPts val="1600"/>
              <a:buChar char="○"/>
              <a:defRPr sz="1600"/>
            </a:lvl8pPr>
            <a:lvl9pPr indent="-330200" lvl="8" marL="4114800" algn="l">
              <a:lnSpc>
                <a:spcPct val="115000"/>
              </a:lnSpc>
              <a:spcBef>
                <a:spcPts val="0"/>
              </a:spcBef>
              <a:spcAft>
                <a:spcPts val="0"/>
              </a:spcAft>
              <a:buSzPts val="1600"/>
              <a:buChar char="■"/>
              <a:defRPr sz="1600"/>
            </a:lvl9pPr>
          </a:lstStyle>
          <a:p/>
        </p:txBody>
      </p:sp>
      <p:sp>
        <p:nvSpPr>
          <p:cNvPr id="66" name="Google Shape;66;p10"/>
          <p:cNvSpPr txBox="1"/>
          <p:nvPr>
            <p:ph idx="12" type="sldNum"/>
          </p:nvPr>
        </p:nvSpPr>
        <p:spPr>
          <a:xfrm>
            <a:off x="11296611" y="6217623"/>
            <a:ext cx="731600" cy="5248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67" name="Shape 67"/>
        <p:cNvGrpSpPr/>
        <p:nvPr/>
      </p:nvGrpSpPr>
      <p:grpSpPr>
        <a:xfrm>
          <a:off x="0" y="0"/>
          <a:ext cx="0" cy="0"/>
          <a:chOff x="0" y="0"/>
          <a:chExt cx="0" cy="0"/>
        </a:xfrm>
      </p:grpSpPr>
      <p:sp>
        <p:nvSpPr>
          <p:cNvPr id="68" name="Google Shape;68;p11"/>
          <p:cNvSpPr txBox="1"/>
          <p:nvPr>
            <p:ph type="title"/>
          </p:nvPr>
        </p:nvSpPr>
        <p:spPr>
          <a:xfrm>
            <a:off x="653667" y="701800"/>
            <a:ext cx="7730000" cy="5454400"/>
          </a:xfrm>
          <a:prstGeom prst="rect">
            <a:avLst/>
          </a:prstGeom>
          <a:noFill/>
          <a:ln>
            <a:noFill/>
          </a:ln>
        </p:spPr>
        <p:txBody>
          <a:bodyPr anchorCtr="0" anchor="ctr" bIns="121900" lIns="121900" spcFirstLastPara="1" rIns="121900" wrap="square" tIns="121900">
            <a:normAutofit/>
          </a:bodyPr>
          <a:lstStyle>
            <a:lvl1pPr lvl="0" algn="l">
              <a:lnSpc>
                <a:spcPct val="100000"/>
              </a:lnSpc>
              <a:spcBef>
                <a:spcPts val="0"/>
              </a:spcBef>
              <a:spcAft>
                <a:spcPts val="0"/>
              </a:spcAft>
              <a:buSzPts val="6400"/>
              <a:buNone/>
              <a:defRPr sz="6400"/>
            </a:lvl1pPr>
            <a:lvl2pPr lvl="1" algn="l">
              <a:lnSpc>
                <a:spcPct val="100000"/>
              </a:lnSpc>
              <a:spcBef>
                <a:spcPts val="0"/>
              </a:spcBef>
              <a:spcAft>
                <a:spcPts val="0"/>
              </a:spcAft>
              <a:buSzPts val="6400"/>
              <a:buNone/>
              <a:defRPr sz="6400"/>
            </a:lvl2pPr>
            <a:lvl3pPr lvl="2" algn="l">
              <a:lnSpc>
                <a:spcPct val="100000"/>
              </a:lnSpc>
              <a:spcBef>
                <a:spcPts val="0"/>
              </a:spcBef>
              <a:spcAft>
                <a:spcPts val="0"/>
              </a:spcAft>
              <a:buSzPts val="6400"/>
              <a:buNone/>
              <a:defRPr sz="6400"/>
            </a:lvl3pPr>
            <a:lvl4pPr lvl="3" algn="l">
              <a:lnSpc>
                <a:spcPct val="100000"/>
              </a:lnSpc>
              <a:spcBef>
                <a:spcPts val="0"/>
              </a:spcBef>
              <a:spcAft>
                <a:spcPts val="0"/>
              </a:spcAft>
              <a:buSzPts val="6400"/>
              <a:buNone/>
              <a:defRPr sz="6400"/>
            </a:lvl4pPr>
            <a:lvl5pPr lvl="4" algn="l">
              <a:lnSpc>
                <a:spcPct val="100000"/>
              </a:lnSpc>
              <a:spcBef>
                <a:spcPts val="0"/>
              </a:spcBef>
              <a:spcAft>
                <a:spcPts val="0"/>
              </a:spcAft>
              <a:buSzPts val="6400"/>
              <a:buNone/>
              <a:defRPr sz="6400"/>
            </a:lvl5pPr>
            <a:lvl6pPr lvl="5" algn="l">
              <a:lnSpc>
                <a:spcPct val="100000"/>
              </a:lnSpc>
              <a:spcBef>
                <a:spcPts val="0"/>
              </a:spcBef>
              <a:spcAft>
                <a:spcPts val="0"/>
              </a:spcAft>
              <a:buSzPts val="6400"/>
              <a:buNone/>
              <a:defRPr sz="6400"/>
            </a:lvl6pPr>
            <a:lvl7pPr lvl="6" algn="l">
              <a:lnSpc>
                <a:spcPct val="100000"/>
              </a:lnSpc>
              <a:spcBef>
                <a:spcPts val="0"/>
              </a:spcBef>
              <a:spcAft>
                <a:spcPts val="0"/>
              </a:spcAft>
              <a:buSzPts val="6400"/>
              <a:buNone/>
              <a:defRPr sz="6400"/>
            </a:lvl7pPr>
            <a:lvl8pPr lvl="7" algn="l">
              <a:lnSpc>
                <a:spcPct val="100000"/>
              </a:lnSpc>
              <a:spcBef>
                <a:spcPts val="0"/>
              </a:spcBef>
              <a:spcAft>
                <a:spcPts val="0"/>
              </a:spcAft>
              <a:buSzPts val="6400"/>
              <a:buNone/>
              <a:defRPr sz="6400"/>
            </a:lvl8pPr>
            <a:lvl9pPr lvl="8" algn="l">
              <a:lnSpc>
                <a:spcPct val="100000"/>
              </a:lnSpc>
              <a:spcBef>
                <a:spcPts val="0"/>
              </a:spcBef>
              <a:spcAft>
                <a:spcPts val="0"/>
              </a:spcAft>
              <a:buSzPts val="6400"/>
              <a:buNone/>
              <a:defRPr sz="6400"/>
            </a:lvl9pPr>
          </a:lstStyle>
          <a:p/>
        </p:txBody>
      </p:sp>
      <p:sp>
        <p:nvSpPr>
          <p:cNvPr id="69" name="Google Shape;69;p11"/>
          <p:cNvSpPr txBox="1"/>
          <p:nvPr>
            <p:ph idx="12" type="sldNum"/>
          </p:nvPr>
        </p:nvSpPr>
        <p:spPr>
          <a:xfrm>
            <a:off x="11296611" y="6217623"/>
            <a:ext cx="731600" cy="5248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2.xml"/><Relationship Id="rId10" Type="http://schemas.openxmlformats.org/officeDocument/2006/relationships/slideLayout" Target="../slideLayouts/slideLayout11.xml"/><Relationship Id="rId13" Type="http://schemas.openxmlformats.org/officeDocument/2006/relationships/theme" Target="../theme/theme3.xml"/><Relationship Id="rId12" Type="http://schemas.openxmlformats.org/officeDocument/2006/relationships/slideLayout" Target="../slideLayouts/slideLayout13.xml"/><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9" Type="http://schemas.openxmlformats.org/officeDocument/2006/relationships/slideLayout" Target="../slideLayouts/slideLayout10.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7F7F7"/>
        </a:solidFill>
      </p:bgPr>
    </p:bg>
    <p:spTree>
      <p:nvGrpSpPr>
        <p:cNvPr id="9" name="Shape 9"/>
        <p:cNvGrpSpPr/>
        <p:nvPr/>
      </p:nvGrpSpPr>
      <p:grpSpPr>
        <a:xfrm>
          <a:off x="0" y="0"/>
          <a:ext cx="0" cy="0"/>
          <a:chOff x="0" y="0"/>
          <a:chExt cx="0" cy="0"/>
        </a:xfrm>
      </p:grpSpPr>
      <p:sp>
        <p:nvSpPr>
          <p:cNvPr id="10" name="Google Shape;10;p1"/>
          <p:cNvSpPr/>
          <p:nvPr/>
        </p:nvSpPr>
        <p:spPr>
          <a:xfrm flipH="1" rot="10800000">
            <a:off x="838080" y="0"/>
            <a:ext cx="646920" cy="781920"/>
          </a:xfrm>
          <a:prstGeom prst="triangle">
            <a:avLst>
              <a:gd fmla="val 50000" name="adj"/>
            </a:avLst>
          </a:prstGeom>
          <a:solidFill>
            <a:srgbClr val="00BE9C"/>
          </a:solid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t/>
            </a:r>
            <a:endParaRPr b="0" i="0" sz="770" u="none" cap="none" strike="noStrike">
              <a:solidFill>
                <a:schemeClr val="lt1"/>
              </a:solidFill>
              <a:latin typeface="Arial"/>
              <a:ea typeface="Arial"/>
              <a:cs typeface="Arial"/>
              <a:sym typeface="Arial"/>
            </a:endParaRPr>
          </a:p>
        </p:txBody>
      </p:sp>
      <p:sp>
        <p:nvSpPr>
          <p:cNvPr id="11" name="Google Shape;11;p1"/>
          <p:cNvSpPr/>
          <p:nvPr/>
        </p:nvSpPr>
        <p:spPr>
          <a:xfrm>
            <a:off x="0" y="0"/>
            <a:ext cx="12191760" cy="6857640"/>
          </a:xfrm>
          <a:prstGeom prst="rect">
            <a:avLst/>
          </a:prstGeom>
          <a:solidFill>
            <a:srgbClr val="F7F7F7"/>
          </a:solid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t/>
            </a:r>
            <a:endParaRPr b="0" i="0" sz="770" u="none" cap="none" strike="noStrike">
              <a:solidFill>
                <a:schemeClr val="lt1"/>
              </a:solidFill>
              <a:latin typeface="Arial"/>
              <a:ea typeface="Arial"/>
              <a:cs typeface="Arial"/>
              <a:sym typeface="Arial"/>
            </a:endParaRPr>
          </a:p>
        </p:txBody>
      </p:sp>
      <p:sp>
        <p:nvSpPr>
          <p:cNvPr id="12" name="Google Shape;12;p1"/>
          <p:cNvSpPr/>
          <p:nvPr/>
        </p:nvSpPr>
        <p:spPr>
          <a:xfrm flipH="1">
            <a:off x="7436880" y="4048560"/>
            <a:ext cx="4754880" cy="2809080"/>
          </a:xfrm>
          <a:prstGeom prst="rtTriangle">
            <a:avLst/>
          </a:prstGeom>
          <a:solidFill>
            <a:srgbClr val="00BE9C"/>
          </a:solid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t/>
            </a:r>
            <a:endParaRPr b="0" i="0" sz="770" u="none" cap="none" strike="noStrike">
              <a:solidFill>
                <a:schemeClr val="lt1"/>
              </a:solidFill>
              <a:latin typeface="Arial"/>
              <a:ea typeface="Arial"/>
              <a:cs typeface="Arial"/>
              <a:sym typeface="Arial"/>
            </a:endParaRPr>
          </a:p>
        </p:txBody>
      </p:sp>
      <p:sp>
        <p:nvSpPr>
          <p:cNvPr id="13" name="Google Shape;13;p1"/>
          <p:cNvSpPr/>
          <p:nvPr/>
        </p:nvSpPr>
        <p:spPr>
          <a:xfrm>
            <a:off x="0" y="4048560"/>
            <a:ext cx="12152160" cy="2809080"/>
          </a:xfrm>
          <a:prstGeom prst="rtTriangle">
            <a:avLst/>
          </a:prstGeom>
          <a:solidFill>
            <a:srgbClr val="545454"/>
          </a:solid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t/>
            </a:r>
            <a:endParaRPr b="0" i="0" sz="770" u="none" cap="none" strike="noStrike">
              <a:solidFill>
                <a:schemeClr val="lt1"/>
              </a:solidFill>
              <a:latin typeface="Arial"/>
              <a:ea typeface="Arial"/>
              <a:cs typeface="Arial"/>
              <a:sym typeface="Arial"/>
            </a:endParaRPr>
          </a:p>
        </p:txBody>
      </p:sp>
      <p:sp>
        <p:nvSpPr>
          <p:cNvPr id="14" name="Google Shape;14;p1"/>
          <p:cNvSpPr/>
          <p:nvPr/>
        </p:nvSpPr>
        <p:spPr>
          <a:xfrm flipH="1">
            <a:off x="10857240" y="3991320"/>
            <a:ext cx="1333800" cy="2866320"/>
          </a:xfrm>
          <a:prstGeom prst="rtTriangle">
            <a:avLst/>
          </a:prstGeom>
          <a:solidFill>
            <a:srgbClr val="00B48F"/>
          </a:solid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t/>
            </a:r>
            <a:endParaRPr b="0" i="0" sz="770" u="none" cap="none" strike="noStrike">
              <a:solidFill>
                <a:schemeClr val="lt1"/>
              </a:solidFill>
              <a:latin typeface="Arial"/>
              <a:ea typeface="Arial"/>
              <a:cs typeface="Arial"/>
              <a:sym typeface="Arial"/>
            </a:endParaRPr>
          </a:p>
        </p:txBody>
      </p:sp>
      <p:sp>
        <p:nvSpPr>
          <p:cNvPr id="15" name="Google Shape;15;p1"/>
          <p:cNvSpPr/>
          <p:nvPr/>
        </p:nvSpPr>
        <p:spPr>
          <a:xfrm>
            <a:off x="-39600" y="4017960"/>
            <a:ext cx="12085920" cy="2839680"/>
          </a:xfrm>
          <a:custGeom>
            <a:rect b="b" l="l" r="r" t="t"/>
            <a:pathLst>
              <a:path extrusionOk="0" h="2458279" w="12125739">
                <a:moveTo>
                  <a:pt x="5406887" y="2445026"/>
                </a:moveTo>
                <a:lnTo>
                  <a:pt x="0" y="0"/>
                </a:lnTo>
                <a:lnTo>
                  <a:pt x="12125739" y="2458279"/>
                </a:lnTo>
                <a:lnTo>
                  <a:pt x="5406887" y="2445026"/>
                </a:lnTo>
                <a:close/>
              </a:path>
            </a:pathLst>
          </a:custGeom>
          <a:solidFill>
            <a:srgbClr val="616161"/>
          </a:solid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t/>
            </a:r>
            <a:endParaRPr b="0" i="0" sz="770" u="none" cap="none" strike="noStrike">
              <a:solidFill>
                <a:schemeClr val="lt1"/>
              </a:solidFill>
              <a:latin typeface="Arial"/>
              <a:ea typeface="Arial"/>
              <a:cs typeface="Arial"/>
              <a:sym typeface="Arial"/>
            </a:endParaRPr>
          </a:p>
        </p:txBody>
      </p:sp>
      <p:sp>
        <p:nvSpPr>
          <p:cNvPr id="16" name="Google Shape;16;p1"/>
          <p:cNvSpPr txBox="1"/>
          <p:nvPr>
            <p:ph type="title"/>
          </p:nvPr>
        </p:nvSpPr>
        <p:spPr>
          <a:xfrm>
            <a:off x="1523880" y="1043280"/>
            <a:ext cx="9143640" cy="1998000"/>
          </a:xfrm>
          <a:prstGeom prst="rect">
            <a:avLst/>
          </a:prstGeom>
          <a:noFill/>
          <a:ln>
            <a:noFill/>
          </a:ln>
        </p:spPr>
        <p:txBody>
          <a:bodyPr anchorCtr="0" anchor="b" bIns="45700" lIns="91425" spcFirstLastPara="1" rIns="91425" wrap="square" tIns="45700">
            <a:norm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7" name="Google Shape;17;p1"/>
          <p:cNvSpPr txBox="1"/>
          <p:nvPr>
            <p:ph idx="10" type="dt"/>
          </p:nvPr>
        </p:nvSpPr>
        <p:spPr>
          <a:xfrm>
            <a:off x="838080" y="6356520"/>
            <a:ext cx="2742840" cy="36468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Clr>
                <a:srgbClr val="000000"/>
              </a:buClr>
              <a:buSzPts val="1400"/>
              <a:buFont typeface="Times New Roman"/>
              <a:buNone/>
              <a:defRPr b="0" i="0" sz="1400" u="none" cap="none" strike="noStrike">
                <a:solidFill>
                  <a:srgbClr val="000000"/>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8" name="Google Shape;18;p1"/>
          <p:cNvSpPr txBox="1"/>
          <p:nvPr>
            <p:ph idx="11" type="ftr"/>
          </p:nvPr>
        </p:nvSpPr>
        <p:spPr>
          <a:xfrm>
            <a:off x="4038480" y="6356520"/>
            <a:ext cx="4114440" cy="36468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rgbClr val="000000"/>
              </a:buClr>
              <a:buSzPts val="1400"/>
              <a:buFont typeface="Times New Roman"/>
              <a:buNone/>
              <a:defRPr b="0" i="0" sz="1400" u="none" cap="none" strike="noStrike">
                <a:solidFill>
                  <a:srgbClr val="000000"/>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9" name="Google Shape;19;p1"/>
          <p:cNvSpPr txBox="1"/>
          <p:nvPr>
            <p:ph idx="12" type="sldNum"/>
          </p:nvPr>
        </p:nvSpPr>
        <p:spPr>
          <a:xfrm>
            <a:off x="8610480" y="6356520"/>
            <a:ext cx="2742840" cy="364680"/>
          </a:xfrm>
          <a:prstGeom prst="rect">
            <a:avLst/>
          </a:prstGeom>
          <a:noFill/>
          <a:ln>
            <a:noFill/>
          </a:ln>
        </p:spPr>
        <p:txBody>
          <a:bodyPr anchorCtr="0" anchor="ctr" bIns="45700" lIns="91425" spcFirstLastPara="1" rIns="91425" wrap="square" tIns="45700">
            <a:noAutofit/>
          </a:bodyPr>
          <a:lstStyle>
            <a:lvl1pPr indent="0" lvl="0" marL="0" marR="0" rtl="0" algn="l">
              <a:spcBef>
                <a:spcPts val="0"/>
              </a:spcBef>
              <a:buSzPts val="1200"/>
              <a:buFont typeface="Arial"/>
              <a:buNone/>
              <a:defRPr b="0" i="0" sz="1200" u="none" cap="none" strike="noStrike">
                <a:solidFill>
                  <a:srgbClr val="000000"/>
                </a:solidFill>
                <a:latin typeface="Times New Roman"/>
                <a:ea typeface="Times New Roman"/>
                <a:cs typeface="Times New Roman"/>
                <a:sym typeface="Times New Roman"/>
              </a:defRPr>
            </a:lvl1pPr>
            <a:lvl2pPr indent="0" lvl="1" marL="0" marR="0" rtl="0" algn="l">
              <a:spcBef>
                <a:spcPts val="0"/>
              </a:spcBef>
              <a:buSzPts val="1200"/>
              <a:buFont typeface="Arial"/>
              <a:buNone/>
              <a:defRPr b="0" i="0" sz="1200" u="none" cap="none" strike="noStrike">
                <a:solidFill>
                  <a:srgbClr val="000000"/>
                </a:solidFill>
                <a:latin typeface="Times New Roman"/>
                <a:ea typeface="Times New Roman"/>
                <a:cs typeface="Times New Roman"/>
                <a:sym typeface="Times New Roman"/>
              </a:defRPr>
            </a:lvl2pPr>
            <a:lvl3pPr indent="0" lvl="2" marL="0" marR="0" rtl="0" algn="l">
              <a:spcBef>
                <a:spcPts val="0"/>
              </a:spcBef>
              <a:buSzPts val="1200"/>
              <a:buFont typeface="Arial"/>
              <a:buNone/>
              <a:defRPr b="0" i="0" sz="1200" u="none" cap="none" strike="noStrike">
                <a:solidFill>
                  <a:srgbClr val="000000"/>
                </a:solidFill>
                <a:latin typeface="Times New Roman"/>
                <a:ea typeface="Times New Roman"/>
                <a:cs typeface="Times New Roman"/>
                <a:sym typeface="Times New Roman"/>
              </a:defRPr>
            </a:lvl3pPr>
            <a:lvl4pPr indent="0" lvl="3" marL="0" marR="0" rtl="0" algn="l">
              <a:spcBef>
                <a:spcPts val="0"/>
              </a:spcBef>
              <a:buSzPts val="1200"/>
              <a:buFont typeface="Arial"/>
              <a:buNone/>
              <a:defRPr b="0" i="0" sz="1200" u="none" cap="none" strike="noStrike">
                <a:solidFill>
                  <a:srgbClr val="000000"/>
                </a:solidFill>
                <a:latin typeface="Times New Roman"/>
                <a:ea typeface="Times New Roman"/>
                <a:cs typeface="Times New Roman"/>
                <a:sym typeface="Times New Roman"/>
              </a:defRPr>
            </a:lvl4pPr>
            <a:lvl5pPr indent="0" lvl="4" marL="0" marR="0" rtl="0" algn="l">
              <a:spcBef>
                <a:spcPts val="0"/>
              </a:spcBef>
              <a:buSzPts val="1200"/>
              <a:buFont typeface="Arial"/>
              <a:buNone/>
              <a:defRPr b="0" i="0" sz="1200" u="none" cap="none" strike="noStrike">
                <a:solidFill>
                  <a:srgbClr val="000000"/>
                </a:solidFill>
                <a:latin typeface="Times New Roman"/>
                <a:ea typeface="Times New Roman"/>
                <a:cs typeface="Times New Roman"/>
                <a:sym typeface="Times New Roman"/>
              </a:defRPr>
            </a:lvl5pPr>
            <a:lvl6pPr indent="0" lvl="5" marL="0" marR="0" rtl="0" algn="l">
              <a:spcBef>
                <a:spcPts val="0"/>
              </a:spcBef>
              <a:buSzPts val="1200"/>
              <a:buFont typeface="Arial"/>
              <a:buNone/>
              <a:defRPr b="0" i="0" sz="1200" u="none" cap="none" strike="noStrike">
                <a:solidFill>
                  <a:srgbClr val="000000"/>
                </a:solidFill>
                <a:latin typeface="Times New Roman"/>
                <a:ea typeface="Times New Roman"/>
                <a:cs typeface="Times New Roman"/>
                <a:sym typeface="Times New Roman"/>
              </a:defRPr>
            </a:lvl6pPr>
            <a:lvl7pPr indent="0" lvl="6" marL="0" marR="0" rtl="0" algn="l">
              <a:spcBef>
                <a:spcPts val="0"/>
              </a:spcBef>
              <a:buSzPts val="1200"/>
              <a:buFont typeface="Arial"/>
              <a:buNone/>
              <a:defRPr b="0" i="0" sz="1200" u="none" cap="none" strike="noStrike">
                <a:solidFill>
                  <a:srgbClr val="000000"/>
                </a:solidFill>
                <a:latin typeface="Times New Roman"/>
                <a:ea typeface="Times New Roman"/>
                <a:cs typeface="Times New Roman"/>
                <a:sym typeface="Times New Roman"/>
              </a:defRPr>
            </a:lvl7pPr>
            <a:lvl8pPr indent="0" lvl="7" marL="0" marR="0" rtl="0" algn="l">
              <a:spcBef>
                <a:spcPts val="0"/>
              </a:spcBef>
              <a:buSzPts val="1200"/>
              <a:buFont typeface="Arial"/>
              <a:buNone/>
              <a:defRPr b="0" i="0" sz="1200" u="none" cap="none" strike="noStrike">
                <a:solidFill>
                  <a:srgbClr val="000000"/>
                </a:solidFill>
                <a:latin typeface="Times New Roman"/>
                <a:ea typeface="Times New Roman"/>
                <a:cs typeface="Times New Roman"/>
                <a:sym typeface="Times New Roman"/>
              </a:defRPr>
            </a:lvl8pPr>
            <a:lvl9pPr indent="0" lvl="8" marL="0" marR="0" rtl="0" algn="l">
              <a:spcBef>
                <a:spcPts val="0"/>
              </a:spcBef>
              <a:buSzPts val="1200"/>
              <a:buFont typeface="Arial"/>
              <a:buNone/>
              <a:defRPr b="0" i="0" sz="1200" u="none" cap="none" strike="noStrike">
                <a:solidFill>
                  <a:srgbClr val="000000"/>
                </a:solidFill>
                <a:latin typeface="Times New Roman"/>
                <a:ea typeface="Times New Roman"/>
                <a:cs typeface="Times New Roman"/>
                <a:sym typeface="Times New Roman"/>
              </a:defRPr>
            </a:lvl9pPr>
          </a:lstStyle>
          <a:p>
            <a:pPr indent="0" lvl="0" marL="0" rtl="0" algn="l">
              <a:spcBef>
                <a:spcPts val="0"/>
              </a:spcBef>
              <a:spcAft>
                <a:spcPts val="0"/>
              </a:spcAft>
              <a:buNone/>
            </a:pPr>
            <a:r>
              <a:t/>
            </a:r>
            <a:endParaRPr/>
          </a:p>
        </p:txBody>
      </p:sp>
      <p:sp>
        <p:nvSpPr>
          <p:cNvPr id="20" name="Google Shape;20;p1"/>
          <p:cNvSpPr/>
          <p:nvPr/>
        </p:nvSpPr>
        <p:spPr>
          <a:xfrm flipH="1" rot="10800000">
            <a:off x="360" y="-30600"/>
            <a:ext cx="1523520" cy="1757520"/>
          </a:xfrm>
          <a:prstGeom prst="rtTriangle">
            <a:avLst/>
          </a:prstGeom>
          <a:solidFill>
            <a:srgbClr val="00BE9C"/>
          </a:solid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t/>
            </a:r>
            <a:endParaRPr b="0" i="0" sz="770" u="none" cap="none" strike="noStrike">
              <a:solidFill>
                <a:schemeClr val="lt1"/>
              </a:solidFill>
              <a:latin typeface="Arial"/>
              <a:ea typeface="Arial"/>
              <a:cs typeface="Arial"/>
              <a:sym typeface="Arial"/>
            </a:endParaRPr>
          </a:p>
        </p:txBody>
      </p:sp>
      <p:cxnSp>
        <p:nvCxnSpPr>
          <p:cNvPr id="21" name="Google Shape;21;p1"/>
          <p:cNvCxnSpPr/>
          <p:nvPr/>
        </p:nvCxnSpPr>
        <p:spPr>
          <a:xfrm>
            <a:off x="1539000" y="3287880"/>
            <a:ext cx="9129240" cy="360"/>
          </a:xfrm>
          <a:prstGeom prst="straightConnector1">
            <a:avLst/>
          </a:prstGeom>
          <a:noFill/>
          <a:ln cap="flat" cmpd="sng" w="38100">
            <a:solidFill>
              <a:srgbClr val="00BE9C"/>
            </a:solidFill>
            <a:prstDash val="solid"/>
            <a:round/>
            <a:headEnd len="sm" w="sm" type="none"/>
            <a:tailEnd len="sm" w="sm" type="none"/>
          </a:ln>
        </p:spPr>
      </p:cxnSp>
      <p:sp>
        <p:nvSpPr>
          <p:cNvPr id="22" name="Google Shape;22;p1"/>
          <p:cNvSpPr txBox="1"/>
          <p:nvPr>
            <p:ph idx="1" type="body"/>
          </p:nvPr>
        </p:nvSpPr>
        <p:spPr>
          <a:xfrm>
            <a:off x="609480" y="1604520"/>
            <a:ext cx="10972440" cy="397728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48"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29" name="Shape 29"/>
        <p:cNvGrpSpPr/>
        <p:nvPr/>
      </p:nvGrpSpPr>
      <p:grpSpPr>
        <a:xfrm>
          <a:off x="0" y="0"/>
          <a:ext cx="0" cy="0"/>
          <a:chOff x="0" y="0"/>
          <a:chExt cx="0" cy="0"/>
        </a:xfrm>
      </p:grpSpPr>
      <p:sp>
        <p:nvSpPr>
          <p:cNvPr id="30" name="Google Shape;30;p3"/>
          <p:cNvSpPr txBox="1"/>
          <p:nvPr>
            <p:ph type="title"/>
          </p:nvPr>
        </p:nvSpPr>
        <p:spPr>
          <a:xfrm>
            <a:off x="415600" y="593367"/>
            <a:ext cx="11360800" cy="763600"/>
          </a:xfrm>
          <a:prstGeom prst="rect">
            <a:avLst/>
          </a:prstGeom>
          <a:noFill/>
          <a:ln>
            <a:noFill/>
          </a:ln>
        </p:spPr>
        <p:txBody>
          <a:bodyPr anchorCtr="0" anchor="t" bIns="121900" lIns="121900" spcFirstLastPara="1" rIns="121900" wrap="square" tIns="121900">
            <a:normAutofit/>
          </a:bodyPr>
          <a:lstStyle>
            <a:lvl1pPr lvl="0" marR="0" rtl="0" algn="l">
              <a:lnSpc>
                <a:spcPct val="100000"/>
              </a:lnSpc>
              <a:spcBef>
                <a:spcPts val="0"/>
              </a:spcBef>
              <a:spcAft>
                <a:spcPts val="0"/>
              </a:spcAft>
              <a:buClr>
                <a:schemeClr val="dk1"/>
              </a:buClr>
              <a:buSzPts val="3700"/>
              <a:buFont typeface="Proxima Nova"/>
              <a:buNone/>
              <a:defRPr b="0" i="0" sz="3700" u="none" cap="none" strike="noStrike">
                <a:solidFill>
                  <a:schemeClr val="dk1"/>
                </a:solidFill>
                <a:latin typeface="Proxima Nova"/>
                <a:ea typeface="Proxima Nova"/>
                <a:cs typeface="Proxima Nova"/>
                <a:sym typeface="Proxima Nova"/>
              </a:defRPr>
            </a:lvl1pPr>
            <a:lvl2pPr lvl="1" marR="0" rtl="0" algn="l">
              <a:lnSpc>
                <a:spcPct val="100000"/>
              </a:lnSpc>
              <a:spcBef>
                <a:spcPts val="0"/>
              </a:spcBef>
              <a:spcAft>
                <a:spcPts val="0"/>
              </a:spcAft>
              <a:buClr>
                <a:schemeClr val="dk1"/>
              </a:buClr>
              <a:buSzPts val="3700"/>
              <a:buFont typeface="Proxima Nova"/>
              <a:buNone/>
              <a:defRPr b="0" i="0" sz="3700" u="none" cap="none" strike="noStrike">
                <a:solidFill>
                  <a:schemeClr val="dk1"/>
                </a:solidFill>
                <a:latin typeface="Proxima Nova"/>
                <a:ea typeface="Proxima Nova"/>
                <a:cs typeface="Proxima Nova"/>
                <a:sym typeface="Proxima Nova"/>
              </a:defRPr>
            </a:lvl2pPr>
            <a:lvl3pPr lvl="2" marR="0" rtl="0" algn="l">
              <a:lnSpc>
                <a:spcPct val="100000"/>
              </a:lnSpc>
              <a:spcBef>
                <a:spcPts val="0"/>
              </a:spcBef>
              <a:spcAft>
                <a:spcPts val="0"/>
              </a:spcAft>
              <a:buClr>
                <a:schemeClr val="dk1"/>
              </a:buClr>
              <a:buSzPts val="3700"/>
              <a:buFont typeface="Proxima Nova"/>
              <a:buNone/>
              <a:defRPr b="0" i="0" sz="3700" u="none" cap="none" strike="noStrike">
                <a:solidFill>
                  <a:schemeClr val="dk1"/>
                </a:solidFill>
                <a:latin typeface="Proxima Nova"/>
                <a:ea typeface="Proxima Nova"/>
                <a:cs typeface="Proxima Nova"/>
                <a:sym typeface="Proxima Nova"/>
              </a:defRPr>
            </a:lvl3pPr>
            <a:lvl4pPr lvl="3" marR="0" rtl="0" algn="l">
              <a:lnSpc>
                <a:spcPct val="100000"/>
              </a:lnSpc>
              <a:spcBef>
                <a:spcPts val="0"/>
              </a:spcBef>
              <a:spcAft>
                <a:spcPts val="0"/>
              </a:spcAft>
              <a:buClr>
                <a:schemeClr val="dk1"/>
              </a:buClr>
              <a:buSzPts val="3700"/>
              <a:buFont typeface="Proxima Nova"/>
              <a:buNone/>
              <a:defRPr b="0" i="0" sz="3700" u="none" cap="none" strike="noStrike">
                <a:solidFill>
                  <a:schemeClr val="dk1"/>
                </a:solidFill>
                <a:latin typeface="Proxima Nova"/>
                <a:ea typeface="Proxima Nova"/>
                <a:cs typeface="Proxima Nova"/>
                <a:sym typeface="Proxima Nova"/>
              </a:defRPr>
            </a:lvl4pPr>
            <a:lvl5pPr lvl="4" marR="0" rtl="0" algn="l">
              <a:lnSpc>
                <a:spcPct val="100000"/>
              </a:lnSpc>
              <a:spcBef>
                <a:spcPts val="0"/>
              </a:spcBef>
              <a:spcAft>
                <a:spcPts val="0"/>
              </a:spcAft>
              <a:buClr>
                <a:schemeClr val="dk1"/>
              </a:buClr>
              <a:buSzPts val="3700"/>
              <a:buFont typeface="Proxima Nova"/>
              <a:buNone/>
              <a:defRPr b="0" i="0" sz="3700" u="none" cap="none" strike="noStrike">
                <a:solidFill>
                  <a:schemeClr val="dk1"/>
                </a:solidFill>
                <a:latin typeface="Proxima Nova"/>
                <a:ea typeface="Proxima Nova"/>
                <a:cs typeface="Proxima Nova"/>
                <a:sym typeface="Proxima Nova"/>
              </a:defRPr>
            </a:lvl5pPr>
            <a:lvl6pPr lvl="5" marR="0" rtl="0" algn="l">
              <a:lnSpc>
                <a:spcPct val="100000"/>
              </a:lnSpc>
              <a:spcBef>
                <a:spcPts val="0"/>
              </a:spcBef>
              <a:spcAft>
                <a:spcPts val="0"/>
              </a:spcAft>
              <a:buClr>
                <a:schemeClr val="dk1"/>
              </a:buClr>
              <a:buSzPts val="3700"/>
              <a:buFont typeface="Proxima Nova"/>
              <a:buNone/>
              <a:defRPr b="0" i="0" sz="3700" u="none" cap="none" strike="noStrike">
                <a:solidFill>
                  <a:schemeClr val="dk1"/>
                </a:solidFill>
                <a:latin typeface="Proxima Nova"/>
                <a:ea typeface="Proxima Nova"/>
                <a:cs typeface="Proxima Nova"/>
                <a:sym typeface="Proxima Nova"/>
              </a:defRPr>
            </a:lvl6pPr>
            <a:lvl7pPr lvl="6" marR="0" rtl="0" algn="l">
              <a:lnSpc>
                <a:spcPct val="100000"/>
              </a:lnSpc>
              <a:spcBef>
                <a:spcPts val="0"/>
              </a:spcBef>
              <a:spcAft>
                <a:spcPts val="0"/>
              </a:spcAft>
              <a:buClr>
                <a:schemeClr val="dk1"/>
              </a:buClr>
              <a:buSzPts val="3700"/>
              <a:buFont typeface="Proxima Nova"/>
              <a:buNone/>
              <a:defRPr b="0" i="0" sz="3700" u="none" cap="none" strike="noStrike">
                <a:solidFill>
                  <a:schemeClr val="dk1"/>
                </a:solidFill>
                <a:latin typeface="Proxima Nova"/>
                <a:ea typeface="Proxima Nova"/>
                <a:cs typeface="Proxima Nova"/>
                <a:sym typeface="Proxima Nova"/>
              </a:defRPr>
            </a:lvl7pPr>
            <a:lvl8pPr lvl="7" marR="0" rtl="0" algn="l">
              <a:lnSpc>
                <a:spcPct val="100000"/>
              </a:lnSpc>
              <a:spcBef>
                <a:spcPts val="0"/>
              </a:spcBef>
              <a:spcAft>
                <a:spcPts val="0"/>
              </a:spcAft>
              <a:buClr>
                <a:schemeClr val="dk1"/>
              </a:buClr>
              <a:buSzPts val="3700"/>
              <a:buFont typeface="Proxima Nova"/>
              <a:buNone/>
              <a:defRPr b="0" i="0" sz="3700" u="none" cap="none" strike="noStrike">
                <a:solidFill>
                  <a:schemeClr val="dk1"/>
                </a:solidFill>
                <a:latin typeface="Proxima Nova"/>
                <a:ea typeface="Proxima Nova"/>
                <a:cs typeface="Proxima Nova"/>
                <a:sym typeface="Proxima Nova"/>
              </a:defRPr>
            </a:lvl8pPr>
            <a:lvl9pPr lvl="8" marR="0" rtl="0" algn="l">
              <a:lnSpc>
                <a:spcPct val="100000"/>
              </a:lnSpc>
              <a:spcBef>
                <a:spcPts val="0"/>
              </a:spcBef>
              <a:spcAft>
                <a:spcPts val="0"/>
              </a:spcAft>
              <a:buClr>
                <a:schemeClr val="dk1"/>
              </a:buClr>
              <a:buSzPts val="3700"/>
              <a:buFont typeface="Proxima Nova"/>
              <a:buNone/>
              <a:defRPr b="0" i="0" sz="3700" u="none" cap="none" strike="noStrike">
                <a:solidFill>
                  <a:schemeClr val="dk1"/>
                </a:solidFill>
                <a:latin typeface="Proxima Nova"/>
                <a:ea typeface="Proxima Nova"/>
                <a:cs typeface="Proxima Nova"/>
                <a:sym typeface="Proxima Nova"/>
              </a:defRPr>
            </a:lvl9pPr>
          </a:lstStyle>
          <a:p/>
        </p:txBody>
      </p:sp>
      <p:sp>
        <p:nvSpPr>
          <p:cNvPr id="31" name="Google Shape;31;p3"/>
          <p:cNvSpPr txBox="1"/>
          <p:nvPr>
            <p:ph idx="1" type="body"/>
          </p:nvPr>
        </p:nvSpPr>
        <p:spPr>
          <a:xfrm>
            <a:off x="415600" y="1536633"/>
            <a:ext cx="11360800" cy="4555200"/>
          </a:xfrm>
          <a:prstGeom prst="rect">
            <a:avLst/>
          </a:prstGeom>
          <a:noFill/>
          <a:ln>
            <a:noFill/>
          </a:ln>
        </p:spPr>
        <p:txBody>
          <a:bodyPr anchorCtr="0" anchor="t" bIns="121900" lIns="121900" spcFirstLastPara="1" rIns="121900" wrap="square" tIns="121900">
            <a:normAutofit/>
          </a:bodyPr>
          <a:lstStyle>
            <a:lvl1pPr indent="-381000" lvl="0" marL="457200" marR="0" rtl="0" algn="l">
              <a:lnSpc>
                <a:spcPct val="115000"/>
              </a:lnSpc>
              <a:spcBef>
                <a:spcPts val="0"/>
              </a:spcBef>
              <a:spcAft>
                <a:spcPts val="0"/>
              </a:spcAft>
              <a:buClr>
                <a:schemeClr val="accent3"/>
              </a:buClr>
              <a:buSzPts val="2400"/>
              <a:buFont typeface="Proxima Nova"/>
              <a:buChar char="●"/>
              <a:defRPr b="0" i="0" sz="2400" u="none" cap="none" strike="noStrike">
                <a:solidFill>
                  <a:schemeClr val="accent3"/>
                </a:solidFill>
                <a:latin typeface="Proxima Nova"/>
                <a:ea typeface="Proxima Nova"/>
                <a:cs typeface="Proxima Nova"/>
                <a:sym typeface="Proxima Nova"/>
              </a:defRPr>
            </a:lvl1pPr>
            <a:lvl2pPr indent="-349250" lvl="1" marL="914400" marR="0" rtl="0" algn="l">
              <a:lnSpc>
                <a:spcPct val="115000"/>
              </a:lnSpc>
              <a:spcBef>
                <a:spcPts val="0"/>
              </a:spcBef>
              <a:spcAft>
                <a:spcPts val="0"/>
              </a:spcAft>
              <a:buClr>
                <a:schemeClr val="accent3"/>
              </a:buClr>
              <a:buSzPts val="1900"/>
              <a:buFont typeface="Proxima Nova"/>
              <a:buChar char="○"/>
              <a:defRPr b="0" i="0" sz="1900" u="none" cap="none" strike="noStrike">
                <a:solidFill>
                  <a:schemeClr val="accent3"/>
                </a:solidFill>
                <a:latin typeface="Proxima Nova"/>
                <a:ea typeface="Proxima Nova"/>
                <a:cs typeface="Proxima Nova"/>
                <a:sym typeface="Proxima Nova"/>
              </a:defRPr>
            </a:lvl2pPr>
            <a:lvl3pPr indent="-349250" lvl="2" marL="1371600" marR="0" rtl="0" algn="l">
              <a:lnSpc>
                <a:spcPct val="115000"/>
              </a:lnSpc>
              <a:spcBef>
                <a:spcPts val="0"/>
              </a:spcBef>
              <a:spcAft>
                <a:spcPts val="0"/>
              </a:spcAft>
              <a:buClr>
                <a:schemeClr val="accent3"/>
              </a:buClr>
              <a:buSzPts val="1900"/>
              <a:buFont typeface="Proxima Nova"/>
              <a:buChar char="■"/>
              <a:defRPr b="0" i="0" sz="1900" u="none" cap="none" strike="noStrike">
                <a:solidFill>
                  <a:schemeClr val="accent3"/>
                </a:solidFill>
                <a:latin typeface="Proxima Nova"/>
                <a:ea typeface="Proxima Nova"/>
                <a:cs typeface="Proxima Nova"/>
                <a:sym typeface="Proxima Nova"/>
              </a:defRPr>
            </a:lvl3pPr>
            <a:lvl4pPr indent="-349250" lvl="3" marL="1828800" marR="0" rtl="0" algn="l">
              <a:lnSpc>
                <a:spcPct val="115000"/>
              </a:lnSpc>
              <a:spcBef>
                <a:spcPts val="0"/>
              </a:spcBef>
              <a:spcAft>
                <a:spcPts val="0"/>
              </a:spcAft>
              <a:buClr>
                <a:schemeClr val="accent3"/>
              </a:buClr>
              <a:buSzPts val="1900"/>
              <a:buFont typeface="Proxima Nova"/>
              <a:buChar char="●"/>
              <a:defRPr b="0" i="0" sz="1900" u="none" cap="none" strike="noStrike">
                <a:solidFill>
                  <a:schemeClr val="accent3"/>
                </a:solidFill>
                <a:latin typeface="Proxima Nova"/>
                <a:ea typeface="Proxima Nova"/>
                <a:cs typeface="Proxima Nova"/>
                <a:sym typeface="Proxima Nova"/>
              </a:defRPr>
            </a:lvl4pPr>
            <a:lvl5pPr indent="-349250" lvl="4" marL="2286000" marR="0" rtl="0" algn="l">
              <a:lnSpc>
                <a:spcPct val="115000"/>
              </a:lnSpc>
              <a:spcBef>
                <a:spcPts val="0"/>
              </a:spcBef>
              <a:spcAft>
                <a:spcPts val="0"/>
              </a:spcAft>
              <a:buClr>
                <a:schemeClr val="accent3"/>
              </a:buClr>
              <a:buSzPts val="1900"/>
              <a:buFont typeface="Proxima Nova"/>
              <a:buChar char="○"/>
              <a:defRPr b="0" i="0" sz="1900" u="none" cap="none" strike="noStrike">
                <a:solidFill>
                  <a:schemeClr val="accent3"/>
                </a:solidFill>
                <a:latin typeface="Proxima Nova"/>
                <a:ea typeface="Proxima Nova"/>
                <a:cs typeface="Proxima Nova"/>
                <a:sym typeface="Proxima Nova"/>
              </a:defRPr>
            </a:lvl5pPr>
            <a:lvl6pPr indent="-349250" lvl="5" marL="2743200" marR="0" rtl="0" algn="l">
              <a:lnSpc>
                <a:spcPct val="115000"/>
              </a:lnSpc>
              <a:spcBef>
                <a:spcPts val="0"/>
              </a:spcBef>
              <a:spcAft>
                <a:spcPts val="0"/>
              </a:spcAft>
              <a:buClr>
                <a:schemeClr val="accent3"/>
              </a:buClr>
              <a:buSzPts val="1900"/>
              <a:buFont typeface="Proxima Nova"/>
              <a:buChar char="■"/>
              <a:defRPr b="0" i="0" sz="1900" u="none" cap="none" strike="noStrike">
                <a:solidFill>
                  <a:schemeClr val="accent3"/>
                </a:solidFill>
                <a:latin typeface="Proxima Nova"/>
                <a:ea typeface="Proxima Nova"/>
                <a:cs typeface="Proxima Nova"/>
                <a:sym typeface="Proxima Nova"/>
              </a:defRPr>
            </a:lvl6pPr>
            <a:lvl7pPr indent="-349250" lvl="6" marL="3200400" marR="0" rtl="0" algn="l">
              <a:lnSpc>
                <a:spcPct val="115000"/>
              </a:lnSpc>
              <a:spcBef>
                <a:spcPts val="0"/>
              </a:spcBef>
              <a:spcAft>
                <a:spcPts val="0"/>
              </a:spcAft>
              <a:buClr>
                <a:schemeClr val="accent3"/>
              </a:buClr>
              <a:buSzPts val="1900"/>
              <a:buFont typeface="Proxima Nova"/>
              <a:buChar char="●"/>
              <a:defRPr b="0" i="0" sz="1900" u="none" cap="none" strike="noStrike">
                <a:solidFill>
                  <a:schemeClr val="accent3"/>
                </a:solidFill>
                <a:latin typeface="Proxima Nova"/>
                <a:ea typeface="Proxima Nova"/>
                <a:cs typeface="Proxima Nova"/>
                <a:sym typeface="Proxima Nova"/>
              </a:defRPr>
            </a:lvl7pPr>
            <a:lvl8pPr indent="-349250" lvl="7" marL="3657600" marR="0" rtl="0" algn="l">
              <a:lnSpc>
                <a:spcPct val="115000"/>
              </a:lnSpc>
              <a:spcBef>
                <a:spcPts val="0"/>
              </a:spcBef>
              <a:spcAft>
                <a:spcPts val="0"/>
              </a:spcAft>
              <a:buClr>
                <a:schemeClr val="accent3"/>
              </a:buClr>
              <a:buSzPts val="1900"/>
              <a:buFont typeface="Proxima Nova"/>
              <a:buChar char="○"/>
              <a:defRPr b="0" i="0" sz="1900" u="none" cap="none" strike="noStrike">
                <a:solidFill>
                  <a:schemeClr val="accent3"/>
                </a:solidFill>
                <a:latin typeface="Proxima Nova"/>
                <a:ea typeface="Proxima Nova"/>
                <a:cs typeface="Proxima Nova"/>
                <a:sym typeface="Proxima Nova"/>
              </a:defRPr>
            </a:lvl8pPr>
            <a:lvl9pPr indent="-349250" lvl="8" marL="4114800" marR="0" rtl="0" algn="l">
              <a:lnSpc>
                <a:spcPct val="115000"/>
              </a:lnSpc>
              <a:spcBef>
                <a:spcPts val="0"/>
              </a:spcBef>
              <a:spcAft>
                <a:spcPts val="0"/>
              </a:spcAft>
              <a:buClr>
                <a:schemeClr val="accent3"/>
              </a:buClr>
              <a:buSzPts val="1900"/>
              <a:buFont typeface="Proxima Nova"/>
              <a:buChar char="■"/>
              <a:defRPr b="0" i="0" sz="1900" u="none" cap="none" strike="noStrike">
                <a:solidFill>
                  <a:schemeClr val="accent3"/>
                </a:solidFill>
                <a:latin typeface="Proxima Nova"/>
                <a:ea typeface="Proxima Nova"/>
                <a:cs typeface="Proxima Nova"/>
                <a:sym typeface="Proxima Nova"/>
              </a:defRPr>
            </a:lvl9pPr>
          </a:lstStyle>
          <a:p/>
        </p:txBody>
      </p:sp>
      <p:sp>
        <p:nvSpPr>
          <p:cNvPr id="32" name="Google Shape;32;p3"/>
          <p:cNvSpPr txBox="1"/>
          <p:nvPr>
            <p:ph idx="12" type="sldNum"/>
          </p:nvPr>
        </p:nvSpPr>
        <p:spPr>
          <a:xfrm>
            <a:off x="11296611" y="6217623"/>
            <a:ext cx="731600" cy="524800"/>
          </a:xfrm>
          <a:prstGeom prst="rect">
            <a:avLst/>
          </a:prstGeom>
          <a:noFill/>
          <a:ln>
            <a:noFill/>
          </a:ln>
        </p:spPr>
        <p:txBody>
          <a:bodyPr anchorCtr="0" anchor="ctr" bIns="121900" lIns="121900" spcFirstLastPara="1" rIns="121900" wrap="square" tIns="121900">
            <a:norm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8.png"/><Relationship Id="rId4" Type="http://schemas.openxmlformats.org/officeDocument/2006/relationships/image" Target="../media/image21.png"/><Relationship Id="rId5" Type="http://schemas.openxmlformats.org/officeDocument/2006/relationships/image" Target="../media/image25.png"/><Relationship Id="rId6"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7.png"/><Relationship Id="rId4" Type="http://schemas.openxmlformats.org/officeDocument/2006/relationships/image" Target="../media/image19.png"/><Relationship Id="rId5" Type="http://schemas.openxmlformats.org/officeDocument/2006/relationships/image" Target="../media/image24.png"/><Relationship Id="rId6"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6.png"/><Relationship Id="rId4" Type="http://schemas.openxmlformats.org/officeDocument/2006/relationships/image" Target="../media/image23.png"/><Relationship Id="rId5" Type="http://schemas.openxmlformats.org/officeDocument/2006/relationships/image" Target="../media/image12.png"/><Relationship Id="rId6"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0.png"/><Relationship Id="rId4" Type="http://schemas.openxmlformats.org/officeDocument/2006/relationships/image" Target="../media/image9.png"/><Relationship Id="rId5" Type="http://schemas.openxmlformats.org/officeDocument/2006/relationships/image" Target="../media/image22.png"/><Relationship Id="rId6"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6.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6.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15.png"/><Relationship Id="rId5" Type="http://schemas.openxmlformats.org/officeDocument/2006/relationships/image" Target="../media/image9.png"/><Relationship Id="rId6"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4.png"/><Relationship Id="rId4" Type="http://schemas.openxmlformats.org/officeDocument/2006/relationships/image" Target="../media/image13.png"/><Relationship Id="rId5" Type="http://schemas.openxmlformats.org/officeDocument/2006/relationships/image" Target="../media/image8.png"/><Relationship Id="rId6"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6.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6.png"/><Relationship Id="rId5" Type="http://schemas.openxmlformats.org/officeDocument/2006/relationships/image" Target="../media/image4.png"/><Relationship Id="rId6"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6"/>
          <p:cNvSpPr txBox="1"/>
          <p:nvPr>
            <p:ph type="title"/>
          </p:nvPr>
        </p:nvSpPr>
        <p:spPr>
          <a:xfrm>
            <a:off x="1523880" y="1268880"/>
            <a:ext cx="9143700" cy="19980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SzPts val="5400"/>
              <a:buNone/>
            </a:pPr>
            <a:r>
              <a:rPr b="1" lang="en-US" sz="6500"/>
              <a:t>Coding Guidelines</a:t>
            </a:r>
            <a:endParaRPr b="1" sz="6500" strike="noStrike">
              <a:solidFill>
                <a:schemeClr val="dk1"/>
              </a:solidFill>
            </a:endParaRPr>
          </a:p>
        </p:txBody>
      </p:sp>
      <p:pic>
        <p:nvPicPr>
          <p:cNvPr descr="img" id="95" name="Google Shape;95;p16"/>
          <p:cNvPicPr preferRelativeResize="0"/>
          <p:nvPr/>
        </p:nvPicPr>
        <p:blipFill rotWithShape="1">
          <a:blip r:embed="rId3">
            <a:alphaModFix/>
          </a:blip>
          <a:srcRect b="0" l="0" r="0" t="0"/>
          <a:stretch/>
        </p:blipFill>
        <p:spPr>
          <a:xfrm>
            <a:off x="9351000" y="156240"/>
            <a:ext cx="2527560" cy="75708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25"/>
          <p:cNvSpPr txBox="1"/>
          <p:nvPr>
            <p:ph type="title"/>
          </p:nvPr>
        </p:nvSpPr>
        <p:spPr>
          <a:xfrm>
            <a:off x="415600" y="0"/>
            <a:ext cx="11360800" cy="950567"/>
          </a:xfrm>
          <a:prstGeom prst="rect">
            <a:avLst/>
          </a:prstGeom>
          <a:noFill/>
          <a:ln>
            <a:noFill/>
          </a:ln>
        </p:spPr>
        <p:txBody>
          <a:bodyPr anchorCtr="0" anchor="ctr" bIns="121900" lIns="121900" spcFirstLastPara="1" rIns="121900" wrap="square" tIns="121900">
            <a:normAutofit/>
          </a:bodyPr>
          <a:lstStyle/>
          <a:p>
            <a:pPr indent="0" lvl="0" marL="0" rtl="0" algn="l">
              <a:lnSpc>
                <a:spcPct val="100000"/>
              </a:lnSpc>
              <a:spcBef>
                <a:spcPts val="0"/>
              </a:spcBef>
              <a:spcAft>
                <a:spcPts val="0"/>
              </a:spcAft>
              <a:buSzPts val="2900"/>
              <a:buNone/>
            </a:pPr>
            <a:r>
              <a:rPr b="1" lang="en-US" sz="3200">
                <a:latin typeface="Arial"/>
                <a:ea typeface="Arial"/>
                <a:cs typeface="Arial"/>
                <a:sym typeface="Arial"/>
              </a:rPr>
              <a:t>Performance Optimization</a:t>
            </a:r>
            <a:endParaRPr b="1" sz="3200">
              <a:latin typeface="Arial"/>
              <a:ea typeface="Arial"/>
              <a:cs typeface="Arial"/>
              <a:sym typeface="Arial"/>
            </a:endParaRPr>
          </a:p>
        </p:txBody>
      </p:sp>
      <p:sp>
        <p:nvSpPr>
          <p:cNvPr id="258" name="Google Shape;258;p25"/>
          <p:cNvSpPr txBox="1"/>
          <p:nvPr>
            <p:ph idx="2" type="subTitle"/>
          </p:nvPr>
        </p:nvSpPr>
        <p:spPr>
          <a:xfrm>
            <a:off x="415599" y="950568"/>
            <a:ext cx="11360799" cy="642413"/>
          </a:xfrm>
          <a:prstGeom prst="rect">
            <a:avLst/>
          </a:prstGeom>
          <a:noFill/>
          <a:ln>
            <a:noFill/>
          </a:ln>
        </p:spPr>
        <p:txBody>
          <a:bodyPr anchorCtr="0" anchor="t" bIns="121900" lIns="121900" spcFirstLastPara="1" rIns="121900" wrap="square" tIns="0">
            <a:normAutofit/>
          </a:bodyPr>
          <a:lstStyle/>
          <a:p>
            <a:pPr indent="0" lvl="0" marL="0" rtl="0" algn="l">
              <a:lnSpc>
                <a:spcPct val="100000"/>
              </a:lnSpc>
              <a:spcBef>
                <a:spcPts val="0"/>
              </a:spcBef>
              <a:spcAft>
                <a:spcPts val="0"/>
              </a:spcAft>
              <a:buSzPts val="2400"/>
              <a:buNone/>
            </a:pPr>
            <a:r>
              <a:rPr lang="en-US" sz="2300">
                <a:latin typeface="Arial"/>
                <a:ea typeface="Arial"/>
                <a:cs typeface="Arial"/>
                <a:sym typeface="Arial"/>
              </a:rPr>
              <a:t>Efficient Code in Terms of Time and Memory</a:t>
            </a:r>
            <a:endParaRPr sz="2300">
              <a:latin typeface="Arial"/>
              <a:ea typeface="Arial"/>
              <a:cs typeface="Arial"/>
              <a:sym typeface="Arial"/>
            </a:endParaRPr>
          </a:p>
        </p:txBody>
      </p:sp>
      <p:sp>
        <p:nvSpPr>
          <p:cNvPr id="259" name="Google Shape;259;p25"/>
          <p:cNvSpPr/>
          <p:nvPr/>
        </p:nvSpPr>
        <p:spPr>
          <a:xfrm>
            <a:off x="304800" y="2011560"/>
            <a:ext cx="11582400" cy="4267200"/>
          </a:xfrm>
          <a:prstGeom prst="rect">
            <a:avLst/>
          </a:prstGeom>
          <a:solidFill>
            <a:srgbClr val="000000">
              <a:alpha val="0"/>
            </a:srgbClr>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sp>
        <p:nvSpPr>
          <p:cNvPr id="260" name="Google Shape;260;p25"/>
          <p:cNvSpPr/>
          <p:nvPr/>
        </p:nvSpPr>
        <p:spPr>
          <a:xfrm>
            <a:off x="304800" y="2011560"/>
            <a:ext cx="11582400" cy="4267200"/>
          </a:xfrm>
          <a:prstGeom prst="rect">
            <a:avLst/>
          </a:prstGeom>
          <a:solidFill>
            <a:srgbClr val="000000">
              <a:alpha val="0"/>
            </a:srgbClr>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None/>
            </a:pPr>
            <a:r>
              <a:t/>
            </a:r>
            <a:endParaRPr b="0" i="0" sz="1700" u="none" cap="none" strike="noStrike">
              <a:solidFill>
                <a:srgbClr val="616161"/>
              </a:solidFill>
              <a:latin typeface="Proxima Nova"/>
              <a:ea typeface="Proxima Nova"/>
              <a:cs typeface="Proxima Nova"/>
              <a:sym typeface="Proxima Nova"/>
            </a:endParaRPr>
          </a:p>
        </p:txBody>
      </p:sp>
      <p:sp>
        <p:nvSpPr>
          <p:cNvPr id="261" name="Google Shape;261;p25"/>
          <p:cNvSpPr/>
          <p:nvPr/>
        </p:nvSpPr>
        <p:spPr>
          <a:xfrm>
            <a:off x="304800" y="2011560"/>
            <a:ext cx="11582400" cy="4267200"/>
          </a:xfrm>
          <a:prstGeom prst="rect">
            <a:avLst/>
          </a:prstGeom>
          <a:solidFill>
            <a:srgbClr val="000000">
              <a:alpha val="0"/>
            </a:srgbClr>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sp>
        <p:nvSpPr>
          <p:cNvPr id="262" name="Google Shape;262;p25"/>
          <p:cNvSpPr/>
          <p:nvPr/>
        </p:nvSpPr>
        <p:spPr>
          <a:xfrm>
            <a:off x="304800" y="2011560"/>
            <a:ext cx="11582400" cy="1706561"/>
          </a:xfrm>
          <a:prstGeom prst="rect">
            <a:avLst/>
          </a:prstGeom>
          <a:solidFill>
            <a:srgbClr val="000000">
              <a:alpha val="0"/>
            </a:srgbClr>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sp>
        <p:nvSpPr>
          <p:cNvPr id="263" name="Google Shape;263;p25"/>
          <p:cNvSpPr/>
          <p:nvPr/>
        </p:nvSpPr>
        <p:spPr>
          <a:xfrm>
            <a:off x="304800" y="2011560"/>
            <a:ext cx="3589733" cy="1706561"/>
          </a:xfrm>
          <a:prstGeom prst="rect">
            <a:avLst/>
          </a:prstGeom>
          <a:solidFill>
            <a:srgbClr val="000000">
              <a:alpha val="0"/>
            </a:srgbClr>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sp>
        <p:nvSpPr>
          <p:cNvPr id="264" name="Google Shape;264;p25"/>
          <p:cNvSpPr/>
          <p:nvPr/>
        </p:nvSpPr>
        <p:spPr>
          <a:xfrm>
            <a:off x="1896467" y="2011560"/>
            <a:ext cx="406400" cy="406400"/>
          </a:xfrm>
          <a:prstGeom prst="rect">
            <a:avLst/>
          </a:prstGeom>
          <a:solidFill>
            <a:srgbClr val="000000">
              <a:alpha val="0"/>
            </a:srgbClr>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sp>
        <p:nvSpPr>
          <p:cNvPr id="265" name="Google Shape;265;p25"/>
          <p:cNvSpPr txBox="1"/>
          <p:nvPr/>
        </p:nvSpPr>
        <p:spPr>
          <a:xfrm>
            <a:off x="1896467" y="2011560"/>
            <a:ext cx="406400" cy="4064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pic>
        <p:nvPicPr>
          <p:cNvPr descr="tmp1q_x5jbn.png" id="266" name="Google Shape;266;p25"/>
          <p:cNvPicPr preferRelativeResize="0"/>
          <p:nvPr/>
        </p:nvPicPr>
        <p:blipFill rotWithShape="1">
          <a:blip r:embed="rId3">
            <a:alphaModFix/>
          </a:blip>
          <a:srcRect b="0" l="0" r="0" t="0"/>
          <a:stretch/>
        </p:blipFill>
        <p:spPr>
          <a:xfrm>
            <a:off x="1896467" y="2011560"/>
            <a:ext cx="406400" cy="406400"/>
          </a:xfrm>
          <a:prstGeom prst="rect">
            <a:avLst/>
          </a:prstGeom>
          <a:noFill/>
          <a:ln>
            <a:noFill/>
          </a:ln>
        </p:spPr>
      </p:pic>
      <p:sp>
        <p:nvSpPr>
          <p:cNvPr id="267" name="Google Shape;267;p25"/>
          <p:cNvSpPr txBox="1"/>
          <p:nvPr/>
        </p:nvSpPr>
        <p:spPr>
          <a:xfrm>
            <a:off x="304800" y="2621121"/>
            <a:ext cx="3589800" cy="16161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1" i="0" lang="en-US" sz="2100" u="none" cap="none" strike="noStrike">
                <a:solidFill>
                  <a:srgbClr val="616161"/>
                </a:solidFill>
              </a:rPr>
              <a:t>Time Complexity Awareness</a:t>
            </a:r>
            <a:endParaRPr sz="2100"/>
          </a:p>
          <a:p>
            <a:pPr indent="0" lvl="0" marL="0" marR="0" rtl="0" algn="ctr">
              <a:lnSpc>
                <a:spcPct val="100000"/>
              </a:lnSpc>
              <a:spcBef>
                <a:spcPts val="0"/>
              </a:spcBef>
              <a:spcAft>
                <a:spcPts val="0"/>
              </a:spcAft>
              <a:buNone/>
            </a:pPr>
            <a:r>
              <a:rPr i="0" lang="en-US" sz="2100" u="none" cap="none" strike="noStrike">
                <a:solidFill>
                  <a:srgbClr val="616161"/>
                </a:solidFill>
              </a:rPr>
              <a:t>Choose efficient algorithms based on Big O analysis for scalable performance.</a:t>
            </a:r>
            <a:endParaRPr sz="2100"/>
          </a:p>
        </p:txBody>
      </p:sp>
      <p:sp>
        <p:nvSpPr>
          <p:cNvPr id="268" name="Google Shape;268;p25"/>
          <p:cNvSpPr/>
          <p:nvPr/>
        </p:nvSpPr>
        <p:spPr>
          <a:xfrm>
            <a:off x="4300933" y="2011560"/>
            <a:ext cx="3589932" cy="1706561"/>
          </a:xfrm>
          <a:prstGeom prst="rect">
            <a:avLst/>
          </a:prstGeom>
          <a:solidFill>
            <a:srgbClr val="000000">
              <a:alpha val="0"/>
            </a:srgbClr>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sp>
        <p:nvSpPr>
          <p:cNvPr id="269" name="Google Shape;269;p25"/>
          <p:cNvSpPr/>
          <p:nvPr/>
        </p:nvSpPr>
        <p:spPr>
          <a:xfrm>
            <a:off x="5892601" y="2011560"/>
            <a:ext cx="406400" cy="406400"/>
          </a:xfrm>
          <a:prstGeom prst="rect">
            <a:avLst/>
          </a:prstGeom>
          <a:solidFill>
            <a:srgbClr val="000000">
              <a:alpha val="0"/>
            </a:srgbClr>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sp>
        <p:nvSpPr>
          <p:cNvPr id="270" name="Google Shape;270;p25"/>
          <p:cNvSpPr txBox="1"/>
          <p:nvPr/>
        </p:nvSpPr>
        <p:spPr>
          <a:xfrm>
            <a:off x="5892601" y="2011560"/>
            <a:ext cx="406400" cy="4064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pic>
        <p:nvPicPr>
          <p:cNvPr descr="tmp0ekul281.png" id="271" name="Google Shape;271;p25"/>
          <p:cNvPicPr preferRelativeResize="0"/>
          <p:nvPr/>
        </p:nvPicPr>
        <p:blipFill rotWithShape="1">
          <a:blip r:embed="rId4">
            <a:alphaModFix/>
          </a:blip>
          <a:srcRect b="0" l="0" r="0" t="0"/>
          <a:stretch/>
        </p:blipFill>
        <p:spPr>
          <a:xfrm>
            <a:off x="5892601" y="2011560"/>
            <a:ext cx="406400" cy="406400"/>
          </a:xfrm>
          <a:prstGeom prst="rect">
            <a:avLst/>
          </a:prstGeom>
          <a:noFill/>
          <a:ln>
            <a:noFill/>
          </a:ln>
        </p:spPr>
      </p:pic>
      <p:sp>
        <p:nvSpPr>
          <p:cNvPr id="272" name="Google Shape;272;p25"/>
          <p:cNvSpPr txBox="1"/>
          <p:nvPr/>
        </p:nvSpPr>
        <p:spPr>
          <a:xfrm>
            <a:off x="4300925" y="2621107"/>
            <a:ext cx="3590100" cy="12930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1" i="0" lang="en-US" sz="2100" u="none" cap="none" strike="noStrike">
                <a:solidFill>
                  <a:srgbClr val="616161"/>
                </a:solidFill>
              </a:rPr>
              <a:t>Memory-Efficient Coding</a:t>
            </a:r>
            <a:endParaRPr sz="2100"/>
          </a:p>
          <a:p>
            <a:pPr indent="0" lvl="0" marL="0" marR="0" rtl="0" algn="ctr">
              <a:lnSpc>
                <a:spcPct val="100000"/>
              </a:lnSpc>
              <a:spcBef>
                <a:spcPts val="0"/>
              </a:spcBef>
              <a:spcAft>
                <a:spcPts val="0"/>
              </a:spcAft>
              <a:buNone/>
            </a:pPr>
            <a:r>
              <a:rPr i="0" lang="en-US" sz="2100" u="none" cap="none" strike="noStrike">
                <a:solidFill>
                  <a:srgbClr val="616161"/>
                </a:solidFill>
              </a:rPr>
              <a:t>Use generators and lazy evaluation to avoid memory overload.</a:t>
            </a:r>
            <a:endParaRPr sz="2100"/>
          </a:p>
        </p:txBody>
      </p:sp>
      <p:sp>
        <p:nvSpPr>
          <p:cNvPr id="273" name="Google Shape;273;p25"/>
          <p:cNvSpPr/>
          <p:nvPr/>
        </p:nvSpPr>
        <p:spPr>
          <a:xfrm>
            <a:off x="8297267" y="2011560"/>
            <a:ext cx="3589733" cy="1706561"/>
          </a:xfrm>
          <a:prstGeom prst="rect">
            <a:avLst/>
          </a:prstGeom>
          <a:solidFill>
            <a:srgbClr val="000000">
              <a:alpha val="0"/>
            </a:srgbClr>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sp>
        <p:nvSpPr>
          <p:cNvPr id="274" name="Google Shape;274;p25"/>
          <p:cNvSpPr/>
          <p:nvPr/>
        </p:nvSpPr>
        <p:spPr>
          <a:xfrm>
            <a:off x="9888933" y="2011560"/>
            <a:ext cx="406400" cy="406400"/>
          </a:xfrm>
          <a:prstGeom prst="rect">
            <a:avLst/>
          </a:prstGeom>
          <a:solidFill>
            <a:srgbClr val="000000">
              <a:alpha val="0"/>
            </a:srgbClr>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sp>
        <p:nvSpPr>
          <p:cNvPr id="275" name="Google Shape;275;p25"/>
          <p:cNvSpPr txBox="1"/>
          <p:nvPr/>
        </p:nvSpPr>
        <p:spPr>
          <a:xfrm>
            <a:off x="9888933" y="2011560"/>
            <a:ext cx="406400" cy="4064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pic>
        <p:nvPicPr>
          <p:cNvPr descr="tmphcyuywsn.png" id="276" name="Google Shape;276;p25"/>
          <p:cNvPicPr preferRelativeResize="0"/>
          <p:nvPr/>
        </p:nvPicPr>
        <p:blipFill rotWithShape="1">
          <a:blip r:embed="rId5">
            <a:alphaModFix/>
          </a:blip>
          <a:srcRect b="0" l="0" r="0" t="0"/>
          <a:stretch/>
        </p:blipFill>
        <p:spPr>
          <a:xfrm>
            <a:off x="9888933" y="2011560"/>
            <a:ext cx="406400" cy="406400"/>
          </a:xfrm>
          <a:prstGeom prst="rect">
            <a:avLst/>
          </a:prstGeom>
          <a:noFill/>
          <a:ln>
            <a:noFill/>
          </a:ln>
        </p:spPr>
      </p:pic>
      <p:sp>
        <p:nvSpPr>
          <p:cNvPr id="277" name="Google Shape;277;p25"/>
          <p:cNvSpPr txBox="1"/>
          <p:nvPr/>
        </p:nvSpPr>
        <p:spPr>
          <a:xfrm>
            <a:off x="8297275" y="2621132"/>
            <a:ext cx="3589800" cy="12930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1" i="0" lang="en-US" sz="2100" u="none" cap="none" strike="noStrike">
                <a:solidFill>
                  <a:srgbClr val="616161"/>
                </a:solidFill>
              </a:rPr>
              <a:t>Avoid Redundancy</a:t>
            </a:r>
            <a:endParaRPr sz="2100"/>
          </a:p>
          <a:p>
            <a:pPr indent="0" lvl="0" marL="0" marR="0" rtl="0" algn="ctr">
              <a:lnSpc>
                <a:spcPct val="100000"/>
              </a:lnSpc>
              <a:spcBef>
                <a:spcPts val="0"/>
              </a:spcBef>
              <a:spcAft>
                <a:spcPts val="0"/>
              </a:spcAft>
              <a:buNone/>
            </a:pPr>
            <a:r>
              <a:rPr i="0" lang="en-US" sz="2100" u="none" cap="none" strike="noStrike">
                <a:solidFill>
                  <a:srgbClr val="616161"/>
                </a:solidFill>
              </a:rPr>
              <a:t>Refactor loops and operations to eliminate unnecessary computations.</a:t>
            </a:r>
            <a:endParaRPr sz="2100"/>
          </a:p>
        </p:txBody>
      </p:sp>
      <p:pic>
        <p:nvPicPr>
          <p:cNvPr descr="img" id="278" name="Google Shape;278;p25"/>
          <p:cNvPicPr preferRelativeResize="0"/>
          <p:nvPr/>
        </p:nvPicPr>
        <p:blipFill rotWithShape="1">
          <a:blip r:embed="rId6">
            <a:alphaModFix/>
          </a:blip>
          <a:srcRect b="0" l="0" r="0" t="0"/>
          <a:stretch/>
        </p:blipFill>
        <p:spPr>
          <a:xfrm>
            <a:off x="9351000" y="156240"/>
            <a:ext cx="2527560" cy="75708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26"/>
          <p:cNvSpPr txBox="1"/>
          <p:nvPr>
            <p:ph type="title"/>
          </p:nvPr>
        </p:nvSpPr>
        <p:spPr>
          <a:xfrm>
            <a:off x="415600" y="0"/>
            <a:ext cx="11360800" cy="950567"/>
          </a:xfrm>
          <a:prstGeom prst="rect">
            <a:avLst/>
          </a:prstGeom>
          <a:noFill/>
          <a:ln>
            <a:noFill/>
          </a:ln>
        </p:spPr>
        <p:txBody>
          <a:bodyPr anchorCtr="0" anchor="ctr" bIns="121900" lIns="121900" spcFirstLastPara="1" rIns="121900" wrap="square" tIns="121900">
            <a:normAutofit/>
          </a:bodyPr>
          <a:lstStyle/>
          <a:p>
            <a:pPr indent="0" lvl="0" marL="0" rtl="0" algn="l">
              <a:lnSpc>
                <a:spcPct val="100000"/>
              </a:lnSpc>
              <a:spcBef>
                <a:spcPts val="0"/>
              </a:spcBef>
              <a:spcAft>
                <a:spcPts val="0"/>
              </a:spcAft>
              <a:buSzPts val="2900"/>
              <a:buNone/>
            </a:pPr>
            <a:r>
              <a:rPr b="1" lang="en-US" sz="3200">
                <a:latin typeface="Arial"/>
                <a:ea typeface="Arial"/>
                <a:cs typeface="Arial"/>
                <a:sym typeface="Arial"/>
              </a:rPr>
              <a:t>Security Best Practices</a:t>
            </a:r>
            <a:endParaRPr b="1" sz="3200">
              <a:latin typeface="Arial"/>
              <a:ea typeface="Arial"/>
              <a:cs typeface="Arial"/>
              <a:sym typeface="Arial"/>
            </a:endParaRPr>
          </a:p>
        </p:txBody>
      </p:sp>
      <p:sp>
        <p:nvSpPr>
          <p:cNvPr id="284" name="Google Shape;284;p26"/>
          <p:cNvSpPr txBox="1"/>
          <p:nvPr>
            <p:ph idx="2" type="subTitle"/>
          </p:nvPr>
        </p:nvSpPr>
        <p:spPr>
          <a:xfrm>
            <a:off x="415599" y="950568"/>
            <a:ext cx="11360799" cy="642413"/>
          </a:xfrm>
          <a:prstGeom prst="rect">
            <a:avLst/>
          </a:prstGeom>
          <a:noFill/>
          <a:ln>
            <a:noFill/>
          </a:ln>
        </p:spPr>
        <p:txBody>
          <a:bodyPr anchorCtr="0" anchor="t" bIns="121900" lIns="121900" spcFirstLastPara="1" rIns="121900" wrap="square" tIns="0">
            <a:normAutofit/>
          </a:bodyPr>
          <a:lstStyle/>
          <a:p>
            <a:pPr indent="0" lvl="0" marL="0" rtl="0" algn="l">
              <a:lnSpc>
                <a:spcPct val="100000"/>
              </a:lnSpc>
              <a:spcBef>
                <a:spcPts val="0"/>
              </a:spcBef>
              <a:spcAft>
                <a:spcPts val="0"/>
              </a:spcAft>
              <a:buSzPts val="2400"/>
              <a:buNone/>
            </a:pPr>
            <a:r>
              <a:rPr lang="en-US" sz="2300">
                <a:latin typeface="Arial"/>
                <a:ea typeface="Arial"/>
                <a:cs typeface="Arial"/>
                <a:sym typeface="Arial"/>
              </a:rPr>
              <a:t>Validating Input and Handling Passwords Safely</a:t>
            </a:r>
            <a:endParaRPr sz="2300">
              <a:latin typeface="Arial"/>
              <a:ea typeface="Arial"/>
              <a:cs typeface="Arial"/>
              <a:sym typeface="Arial"/>
            </a:endParaRPr>
          </a:p>
        </p:txBody>
      </p:sp>
      <p:sp>
        <p:nvSpPr>
          <p:cNvPr id="285" name="Google Shape;285;p26"/>
          <p:cNvSpPr/>
          <p:nvPr/>
        </p:nvSpPr>
        <p:spPr>
          <a:xfrm>
            <a:off x="304800" y="2011560"/>
            <a:ext cx="11582400" cy="4267200"/>
          </a:xfrm>
          <a:prstGeom prst="rect">
            <a:avLst/>
          </a:prstGeom>
          <a:solidFill>
            <a:srgbClr val="000000">
              <a:alpha val="0"/>
            </a:srgbClr>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sp>
        <p:nvSpPr>
          <p:cNvPr id="286" name="Google Shape;286;p26"/>
          <p:cNvSpPr/>
          <p:nvPr/>
        </p:nvSpPr>
        <p:spPr>
          <a:xfrm>
            <a:off x="304800" y="2011560"/>
            <a:ext cx="11582400" cy="4267200"/>
          </a:xfrm>
          <a:prstGeom prst="rect">
            <a:avLst/>
          </a:prstGeom>
          <a:solidFill>
            <a:srgbClr val="000000">
              <a:alpha val="0"/>
            </a:srgbClr>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None/>
            </a:pPr>
            <a:r>
              <a:t/>
            </a:r>
            <a:endParaRPr b="0" i="0" sz="1700" u="none" cap="none" strike="noStrike">
              <a:solidFill>
                <a:srgbClr val="616161"/>
              </a:solidFill>
              <a:latin typeface="Proxima Nova"/>
              <a:ea typeface="Proxima Nova"/>
              <a:cs typeface="Proxima Nova"/>
              <a:sym typeface="Proxima Nova"/>
            </a:endParaRPr>
          </a:p>
        </p:txBody>
      </p:sp>
      <p:sp>
        <p:nvSpPr>
          <p:cNvPr id="287" name="Google Shape;287;p26"/>
          <p:cNvSpPr/>
          <p:nvPr/>
        </p:nvSpPr>
        <p:spPr>
          <a:xfrm>
            <a:off x="304800" y="2011560"/>
            <a:ext cx="11582400" cy="4267200"/>
          </a:xfrm>
          <a:prstGeom prst="rect">
            <a:avLst/>
          </a:prstGeom>
          <a:solidFill>
            <a:srgbClr val="000000">
              <a:alpha val="0"/>
            </a:srgbClr>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sp>
        <p:nvSpPr>
          <p:cNvPr id="288" name="Google Shape;288;p26"/>
          <p:cNvSpPr/>
          <p:nvPr/>
        </p:nvSpPr>
        <p:spPr>
          <a:xfrm>
            <a:off x="304800" y="2011560"/>
            <a:ext cx="11582400" cy="1706561"/>
          </a:xfrm>
          <a:prstGeom prst="rect">
            <a:avLst/>
          </a:prstGeom>
          <a:solidFill>
            <a:srgbClr val="000000">
              <a:alpha val="0"/>
            </a:srgbClr>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sp>
        <p:nvSpPr>
          <p:cNvPr id="289" name="Google Shape;289;p26"/>
          <p:cNvSpPr/>
          <p:nvPr/>
        </p:nvSpPr>
        <p:spPr>
          <a:xfrm>
            <a:off x="304800" y="2011560"/>
            <a:ext cx="3589733" cy="1706561"/>
          </a:xfrm>
          <a:prstGeom prst="rect">
            <a:avLst/>
          </a:prstGeom>
          <a:solidFill>
            <a:srgbClr val="000000">
              <a:alpha val="0"/>
            </a:srgbClr>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sp>
        <p:nvSpPr>
          <p:cNvPr id="290" name="Google Shape;290;p26"/>
          <p:cNvSpPr/>
          <p:nvPr/>
        </p:nvSpPr>
        <p:spPr>
          <a:xfrm>
            <a:off x="1896467" y="2011560"/>
            <a:ext cx="406400" cy="406400"/>
          </a:xfrm>
          <a:prstGeom prst="rect">
            <a:avLst/>
          </a:prstGeom>
          <a:solidFill>
            <a:srgbClr val="000000">
              <a:alpha val="0"/>
            </a:srgbClr>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sp>
        <p:nvSpPr>
          <p:cNvPr id="291" name="Google Shape;291;p26"/>
          <p:cNvSpPr txBox="1"/>
          <p:nvPr/>
        </p:nvSpPr>
        <p:spPr>
          <a:xfrm>
            <a:off x="1896467" y="2011560"/>
            <a:ext cx="406400" cy="4064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pic>
        <p:nvPicPr>
          <p:cNvPr descr="tmppqzhetof.png" id="292" name="Google Shape;292;p26"/>
          <p:cNvPicPr preferRelativeResize="0"/>
          <p:nvPr/>
        </p:nvPicPr>
        <p:blipFill rotWithShape="1">
          <a:blip r:embed="rId3">
            <a:alphaModFix/>
          </a:blip>
          <a:srcRect b="0" l="0" r="0" t="0"/>
          <a:stretch/>
        </p:blipFill>
        <p:spPr>
          <a:xfrm>
            <a:off x="1896467" y="2011560"/>
            <a:ext cx="406400" cy="406400"/>
          </a:xfrm>
          <a:prstGeom prst="rect">
            <a:avLst/>
          </a:prstGeom>
          <a:noFill/>
          <a:ln>
            <a:noFill/>
          </a:ln>
        </p:spPr>
      </p:pic>
      <p:sp>
        <p:nvSpPr>
          <p:cNvPr id="293" name="Google Shape;293;p26"/>
          <p:cNvSpPr txBox="1"/>
          <p:nvPr/>
        </p:nvSpPr>
        <p:spPr>
          <a:xfrm>
            <a:off x="304800" y="2621128"/>
            <a:ext cx="3589800" cy="12930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1" i="0" lang="en-US" sz="2100" u="none" cap="none" strike="noStrike">
                <a:solidFill>
                  <a:srgbClr val="616161"/>
                </a:solidFill>
              </a:rPr>
              <a:t>Input Validation</a:t>
            </a:r>
            <a:endParaRPr sz="2100"/>
          </a:p>
          <a:p>
            <a:pPr indent="0" lvl="0" marL="0" marR="0" rtl="0" algn="ctr">
              <a:lnSpc>
                <a:spcPct val="100000"/>
              </a:lnSpc>
              <a:spcBef>
                <a:spcPts val="0"/>
              </a:spcBef>
              <a:spcAft>
                <a:spcPts val="0"/>
              </a:spcAft>
              <a:buNone/>
            </a:pPr>
            <a:r>
              <a:rPr i="0" lang="en-US" sz="2100" u="none" cap="none" strike="noStrike">
                <a:solidFill>
                  <a:srgbClr val="616161"/>
                </a:solidFill>
              </a:rPr>
              <a:t>Always sanitize and validate input to prevent injection and type errors.</a:t>
            </a:r>
            <a:endParaRPr sz="2100"/>
          </a:p>
        </p:txBody>
      </p:sp>
      <p:sp>
        <p:nvSpPr>
          <p:cNvPr id="294" name="Google Shape;294;p26"/>
          <p:cNvSpPr/>
          <p:nvPr/>
        </p:nvSpPr>
        <p:spPr>
          <a:xfrm>
            <a:off x="4300933" y="2011560"/>
            <a:ext cx="3589932" cy="1706561"/>
          </a:xfrm>
          <a:prstGeom prst="rect">
            <a:avLst/>
          </a:prstGeom>
          <a:solidFill>
            <a:srgbClr val="000000">
              <a:alpha val="0"/>
            </a:srgbClr>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sp>
        <p:nvSpPr>
          <p:cNvPr id="295" name="Google Shape;295;p26"/>
          <p:cNvSpPr/>
          <p:nvPr/>
        </p:nvSpPr>
        <p:spPr>
          <a:xfrm>
            <a:off x="5892601" y="2011560"/>
            <a:ext cx="406400" cy="406400"/>
          </a:xfrm>
          <a:prstGeom prst="rect">
            <a:avLst/>
          </a:prstGeom>
          <a:solidFill>
            <a:srgbClr val="000000">
              <a:alpha val="0"/>
            </a:srgbClr>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sp>
        <p:nvSpPr>
          <p:cNvPr id="296" name="Google Shape;296;p26"/>
          <p:cNvSpPr txBox="1"/>
          <p:nvPr/>
        </p:nvSpPr>
        <p:spPr>
          <a:xfrm>
            <a:off x="5892601" y="2011560"/>
            <a:ext cx="406400" cy="4064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pic>
        <p:nvPicPr>
          <p:cNvPr descr="tmpc2gevxcd.png" id="297" name="Google Shape;297;p26"/>
          <p:cNvPicPr preferRelativeResize="0"/>
          <p:nvPr/>
        </p:nvPicPr>
        <p:blipFill rotWithShape="1">
          <a:blip r:embed="rId4">
            <a:alphaModFix/>
          </a:blip>
          <a:srcRect b="0" l="0" r="0" t="0"/>
          <a:stretch/>
        </p:blipFill>
        <p:spPr>
          <a:xfrm>
            <a:off x="5892601" y="2011560"/>
            <a:ext cx="406400" cy="406400"/>
          </a:xfrm>
          <a:prstGeom prst="rect">
            <a:avLst/>
          </a:prstGeom>
          <a:noFill/>
          <a:ln>
            <a:noFill/>
          </a:ln>
        </p:spPr>
      </p:pic>
      <p:sp>
        <p:nvSpPr>
          <p:cNvPr id="298" name="Google Shape;298;p26"/>
          <p:cNvSpPr txBox="1"/>
          <p:nvPr/>
        </p:nvSpPr>
        <p:spPr>
          <a:xfrm>
            <a:off x="4300925" y="2621110"/>
            <a:ext cx="3590100" cy="12930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1" i="0" lang="en-US" sz="2100" u="none" cap="none" strike="noStrike">
                <a:solidFill>
                  <a:srgbClr val="616161"/>
                </a:solidFill>
              </a:rPr>
              <a:t>Secure Password Storage</a:t>
            </a:r>
            <a:endParaRPr sz="2100"/>
          </a:p>
          <a:p>
            <a:pPr indent="0" lvl="0" marL="0" marR="0" rtl="0" algn="ctr">
              <a:lnSpc>
                <a:spcPct val="100000"/>
              </a:lnSpc>
              <a:spcBef>
                <a:spcPts val="0"/>
              </a:spcBef>
              <a:spcAft>
                <a:spcPts val="0"/>
              </a:spcAft>
              <a:buNone/>
            </a:pPr>
            <a:r>
              <a:rPr i="0" lang="en-US" sz="2100" u="none" cap="none" strike="noStrike">
                <a:solidFill>
                  <a:srgbClr val="616161"/>
                </a:solidFill>
              </a:rPr>
              <a:t>Use cryptographic hashing (e.g., SHA-256) with salts to protect passwords.</a:t>
            </a:r>
            <a:endParaRPr sz="2100"/>
          </a:p>
        </p:txBody>
      </p:sp>
      <p:sp>
        <p:nvSpPr>
          <p:cNvPr id="299" name="Google Shape;299;p26"/>
          <p:cNvSpPr/>
          <p:nvPr/>
        </p:nvSpPr>
        <p:spPr>
          <a:xfrm>
            <a:off x="8297267" y="2011560"/>
            <a:ext cx="3589733" cy="1706561"/>
          </a:xfrm>
          <a:prstGeom prst="rect">
            <a:avLst/>
          </a:prstGeom>
          <a:solidFill>
            <a:srgbClr val="000000">
              <a:alpha val="0"/>
            </a:srgbClr>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sp>
        <p:nvSpPr>
          <p:cNvPr id="300" name="Google Shape;300;p26"/>
          <p:cNvSpPr/>
          <p:nvPr/>
        </p:nvSpPr>
        <p:spPr>
          <a:xfrm>
            <a:off x="9888933" y="2011560"/>
            <a:ext cx="406400" cy="406400"/>
          </a:xfrm>
          <a:prstGeom prst="rect">
            <a:avLst/>
          </a:prstGeom>
          <a:solidFill>
            <a:srgbClr val="000000">
              <a:alpha val="0"/>
            </a:srgbClr>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sp>
        <p:nvSpPr>
          <p:cNvPr id="301" name="Google Shape;301;p26"/>
          <p:cNvSpPr txBox="1"/>
          <p:nvPr/>
        </p:nvSpPr>
        <p:spPr>
          <a:xfrm>
            <a:off x="9888933" y="2011560"/>
            <a:ext cx="406400" cy="4064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pic>
        <p:nvPicPr>
          <p:cNvPr descr="tmpcte8s6ra.png" id="302" name="Google Shape;302;p26"/>
          <p:cNvPicPr preferRelativeResize="0"/>
          <p:nvPr/>
        </p:nvPicPr>
        <p:blipFill rotWithShape="1">
          <a:blip r:embed="rId5">
            <a:alphaModFix/>
          </a:blip>
          <a:srcRect b="0" l="0" r="0" t="0"/>
          <a:stretch/>
        </p:blipFill>
        <p:spPr>
          <a:xfrm>
            <a:off x="9888933" y="2011560"/>
            <a:ext cx="406400" cy="406400"/>
          </a:xfrm>
          <a:prstGeom prst="rect">
            <a:avLst/>
          </a:prstGeom>
          <a:noFill/>
          <a:ln>
            <a:noFill/>
          </a:ln>
        </p:spPr>
      </p:pic>
      <p:sp>
        <p:nvSpPr>
          <p:cNvPr id="303" name="Google Shape;303;p26"/>
          <p:cNvSpPr txBox="1"/>
          <p:nvPr/>
        </p:nvSpPr>
        <p:spPr>
          <a:xfrm>
            <a:off x="8297275" y="2621128"/>
            <a:ext cx="3589800" cy="9696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1" i="0" lang="en-US" sz="2100" u="none" cap="none" strike="noStrike">
                <a:solidFill>
                  <a:srgbClr val="616161"/>
                </a:solidFill>
              </a:rPr>
              <a:t>Raise Errors Intentionally</a:t>
            </a:r>
            <a:endParaRPr sz="2100"/>
          </a:p>
          <a:p>
            <a:pPr indent="0" lvl="0" marL="0" marR="0" rtl="0" algn="ctr">
              <a:lnSpc>
                <a:spcPct val="100000"/>
              </a:lnSpc>
              <a:spcBef>
                <a:spcPts val="0"/>
              </a:spcBef>
              <a:spcAft>
                <a:spcPts val="0"/>
              </a:spcAft>
              <a:buNone/>
            </a:pPr>
            <a:r>
              <a:rPr i="0" lang="en-US" sz="2100" u="none" cap="none" strike="noStrike">
                <a:solidFill>
                  <a:srgbClr val="616161"/>
                </a:solidFill>
              </a:rPr>
              <a:t>Throw exceptions when data violates security expectations.</a:t>
            </a:r>
            <a:endParaRPr sz="2100"/>
          </a:p>
        </p:txBody>
      </p:sp>
      <p:pic>
        <p:nvPicPr>
          <p:cNvPr descr="img" id="304" name="Google Shape;304;p26"/>
          <p:cNvPicPr preferRelativeResize="0"/>
          <p:nvPr/>
        </p:nvPicPr>
        <p:blipFill rotWithShape="1">
          <a:blip r:embed="rId6">
            <a:alphaModFix/>
          </a:blip>
          <a:srcRect b="0" l="0" r="0" t="0"/>
          <a:stretch/>
        </p:blipFill>
        <p:spPr>
          <a:xfrm>
            <a:off x="9351000" y="156240"/>
            <a:ext cx="2527560" cy="75708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27"/>
          <p:cNvSpPr txBox="1"/>
          <p:nvPr>
            <p:ph type="title"/>
          </p:nvPr>
        </p:nvSpPr>
        <p:spPr>
          <a:xfrm>
            <a:off x="415600" y="0"/>
            <a:ext cx="11360800" cy="950567"/>
          </a:xfrm>
          <a:prstGeom prst="rect">
            <a:avLst/>
          </a:prstGeom>
          <a:noFill/>
          <a:ln>
            <a:noFill/>
          </a:ln>
        </p:spPr>
        <p:txBody>
          <a:bodyPr anchorCtr="0" anchor="ctr" bIns="121900" lIns="121900" spcFirstLastPara="1" rIns="121900" wrap="square" tIns="121900">
            <a:normAutofit/>
          </a:bodyPr>
          <a:lstStyle/>
          <a:p>
            <a:pPr indent="0" lvl="0" marL="0" rtl="0" algn="l">
              <a:lnSpc>
                <a:spcPct val="100000"/>
              </a:lnSpc>
              <a:spcBef>
                <a:spcPts val="0"/>
              </a:spcBef>
              <a:spcAft>
                <a:spcPts val="0"/>
              </a:spcAft>
              <a:buSzPts val="2900"/>
              <a:buNone/>
            </a:pPr>
            <a:r>
              <a:rPr b="1" lang="en-US" sz="3200">
                <a:latin typeface="Arial"/>
                <a:ea typeface="Arial"/>
                <a:cs typeface="Arial"/>
                <a:sym typeface="Arial"/>
              </a:rPr>
              <a:t>Collaboration &amp; Workflow</a:t>
            </a:r>
            <a:endParaRPr b="1" sz="3200">
              <a:latin typeface="Arial"/>
              <a:ea typeface="Arial"/>
              <a:cs typeface="Arial"/>
              <a:sym typeface="Arial"/>
            </a:endParaRPr>
          </a:p>
        </p:txBody>
      </p:sp>
      <p:sp>
        <p:nvSpPr>
          <p:cNvPr id="310" name="Google Shape;310;p27"/>
          <p:cNvSpPr txBox="1"/>
          <p:nvPr>
            <p:ph idx="2" type="subTitle"/>
          </p:nvPr>
        </p:nvSpPr>
        <p:spPr>
          <a:xfrm>
            <a:off x="415599" y="950568"/>
            <a:ext cx="11360799" cy="642413"/>
          </a:xfrm>
          <a:prstGeom prst="rect">
            <a:avLst/>
          </a:prstGeom>
          <a:noFill/>
          <a:ln>
            <a:noFill/>
          </a:ln>
        </p:spPr>
        <p:txBody>
          <a:bodyPr anchorCtr="0" anchor="t" bIns="121900" lIns="121900" spcFirstLastPara="1" rIns="121900" wrap="square" tIns="0">
            <a:normAutofit/>
          </a:bodyPr>
          <a:lstStyle/>
          <a:p>
            <a:pPr indent="0" lvl="0" marL="0" rtl="0" algn="l">
              <a:lnSpc>
                <a:spcPct val="100000"/>
              </a:lnSpc>
              <a:spcBef>
                <a:spcPts val="0"/>
              </a:spcBef>
              <a:spcAft>
                <a:spcPts val="0"/>
              </a:spcAft>
              <a:buSzPts val="2400"/>
              <a:buNone/>
            </a:pPr>
            <a:r>
              <a:rPr lang="en-US" sz="2100">
                <a:latin typeface="Arial"/>
                <a:ea typeface="Arial"/>
                <a:cs typeface="Arial"/>
                <a:sym typeface="Arial"/>
              </a:rPr>
              <a:t>Version Control, Reviews, and CI/CD Integration</a:t>
            </a:r>
            <a:endParaRPr>
              <a:latin typeface="Arial"/>
              <a:ea typeface="Arial"/>
              <a:cs typeface="Arial"/>
              <a:sym typeface="Arial"/>
            </a:endParaRPr>
          </a:p>
        </p:txBody>
      </p:sp>
      <p:sp>
        <p:nvSpPr>
          <p:cNvPr id="311" name="Google Shape;311;p27"/>
          <p:cNvSpPr/>
          <p:nvPr/>
        </p:nvSpPr>
        <p:spPr>
          <a:xfrm>
            <a:off x="304800" y="2011560"/>
            <a:ext cx="11582400" cy="4267200"/>
          </a:xfrm>
          <a:prstGeom prst="rect">
            <a:avLst/>
          </a:prstGeom>
          <a:solidFill>
            <a:srgbClr val="000000">
              <a:alpha val="0"/>
            </a:srgbClr>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sp>
        <p:nvSpPr>
          <p:cNvPr id="312" name="Google Shape;312;p27"/>
          <p:cNvSpPr/>
          <p:nvPr/>
        </p:nvSpPr>
        <p:spPr>
          <a:xfrm>
            <a:off x="304800" y="2011560"/>
            <a:ext cx="11582400" cy="4267200"/>
          </a:xfrm>
          <a:prstGeom prst="rect">
            <a:avLst/>
          </a:prstGeom>
          <a:solidFill>
            <a:srgbClr val="000000">
              <a:alpha val="0"/>
            </a:srgbClr>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None/>
            </a:pPr>
            <a:r>
              <a:t/>
            </a:r>
            <a:endParaRPr b="0" i="0" sz="1700" u="none" cap="none" strike="noStrike">
              <a:solidFill>
                <a:srgbClr val="616161"/>
              </a:solidFill>
              <a:latin typeface="Proxima Nova"/>
              <a:ea typeface="Proxima Nova"/>
              <a:cs typeface="Proxima Nova"/>
              <a:sym typeface="Proxima Nova"/>
            </a:endParaRPr>
          </a:p>
        </p:txBody>
      </p:sp>
      <p:sp>
        <p:nvSpPr>
          <p:cNvPr id="313" name="Google Shape;313;p27"/>
          <p:cNvSpPr/>
          <p:nvPr/>
        </p:nvSpPr>
        <p:spPr>
          <a:xfrm>
            <a:off x="304800" y="2011560"/>
            <a:ext cx="11582400" cy="4267200"/>
          </a:xfrm>
          <a:prstGeom prst="rect">
            <a:avLst/>
          </a:prstGeom>
          <a:solidFill>
            <a:srgbClr val="000000">
              <a:alpha val="0"/>
            </a:srgbClr>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sp>
        <p:nvSpPr>
          <p:cNvPr id="314" name="Google Shape;314;p27"/>
          <p:cNvSpPr/>
          <p:nvPr/>
        </p:nvSpPr>
        <p:spPr>
          <a:xfrm>
            <a:off x="304800" y="2011560"/>
            <a:ext cx="11582400" cy="1706561"/>
          </a:xfrm>
          <a:prstGeom prst="rect">
            <a:avLst/>
          </a:prstGeom>
          <a:solidFill>
            <a:srgbClr val="000000">
              <a:alpha val="0"/>
            </a:srgbClr>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sp>
        <p:nvSpPr>
          <p:cNvPr id="315" name="Google Shape;315;p27"/>
          <p:cNvSpPr/>
          <p:nvPr/>
        </p:nvSpPr>
        <p:spPr>
          <a:xfrm>
            <a:off x="304800" y="2011560"/>
            <a:ext cx="3589733" cy="1706561"/>
          </a:xfrm>
          <a:prstGeom prst="rect">
            <a:avLst/>
          </a:prstGeom>
          <a:solidFill>
            <a:srgbClr val="000000">
              <a:alpha val="0"/>
            </a:srgbClr>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sp>
        <p:nvSpPr>
          <p:cNvPr id="316" name="Google Shape;316;p27"/>
          <p:cNvSpPr/>
          <p:nvPr/>
        </p:nvSpPr>
        <p:spPr>
          <a:xfrm>
            <a:off x="1896467" y="2011560"/>
            <a:ext cx="406400" cy="406400"/>
          </a:xfrm>
          <a:prstGeom prst="rect">
            <a:avLst/>
          </a:prstGeom>
          <a:solidFill>
            <a:srgbClr val="000000">
              <a:alpha val="0"/>
            </a:srgbClr>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sp>
        <p:nvSpPr>
          <p:cNvPr id="317" name="Google Shape;317;p27"/>
          <p:cNvSpPr txBox="1"/>
          <p:nvPr/>
        </p:nvSpPr>
        <p:spPr>
          <a:xfrm>
            <a:off x="1896467" y="2011560"/>
            <a:ext cx="406400" cy="4064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pic>
        <p:nvPicPr>
          <p:cNvPr descr="tmp_mn456t4.png" id="318" name="Google Shape;318;p27"/>
          <p:cNvPicPr preferRelativeResize="0"/>
          <p:nvPr/>
        </p:nvPicPr>
        <p:blipFill rotWithShape="1">
          <a:blip r:embed="rId3">
            <a:alphaModFix/>
          </a:blip>
          <a:srcRect b="0" l="0" r="0" t="0"/>
          <a:stretch/>
        </p:blipFill>
        <p:spPr>
          <a:xfrm>
            <a:off x="1896467" y="2011560"/>
            <a:ext cx="406400" cy="406400"/>
          </a:xfrm>
          <a:prstGeom prst="rect">
            <a:avLst/>
          </a:prstGeom>
          <a:noFill/>
          <a:ln>
            <a:noFill/>
          </a:ln>
        </p:spPr>
      </p:pic>
      <p:sp>
        <p:nvSpPr>
          <p:cNvPr id="319" name="Google Shape;319;p27"/>
          <p:cNvSpPr txBox="1"/>
          <p:nvPr/>
        </p:nvSpPr>
        <p:spPr>
          <a:xfrm>
            <a:off x="304800" y="2621121"/>
            <a:ext cx="3589800" cy="12930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1" i="0" lang="en-US" sz="2100" u="none" cap="none" strike="noStrike">
                <a:solidFill>
                  <a:srgbClr val="616161"/>
                </a:solidFill>
              </a:rPr>
              <a:t>Git for Version Control</a:t>
            </a:r>
            <a:endParaRPr sz="2100"/>
          </a:p>
          <a:p>
            <a:pPr indent="0" lvl="0" marL="0" marR="0" rtl="0" algn="ctr">
              <a:lnSpc>
                <a:spcPct val="100000"/>
              </a:lnSpc>
              <a:spcBef>
                <a:spcPts val="0"/>
              </a:spcBef>
              <a:spcAft>
                <a:spcPts val="0"/>
              </a:spcAft>
              <a:buNone/>
            </a:pPr>
            <a:r>
              <a:rPr i="0" lang="en-US" sz="2100" u="none" cap="none" strike="noStrike">
                <a:solidFill>
                  <a:srgbClr val="616161"/>
                </a:solidFill>
              </a:rPr>
              <a:t>Track changes, isolate features via branches, and ensure traceability.</a:t>
            </a:r>
            <a:endParaRPr sz="2100"/>
          </a:p>
        </p:txBody>
      </p:sp>
      <p:sp>
        <p:nvSpPr>
          <p:cNvPr id="320" name="Google Shape;320;p27"/>
          <p:cNvSpPr/>
          <p:nvPr/>
        </p:nvSpPr>
        <p:spPr>
          <a:xfrm>
            <a:off x="4300933" y="2011560"/>
            <a:ext cx="3589932" cy="1706561"/>
          </a:xfrm>
          <a:prstGeom prst="rect">
            <a:avLst/>
          </a:prstGeom>
          <a:solidFill>
            <a:srgbClr val="000000">
              <a:alpha val="0"/>
            </a:srgbClr>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sp>
        <p:nvSpPr>
          <p:cNvPr id="321" name="Google Shape;321;p27"/>
          <p:cNvSpPr/>
          <p:nvPr/>
        </p:nvSpPr>
        <p:spPr>
          <a:xfrm>
            <a:off x="5892601" y="2011560"/>
            <a:ext cx="406400" cy="406400"/>
          </a:xfrm>
          <a:prstGeom prst="rect">
            <a:avLst/>
          </a:prstGeom>
          <a:solidFill>
            <a:srgbClr val="000000">
              <a:alpha val="0"/>
            </a:srgbClr>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sp>
        <p:nvSpPr>
          <p:cNvPr id="322" name="Google Shape;322;p27"/>
          <p:cNvSpPr txBox="1"/>
          <p:nvPr/>
        </p:nvSpPr>
        <p:spPr>
          <a:xfrm>
            <a:off x="5892601" y="2011560"/>
            <a:ext cx="406500" cy="3231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t/>
            </a:r>
            <a:endParaRPr b="0" i="0" sz="2100" u="none" cap="none" strike="noStrike">
              <a:solidFill>
                <a:srgbClr val="000000"/>
              </a:solidFill>
              <a:latin typeface="Arial"/>
              <a:ea typeface="Arial"/>
              <a:cs typeface="Arial"/>
              <a:sym typeface="Arial"/>
            </a:endParaRPr>
          </a:p>
        </p:txBody>
      </p:sp>
      <p:pic>
        <p:nvPicPr>
          <p:cNvPr descr="tmpj2iu6c_6.png" id="323" name="Google Shape;323;p27"/>
          <p:cNvPicPr preferRelativeResize="0"/>
          <p:nvPr/>
        </p:nvPicPr>
        <p:blipFill rotWithShape="1">
          <a:blip r:embed="rId4">
            <a:alphaModFix/>
          </a:blip>
          <a:srcRect b="0" l="0" r="0" t="0"/>
          <a:stretch/>
        </p:blipFill>
        <p:spPr>
          <a:xfrm>
            <a:off x="5892601" y="2011560"/>
            <a:ext cx="406400" cy="406400"/>
          </a:xfrm>
          <a:prstGeom prst="rect">
            <a:avLst/>
          </a:prstGeom>
          <a:noFill/>
          <a:ln>
            <a:noFill/>
          </a:ln>
        </p:spPr>
      </p:pic>
      <p:sp>
        <p:nvSpPr>
          <p:cNvPr id="324" name="Google Shape;324;p27"/>
          <p:cNvSpPr txBox="1"/>
          <p:nvPr/>
        </p:nvSpPr>
        <p:spPr>
          <a:xfrm>
            <a:off x="4300925" y="2621116"/>
            <a:ext cx="3590100" cy="12930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1" i="0" lang="en-US" sz="2100" u="none" cap="none" strike="noStrike">
                <a:solidFill>
                  <a:srgbClr val="616161"/>
                </a:solidFill>
              </a:rPr>
              <a:t>Peer Code Reviews</a:t>
            </a:r>
            <a:endParaRPr sz="2100"/>
          </a:p>
          <a:p>
            <a:pPr indent="0" lvl="0" marL="0" marR="0" rtl="0" algn="ctr">
              <a:lnSpc>
                <a:spcPct val="100000"/>
              </a:lnSpc>
              <a:spcBef>
                <a:spcPts val="0"/>
              </a:spcBef>
              <a:spcAft>
                <a:spcPts val="0"/>
              </a:spcAft>
              <a:buNone/>
            </a:pPr>
            <a:r>
              <a:rPr i="0" lang="en-US" sz="2100" u="none" cap="none" strike="noStrike">
                <a:solidFill>
                  <a:srgbClr val="616161"/>
                </a:solidFill>
              </a:rPr>
              <a:t>Foster knowledge sharing and catch bugs with structured feedback.</a:t>
            </a:r>
            <a:endParaRPr sz="2100"/>
          </a:p>
        </p:txBody>
      </p:sp>
      <p:sp>
        <p:nvSpPr>
          <p:cNvPr id="325" name="Google Shape;325;p27"/>
          <p:cNvSpPr/>
          <p:nvPr/>
        </p:nvSpPr>
        <p:spPr>
          <a:xfrm>
            <a:off x="8297267" y="2011560"/>
            <a:ext cx="3589733" cy="1706561"/>
          </a:xfrm>
          <a:prstGeom prst="rect">
            <a:avLst/>
          </a:prstGeom>
          <a:solidFill>
            <a:srgbClr val="000000">
              <a:alpha val="0"/>
            </a:srgbClr>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sp>
        <p:nvSpPr>
          <p:cNvPr id="326" name="Google Shape;326;p27"/>
          <p:cNvSpPr/>
          <p:nvPr/>
        </p:nvSpPr>
        <p:spPr>
          <a:xfrm>
            <a:off x="9888933" y="2011560"/>
            <a:ext cx="406400" cy="406400"/>
          </a:xfrm>
          <a:prstGeom prst="rect">
            <a:avLst/>
          </a:prstGeom>
          <a:solidFill>
            <a:srgbClr val="000000">
              <a:alpha val="0"/>
            </a:srgbClr>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sp>
        <p:nvSpPr>
          <p:cNvPr id="327" name="Google Shape;327;p27"/>
          <p:cNvSpPr txBox="1"/>
          <p:nvPr/>
        </p:nvSpPr>
        <p:spPr>
          <a:xfrm>
            <a:off x="9888933" y="2011560"/>
            <a:ext cx="406400" cy="4064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pic>
        <p:nvPicPr>
          <p:cNvPr descr="tmpd24qcakg.png" id="328" name="Google Shape;328;p27"/>
          <p:cNvPicPr preferRelativeResize="0"/>
          <p:nvPr/>
        </p:nvPicPr>
        <p:blipFill rotWithShape="1">
          <a:blip r:embed="rId5">
            <a:alphaModFix/>
          </a:blip>
          <a:srcRect b="0" l="0" r="0" t="0"/>
          <a:stretch/>
        </p:blipFill>
        <p:spPr>
          <a:xfrm>
            <a:off x="9888933" y="2011560"/>
            <a:ext cx="406400" cy="406400"/>
          </a:xfrm>
          <a:prstGeom prst="rect">
            <a:avLst/>
          </a:prstGeom>
          <a:noFill/>
          <a:ln>
            <a:noFill/>
          </a:ln>
        </p:spPr>
      </p:pic>
      <p:sp>
        <p:nvSpPr>
          <p:cNvPr id="329" name="Google Shape;329;p27"/>
          <p:cNvSpPr txBox="1"/>
          <p:nvPr/>
        </p:nvSpPr>
        <p:spPr>
          <a:xfrm>
            <a:off x="8297275" y="2621125"/>
            <a:ext cx="3589800" cy="12930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1" i="0" lang="en-US" sz="2100" u="none" cap="none" strike="noStrike">
                <a:solidFill>
                  <a:srgbClr val="616161"/>
                </a:solidFill>
              </a:rPr>
              <a:t>Continuous Integration (CI)</a:t>
            </a:r>
            <a:endParaRPr sz="2100"/>
          </a:p>
          <a:p>
            <a:pPr indent="0" lvl="0" marL="0" marR="0" rtl="0" algn="ctr">
              <a:lnSpc>
                <a:spcPct val="100000"/>
              </a:lnSpc>
              <a:spcBef>
                <a:spcPts val="0"/>
              </a:spcBef>
              <a:spcAft>
                <a:spcPts val="0"/>
              </a:spcAft>
              <a:buNone/>
            </a:pPr>
            <a:r>
              <a:rPr i="0" lang="en-US" sz="2100" u="none" cap="none" strike="noStrike">
                <a:solidFill>
                  <a:srgbClr val="616161"/>
                </a:solidFill>
              </a:rPr>
              <a:t>Automate testing and linting via GitHub Actions or similar tools.</a:t>
            </a:r>
            <a:endParaRPr sz="2100"/>
          </a:p>
        </p:txBody>
      </p:sp>
      <p:pic>
        <p:nvPicPr>
          <p:cNvPr descr="img" id="330" name="Google Shape;330;p27"/>
          <p:cNvPicPr preferRelativeResize="0"/>
          <p:nvPr/>
        </p:nvPicPr>
        <p:blipFill rotWithShape="1">
          <a:blip r:embed="rId6">
            <a:alphaModFix/>
          </a:blip>
          <a:srcRect b="0" l="0" r="0" t="0"/>
          <a:stretch/>
        </p:blipFill>
        <p:spPr>
          <a:xfrm>
            <a:off x="9351000" y="156240"/>
            <a:ext cx="2527560" cy="75708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28"/>
          <p:cNvSpPr txBox="1"/>
          <p:nvPr>
            <p:ph type="title"/>
          </p:nvPr>
        </p:nvSpPr>
        <p:spPr>
          <a:xfrm>
            <a:off x="415600" y="0"/>
            <a:ext cx="11360800" cy="950567"/>
          </a:xfrm>
          <a:prstGeom prst="rect">
            <a:avLst/>
          </a:prstGeom>
          <a:noFill/>
          <a:ln>
            <a:noFill/>
          </a:ln>
        </p:spPr>
        <p:txBody>
          <a:bodyPr anchorCtr="0" anchor="ctr" bIns="121900" lIns="121900" spcFirstLastPara="1" rIns="121900" wrap="square" tIns="121900">
            <a:normAutofit/>
          </a:bodyPr>
          <a:lstStyle/>
          <a:p>
            <a:pPr indent="0" lvl="0" marL="0" rtl="0" algn="l">
              <a:lnSpc>
                <a:spcPct val="100000"/>
              </a:lnSpc>
              <a:spcBef>
                <a:spcPts val="0"/>
              </a:spcBef>
              <a:spcAft>
                <a:spcPts val="0"/>
              </a:spcAft>
              <a:buSzPts val="2900"/>
              <a:buNone/>
            </a:pPr>
            <a:r>
              <a:rPr b="1" lang="en-US" sz="3200">
                <a:latin typeface="Arial"/>
                <a:ea typeface="Arial"/>
                <a:cs typeface="Arial"/>
                <a:sym typeface="Arial"/>
              </a:rPr>
              <a:t>Conclusion &amp; Best Practice Recap</a:t>
            </a:r>
            <a:endParaRPr b="1" sz="3200">
              <a:latin typeface="Arial"/>
              <a:ea typeface="Arial"/>
              <a:cs typeface="Arial"/>
              <a:sym typeface="Arial"/>
            </a:endParaRPr>
          </a:p>
        </p:txBody>
      </p:sp>
      <p:sp>
        <p:nvSpPr>
          <p:cNvPr id="336" name="Google Shape;336;p28"/>
          <p:cNvSpPr txBox="1"/>
          <p:nvPr>
            <p:ph idx="2" type="subTitle"/>
          </p:nvPr>
        </p:nvSpPr>
        <p:spPr>
          <a:xfrm>
            <a:off x="415599" y="950568"/>
            <a:ext cx="11360799" cy="642413"/>
          </a:xfrm>
          <a:prstGeom prst="rect">
            <a:avLst/>
          </a:prstGeom>
          <a:noFill/>
          <a:ln>
            <a:noFill/>
          </a:ln>
        </p:spPr>
        <p:txBody>
          <a:bodyPr anchorCtr="0" anchor="t" bIns="121900" lIns="121900" spcFirstLastPara="1" rIns="121900" wrap="square" tIns="0">
            <a:normAutofit/>
          </a:bodyPr>
          <a:lstStyle/>
          <a:p>
            <a:pPr indent="0" lvl="0" marL="0" rtl="0" algn="l">
              <a:lnSpc>
                <a:spcPct val="100000"/>
              </a:lnSpc>
              <a:spcBef>
                <a:spcPts val="0"/>
              </a:spcBef>
              <a:spcAft>
                <a:spcPts val="0"/>
              </a:spcAft>
              <a:buSzPts val="2400"/>
              <a:buNone/>
            </a:pPr>
            <a:r>
              <a:rPr lang="en-US" sz="2300">
                <a:latin typeface="Arial"/>
                <a:ea typeface="Arial"/>
                <a:cs typeface="Arial"/>
                <a:sym typeface="Arial"/>
              </a:rPr>
              <a:t>Sustaining High-Quality Python Development</a:t>
            </a:r>
            <a:endParaRPr sz="2300">
              <a:latin typeface="Arial"/>
              <a:ea typeface="Arial"/>
              <a:cs typeface="Arial"/>
              <a:sym typeface="Arial"/>
            </a:endParaRPr>
          </a:p>
        </p:txBody>
      </p:sp>
      <p:sp>
        <p:nvSpPr>
          <p:cNvPr id="337" name="Google Shape;337;p28"/>
          <p:cNvSpPr/>
          <p:nvPr/>
        </p:nvSpPr>
        <p:spPr>
          <a:xfrm>
            <a:off x="304800" y="2011560"/>
            <a:ext cx="11582400" cy="4267200"/>
          </a:xfrm>
          <a:prstGeom prst="rect">
            <a:avLst/>
          </a:prstGeom>
          <a:solidFill>
            <a:srgbClr val="000000">
              <a:alpha val="0"/>
            </a:srgbClr>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sp>
        <p:nvSpPr>
          <p:cNvPr id="338" name="Google Shape;338;p28"/>
          <p:cNvSpPr/>
          <p:nvPr/>
        </p:nvSpPr>
        <p:spPr>
          <a:xfrm>
            <a:off x="304800" y="2011560"/>
            <a:ext cx="11582400" cy="4267200"/>
          </a:xfrm>
          <a:prstGeom prst="rect">
            <a:avLst/>
          </a:prstGeom>
          <a:solidFill>
            <a:srgbClr val="000000">
              <a:alpha val="0"/>
            </a:srgbClr>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None/>
            </a:pPr>
            <a:r>
              <a:t/>
            </a:r>
            <a:endParaRPr b="0" i="0" sz="1700" u="none" cap="none" strike="noStrike">
              <a:solidFill>
                <a:srgbClr val="616161"/>
              </a:solidFill>
              <a:latin typeface="Proxima Nova"/>
              <a:ea typeface="Proxima Nova"/>
              <a:cs typeface="Proxima Nova"/>
              <a:sym typeface="Proxima Nova"/>
            </a:endParaRPr>
          </a:p>
        </p:txBody>
      </p:sp>
      <p:sp>
        <p:nvSpPr>
          <p:cNvPr id="339" name="Google Shape;339;p28"/>
          <p:cNvSpPr/>
          <p:nvPr/>
        </p:nvSpPr>
        <p:spPr>
          <a:xfrm>
            <a:off x="304800" y="2011560"/>
            <a:ext cx="11582400" cy="4267200"/>
          </a:xfrm>
          <a:prstGeom prst="rect">
            <a:avLst/>
          </a:prstGeom>
          <a:solidFill>
            <a:srgbClr val="000000">
              <a:alpha val="0"/>
            </a:srgbClr>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sp>
        <p:nvSpPr>
          <p:cNvPr id="340" name="Google Shape;340;p28"/>
          <p:cNvSpPr/>
          <p:nvPr/>
        </p:nvSpPr>
        <p:spPr>
          <a:xfrm>
            <a:off x="304800" y="2011560"/>
            <a:ext cx="11582400" cy="1706561"/>
          </a:xfrm>
          <a:prstGeom prst="rect">
            <a:avLst/>
          </a:prstGeom>
          <a:solidFill>
            <a:srgbClr val="000000">
              <a:alpha val="0"/>
            </a:srgbClr>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sp>
        <p:nvSpPr>
          <p:cNvPr id="341" name="Google Shape;341;p28"/>
          <p:cNvSpPr/>
          <p:nvPr/>
        </p:nvSpPr>
        <p:spPr>
          <a:xfrm>
            <a:off x="304800" y="2011560"/>
            <a:ext cx="3589733" cy="1706561"/>
          </a:xfrm>
          <a:prstGeom prst="rect">
            <a:avLst/>
          </a:prstGeom>
          <a:solidFill>
            <a:srgbClr val="000000">
              <a:alpha val="0"/>
            </a:srgbClr>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sp>
        <p:nvSpPr>
          <p:cNvPr id="342" name="Google Shape;342;p28"/>
          <p:cNvSpPr/>
          <p:nvPr/>
        </p:nvSpPr>
        <p:spPr>
          <a:xfrm>
            <a:off x="1896467" y="2011560"/>
            <a:ext cx="406400" cy="406400"/>
          </a:xfrm>
          <a:prstGeom prst="rect">
            <a:avLst/>
          </a:prstGeom>
          <a:solidFill>
            <a:srgbClr val="000000">
              <a:alpha val="0"/>
            </a:srgbClr>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sp>
        <p:nvSpPr>
          <p:cNvPr id="343" name="Google Shape;343;p28"/>
          <p:cNvSpPr txBox="1"/>
          <p:nvPr/>
        </p:nvSpPr>
        <p:spPr>
          <a:xfrm>
            <a:off x="1896467" y="2011560"/>
            <a:ext cx="406400" cy="4064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pic>
        <p:nvPicPr>
          <p:cNvPr descr="tmpkabo3nxt.png" id="344" name="Google Shape;344;p28"/>
          <p:cNvPicPr preferRelativeResize="0"/>
          <p:nvPr/>
        </p:nvPicPr>
        <p:blipFill rotWithShape="1">
          <a:blip r:embed="rId3">
            <a:alphaModFix/>
          </a:blip>
          <a:srcRect b="0" l="0" r="0" t="0"/>
          <a:stretch/>
        </p:blipFill>
        <p:spPr>
          <a:xfrm>
            <a:off x="1896467" y="2011560"/>
            <a:ext cx="406400" cy="406400"/>
          </a:xfrm>
          <a:prstGeom prst="rect">
            <a:avLst/>
          </a:prstGeom>
          <a:noFill/>
          <a:ln>
            <a:noFill/>
          </a:ln>
        </p:spPr>
      </p:pic>
      <p:sp>
        <p:nvSpPr>
          <p:cNvPr id="345" name="Google Shape;345;p28"/>
          <p:cNvSpPr txBox="1"/>
          <p:nvPr/>
        </p:nvSpPr>
        <p:spPr>
          <a:xfrm>
            <a:off x="304800" y="2621125"/>
            <a:ext cx="3589800" cy="12930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1" i="0" lang="en-US" sz="2100" u="none" cap="none" strike="noStrike">
                <a:solidFill>
                  <a:srgbClr val="616161"/>
                </a:solidFill>
              </a:rPr>
              <a:t>Consistency Matters</a:t>
            </a:r>
            <a:endParaRPr sz="2100"/>
          </a:p>
          <a:p>
            <a:pPr indent="0" lvl="0" marL="0" marR="0" rtl="0" algn="ctr">
              <a:lnSpc>
                <a:spcPct val="100000"/>
              </a:lnSpc>
              <a:spcBef>
                <a:spcPts val="0"/>
              </a:spcBef>
              <a:spcAft>
                <a:spcPts val="0"/>
              </a:spcAft>
              <a:buNone/>
            </a:pPr>
            <a:r>
              <a:rPr i="0" lang="en-US" sz="2100" u="none" cap="none" strike="noStrike">
                <a:solidFill>
                  <a:srgbClr val="616161"/>
                </a:solidFill>
              </a:rPr>
              <a:t>Following standardized practices boosts readability and team productivity.</a:t>
            </a:r>
            <a:endParaRPr sz="2100"/>
          </a:p>
        </p:txBody>
      </p:sp>
      <p:sp>
        <p:nvSpPr>
          <p:cNvPr id="346" name="Google Shape;346;p28"/>
          <p:cNvSpPr/>
          <p:nvPr/>
        </p:nvSpPr>
        <p:spPr>
          <a:xfrm>
            <a:off x="4300933" y="2011560"/>
            <a:ext cx="3589932" cy="1706561"/>
          </a:xfrm>
          <a:prstGeom prst="rect">
            <a:avLst/>
          </a:prstGeom>
          <a:solidFill>
            <a:srgbClr val="000000">
              <a:alpha val="0"/>
            </a:srgbClr>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sp>
        <p:nvSpPr>
          <p:cNvPr id="347" name="Google Shape;347;p28"/>
          <p:cNvSpPr/>
          <p:nvPr/>
        </p:nvSpPr>
        <p:spPr>
          <a:xfrm>
            <a:off x="5892601" y="2011560"/>
            <a:ext cx="406400" cy="406400"/>
          </a:xfrm>
          <a:prstGeom prst="rect">
            <a:avLst/>
          </a:prstGeom>
          <a:solidFill>
            <a:srgbClr val="000000">
              <a:alpha val="0"/>
            </a:srgbClr>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sp>
        <p:nvSpPr>
          <p:cNvPr id="348" name="Google Shape;348;p28"/>
          <p:cNvSpPr txBox="1"/>
          <p:nvPr/>
        </p:nvSpPr>
        <p:spPr>
          <a:xfrm>
            <a:off x="5892601" y="2011560"/>
            <a:ext cx="406400" cy="4064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pic>
        <p:nvPicPr>
          <p:cNvPr descr="tmp45d27f6q.png" id="349" name="Google Shape;349;p28"/>
          <p:cNvPicPr preferRelativeResize="0"/>
          <p:nvPr/>
        </p:nvPicPr>
        <p:blipFill rotWithShape="1">
          <a:blip r:embed="rId4">
            <a:alphaModFix/>
          </a:blip>
          <a:srcRect b="0" l="0" r="0" t="0"/>
          <a:stretch/>
        </p:blipFill>
        <p:spPr>
          <a:xfrm>
            <a:off x="5892601" y="2011560"/>
            <a:ext cx="406400" cy="406400"/>
          </a:xfrm>
          <a:prstGeom prst="rect">
            <a:avLst/>
          </a:prstGeom>
          <a:noFill/>
          <a:ln>
            <a:noFill/>
          </a:ln>
        </p:spPr>
      </p:pic>
      <p:sp>
        <p:nvSpPr>
          <p:cNvPr id="350" name="Google Shape;350;p28"/>
          <p:cNvSpPr txBox="1"/>
          <p:nvPr/>
        </p:nvSpPr>
        <p:spPr>
          <a:xfrm>
            <a:off x="4300925" y="2621127"/>
            <a:ext cx="3590100" cy="12930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1" i="0" lang="en-US" sz="2100" u="none" cap="none" strike="noStrike">
                <a:solidFill>
                  <a:srgbClr val="616161"/>
                </a:solidFill>
              </a:rPr>
              <a:t>Security &amp; Performance</a:t>
            </a:r>
            <a:endParaRPr sz="2100"/>
          </a:p>
          <a:p>
            <a:pPr indent="0" lvl="0" marL="0" marR="0" rtl="0" algn="ctr">
              <a:lnSpc>
                <a:spcPct val="100000"/>
              </a:lnSpc>
              <a:spcBef>
                <a:spcPts val="0"/>
              </a:spcBef>
              <a:spcAft>
                <a:spcPts val="0"/>
              </a:spcAft>
              <a:buNone/>
            </a:pPr>
            <a:r>
              <a:rPr i="0" lang="en-US" sz="2100" u="none" cap="none" strike="noStrike">
                <a:solidFill>
                  <a:srgbClr val="616161"/>
                </a:solidFill>
              </a:rPr>
              <a:t>Guard against vulnerabilities and optimize for speed and memory.</a:t>
            </a:r>
            <a:endParaRPr sz="2100"/>
          </a:p>
        </p:txBody>
      </p:sp>
      <p:sp>
        <p:nvSpPr>
          <p:cNvPr id="351" name="Google Shape;351;p28"/>
          <p:cNvSpPr/>
          <p:nvPr/>
        </p:nvSpPr>
        <p:spPr>
          <a:xfrm>
            <a:off x="8297267" y="2011560"/>
            <a:ext cx="3589733" cy="1706561"/>
          </a:xfrm>
          <a:prstGeom prst="rect">
            <a:avLst/>
          </a:prstGeom>
          <a:solidFill>
            <a:srgbClr val="000000">
              <a:alpha val="0"/>
            </a:srgbClr>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sp>
        <p:nvSpPr>
          <p:cNvPr id="352" name="Google Shape;352;p28"/>
          <p:cNvSpPr/>
          <p:nvPr/>
        </p:nvSpPr>
        <p:spPr>
          <a:xfrm>
            <a:off x="9888933" y="2011560"/>
            <a:ext cx="406400" cy="406400"/>
          </a:xfrm>
          <a:prstGeom prst="rect">
            <a:avLst/>
          </a:prstGeom>
          <a:solidFill>
            <a:srgbClr val="000000">
              <a:alpha val="0"/>
            </a:srgbClr>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sp>
        <p:nvSpPr>
          <p:cNvPr id="353" name="Google Shape;353;p28"/>
          <p:cNvSpPr txBox="1"/>
          <p:nvPr/>
        </p:nvSpPr>
        <p:spPr>
          <a:xfrm>
            <a:off x="9888933" y="2011560"/>
            <a:ext cx="406400" cy="4064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pic>
        <p:nvPicPr>
          <p:cNvPr descr="tmpk7d55nbu.png" id="354" name="Google Shape;354;p28"/>
          <p:cNvPicPr preferRelativeResize="0"/>
          <p:nvPr/>
        </p:nvPicPr>
        <p:blipFill rotWithShape="1">
          <a:blip r:embed="rId5">
            <a:alphaModFix/>
          </a:blip>
          <a:srcRect b="0" l="0" r="0" t="0"/>
          <a:stretch/>
        </p:blipFill>
        <p:spPr>
          <a:xfrm>
            <a:off x="9888933" y="2011560"/>
            <a:ext cx="406400" cy="406400"/>
          </a:xfrm>
          <a:prstGeom prst="rect">
            <a:avLst/>
          </a:prstGeom>
          <a:noFill/>
          <a:ln>
            <a:noFill/>
          </a:ln>
        </p:spPr>
      </p:pic>
      <p:sp>
        <p:nvSpPr>
          <p:cNvPr id="355" name="Google Shape;355;p28"/>
          <p:cNvSpPr txBox="1"/>
          <p:nvPr/>
        </p:nvSpPr>
        <p:spPr>
          <a:xfrm>
            <a:off x="8297275" y="2621125"/>
            <a:ext cx="3589800" cy="12930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1" i="0" lang="en-US" sz="2100" u="none" cap="none" strike="noStrike">
                <a:solidFill>
                  <a:srgbClr val="616161"/>
                </a:solidFill>
              </a:rPr>
              <a:t>Documentation &amp; Testing</a:t>
            </a:r>
            <a:endParaRPr sz="2100"/>
          </a:p>
          <a:p>
            <a:pPr indent="0" lvl="0" marL="0" marR="0" rtl="0" algn="ctr">
              <a:lnSpc>
                <a:spcPct val="100000"/>
              </a:lnSpc>
              <a:spcBef>
                <a:spcPts val="0"/>
              </a:spcBef>
              <a:spcAft>
                <a:spcPts val="0"/>
              </a:spcAft>
              <a:buNone/>
            </a:pPr>
            <a:r>
              <a:rPr i="0" lang="en-US" sz="2100" u="none" cap="none" strike="noStrike">
                <a:solidFill>
                  <a:srgbClr val="616161"/>
                </a:solidFill>
              </a:rPr>
              <a:t>Clear docs and strong tests are the backbone of sustainable code.</a:t>
            </a:r>
            <a:endParaRPr sz="2100"/>
          </a:p>
        </p:txBody>
      </p:sp>
      <p:pic>
        <p:nvPicPr>
          <p:cNvPr descr="img" id="356" name="Google Shape;356;p28"/>
          <p:cNvPicPr preferRelativeResize="0"/>
          <p:nvPr/>
        </p:nvPicPr>
        <p:blipFill rotWithShape="1">
          <a:blip r:embed="rId6">
            <a:alphaModFix/>
          </a:blip>
          <a:srcRect b="0" l="0" r="0" t="0"/>
          <a:stretch/>
        </p:blipFill>
        <p:spPr>
          <a:xfrm>
            <a:off x="9351000" y="156240"/>
            <a:ext cx="2527560" cy="75708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29"/>
          <p:cNvSpPr txBox="1"/>
          <p:nvPr>
            <p:ph type="title"/>
          </p:nvPr>
        </p:nvSpPr>
        <p:spPr>
          <a:xfrm>
            <a:off x="415600" y="2486200"/>
            <a:ext cx="11360700" cy="1150500"/>
          </a:xfrm>
          <a:prstGeom prst="rect">
            <a:avLst/>
          </a:prstGeom>
        </p:spPr>
        <p:txBody>
          <a:bodyPr anchorCtr="0" anchor="ctr" bIns="121900" lIns="121900" spcFirstLastPara="1" rIns="121900" wrap="square" tIns="121900">
            <a:noAutofit/>
          </a:bodyPr>
          <a:lstStyle/>
          <a:p>
            <a:pPr indent="0" lvl="0" marL="0" rtl="0" algn="ctr">
              <a:spcBef>
                <a:spcPts val="0"/>
              </a:spcBef>
              <a:spcAft>
                <a:spcPts val="0"/>
              </a:spcAft>
              <a:buNone/>
            </a:pPr>
            <a:r>
              <a:rPr b="1" lang="en-US" sz="6300">
                <a:solidFill>
                  <a:schemeClr val="dk2"/>
                </a:solidFill>
                <a:latin typeface="Arial"/>
                <a:ea typeface="Arial"/>
                <a:cs typeface="Arial"/>
                <a:sym typeface="Arial"/>
              </a:rPr>
              <a:t>Thank You</a:t>
            </a:r>
            <a:endParaRPr b="1" sz="6300">
              <a:solidFill>
                <a:schemeClr val="dk2"/>
              </a:solidFill>
              <a:latin typeface="Arial"/>
              <a:ea typeface="Arial"/>
              <a:cs typeface="Arial"/>
              <a:sym typeface="Arial"/>
            </a:endParaRPr>
          </a:p>
        </p:txBody>
      </p:sp>
      <p:pic>
        <p:nvPicPr>
          <p:cNvPr descr="img" id="363" name="Google Shape;363;p29"/>
          <p:cNvPicPr preferRelativeResize="0"/>
          <p:nvPr/>
        </p:nvPicPr>
        <p:blipFill rotWithShape="1">
          <a:blip r:embed="rId3">
            <a:alphaModFix/>
          </a:blip>
          <a:srcRect b="0" l="0" r="0" t="0"/>
          <a:stretch/>
        </p:blipFill>
        <p:spPr>
          <a:xfrm>
            <a:off x="9351000" y="156240"/>
            <a:ext cx="2527560" cy="75708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7"/>
          <p:cNvSpPr txBox="1"/>
          <p:nvPr>
            <p:ph type="title"/>
          </p:nvPr>
        </p:nvSpPr>
        <p:spPr>
          <a:xfrm>
            <a:off x="644200" y="304800"/>
            <a:ext cx="11360700" cy="950700"/>
          </a:xfrm>
          <a:prstGeom prst="rect">
            <a:avLst/>
          </a:prstGeom>
          <a:noFill/>
          <a:ln>
            <a:noFill/>
          </a:ln>
        </p:spPr>
        <p:txBody>
          <a:bodyPr anchorCtr="0" anchor="ctr" bIns="121900" lIns="121900" spcFirstLastPara="1" rIns="121900" wrap="square" tIns="121900">
            <a:normAutofit/>
          </a:bodyPr>
          <a:lstStyle/>
          <a:p>
            <a:pPr indent="0" lvl="0" marL="0" rtl="0" algn="l">
              <a:lnSpc>
                <a:spcPct val="100000"/>
              </a:lnSpc>
              <a:spcBef>
                <a:spcPts val="0"/>
              </a:spcBef>
              <a:spcAft>
                <a:spcPts val="0"/>
              </a:spcAft>
              <a:buSzPts val="2900"/>
              <a:buNone/>
            </a:pPr>
            <a:r>
              <a:rPr b="1" lang="en-US" sz="3200" u="sng"/>
              <a:t>Coding Guidelines: Python</a:t>
            </a:r>
            <a:endParaRPr b="1" sz="3200" u="sng"/>
          </a:p>
        </p:txBody>
      </p:sp>
      <p:sp>
        <p:nvSpPr>
          <p:cNvPr id="101" name="Google Shape;101;p17"/>
          <p:cNvSpPr/>
          <p:nvPr/>
        </p:nvSpPr>
        <p:spPr>
          <a:xfrm>
            <a:off x="304800" y="2011560"/>
            <a:ext cx="11582400" cy="4267200"/>
          </a:xfrm>
          <a:prstGeom prst="rect">
            <a:avLst/>
          </a:prstGeom>
          <a:solidFill>
            <a:srgbClr val="000000">
              <a:alpha val="0"/>
            </a:srgbClr>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sp>
        <p:nvSpPr>
          <p:cNvPr id="102" name="Google Shape;102;p17"/>
          <p:cNvSpPr/>
          <p:nvPr/>
        </p:nvSpPr>
        <p:spPr>
          <a:xfrm>
            <a:off x="304800" y="2011560"/>
            <a:ext cx="11582400" cy="4267200"/>
          </a:xfrm>
          <a:prstGeom prst="rect">
            <a:avLst/>
          </a:prstGeom>
          <a:solidFill>
            <a:srgbClr val="000000">
              <a:alpha val="0"/>
            </a:srgbClr>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None/>
            </a:pPr>
            <a:r>
              <a:t/>
            </a:r>
            <a:endParaRPr b="0" i="0" sz="1700" u="none" cap="none" strike="noStrike">
              <a:solidFill>
                <a:srgbClr val="616161"/>
              </a:solidFill>
              <a:latin typeface="Proxima Nova"/>
              <a:ea typeface="Proxima Nova"/>
              <a:cs typeface="Proxima Nova"/>
              <a:sym typeface="Proxima Nova"/>
            </a:endParaRPr>
          </a:p>
        </p:txBody>
      </p:sp>
      <p:sp>
        <p:nvSpPr>
          <p:cNvPr id="103" name="Google Shape;103;p17"/>
          <p:cNvSpPr/>
          <p:nvPr/>
        </p:nvSpPr>
        <p:spPr>
          <a:xfrm>
            <a:off x="304800" y="2011560"/>
            <a:ext cx="11582400" cy="3454400"/>
          </a:xfrm>
          <a:prstGeom prst="rect">
            <a:avLst/>
          </a:prstGeom>
          <a:solidFill>
            <a:srgbClr val="000000">
              <a:alpha val="0"/>
            </a:srgbClr>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sp>
        <p:nvSpPr>
          <p:cNvPr id="104" name="Google Shape;104;p17"/>
          <p:cNvSpPr/>
          <p:nvPr/>
        </p:nvSpPr>
        <p:spPr>
          <a:xfrm>
            <a:off x="304800" y="2011560"/>
            <a:ext cx="5587999" cy="3454400"/>
          </a:xfrm>
          <a:prstGeom prst="rect">
            <a:avLst/>
          </a:prstGeom>
          <a:solidFill>
            <a:srgbClr val="000000">
              <a:alpha val="0"/>
            </a:srgbClr>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sp>
        <p:nvSpPr>
          <p:cNvPr id="105" name="Google Shape;105;p17"/>
          <p:cNvSpPr txBox="1"/>
          <p:nvPr/>
        </p:nvSpPr>
        <p:spPr>
          <a:xfrm>
            <a:off x="304800" y="1719175"/>
            <a:ext cx="5588100" cy="4040400"/>
          </a:xfrm>
          <a:prstGeom prst="rect">
            <a:avLst/>
          </a:prstGeom>
          <a:noFill/>
          <a:ln>
            <a:noFill/>
          </a:ln>
        </p:spPr>
        <p:txBody>
          <a:bodyPr anchorCtr="0" anchor="t" bIns="254000" lIns="254000" spcFirstLastPara="1" rIns="0" wrap="square" tIns="0">
            <a:spAutoFit/>
          </a:bodyPr>
          <a:lstStyle/>
          <a:p>
            <a:pPr indent="-146050" lvl="0" marL="304800" marR="0" rtl="0" algn="l">
              <a:lnSpc>
                <a:spcPct val="100000"/>
              </a:lnSpc>
              <a:spcBef>
                <a:spcPts val="0"/>
              </a:spcBef>
              <a:spcAft>
                <a:spcPts val="0"/>
              </a:spcAft>
              <a:buClr>
                <a:srgbClr val="000000"/>
              </a:buClr>
              <a:buSzPts val="2100"/>
              <a:buFont typeface="Arial"/>
              <a:buChar char="•"/>
            </a:pPr>
            <a:r>
              <a:rPr b="1" i="0" lang="en-US" sz="2100" u="none" cap="none" strike="noStrike">
                <a:solidFill>
                  <a:srgbClr val="616161"/>
                </a:solidFill>
              </a:rPr>
              <a:t>Importance of Coding Standards:</a:t>
            </a:r>
            <a:r>
              <a:rPr i="0" lang="en-US" sz="2100" u="none" cap="none" strike="noStrike">
                <a:solidFill>
                  <a:srgbClr val="616161"/>
                </a:solidFill>
              </a:rPr>
              <a:t> Establishes a common structure and improves collaboration, readability, and maintainability across projects.</a:t>
            </a:r>
            <a:endParaRPr sz="2100"/>
          </a:p>
          <a:p>
            <a:pPr indent="-146050" lvl="1" marL="304800" marR="0" rtl="0" algn="l">
              <a:lnSpc>
                <a:spcPct val="100000"/>
              </a:lnSpc>
              <a:spcBef>
                <a:spcPts val="2700"/>
              </a:spcBef>
              <a:spcAft>
                <a:spcPts val="0"/>
              </a:spcAft>
              <a:buClr>
                <a:srgbClr val="000000"/>
              </a:buClr>
              <a:buSzPts val="2100"/>
              <a:buFont typeface="Arial"/>
              <a:buChar char="•"/>
            </a:pPr>
            <a:r>
              <a:rPr b="1" i="0" lang="en-US" sz="2100" u="none" cap="none" strike="noStrike">
                <a:solidFill>
                  <a:srgbClr val="616161"/>
                </a:solidFill>
              </a:rPr>
              <a:t>Python’s Strengths:</a:t>
            </a:r>
            <a:r>
              <a:rPr i="0" lang="en-US" sz="2100" u="none" cap="none" strike="noStrike">
                <a:solidFill>
                  <a:srgbClr val="616161"/>
                </a:solidFill>
              </a:rPr>
              <a:t> Valued for its simplicity, readability, and comprehensive libraries which support rapid development.</a:t>
            </a:r>
            <a:endParaRPr sz="2100"/>
          </a:p>
          <a:p>
            <a:pPr indent="-146050" lvl="1" marL="304800" marR="0" rtl="0" algn="l">
              <a:lnSpc>
                <a:spcPct val="100000"/>
              </a:lnSpc>
              <a:spcBef>
                <a:spcPts val="1600"/>
              </a:spcBef>
              <a:spcAft>
                <a:spcPts val="0"/>
              </a:spcAft>
              <a:buClr>
                <a:srgbClr val="000000"/>
              </a:buClr>
              <a:buSzPts val="2100"/>
              <a:buFont typeface="Arial"/>
              <a:buChar char="•"/>
            </a:pPr>
            <a:r>
              <a:rPr b="1" i="0" lang="en-US" sz="2100" u="none" cap="none" strike="noStrike">
                <a:solidFill>
                  <a:srgbClr val="616161"/>
                </a:solidFill>
              </a:rPr>
              <a:t>Purpose of Guidelines:</a:t>
            </a:r>
            <a:r>
              <a:rPr i="0" lang="en-US" sz="2100" u="none" cap="none" strike="noStrike">
                <a:solidFill>
                  <a:srgbClr val="616161"/>
                </a:solidFill>
              </a:rPr>
              <a:t> Promotes clean, efficient, and Pythonic code with adherence to modern development norms.</a:t>
            </a:r>
            <a:endParaRPr sz="2100"/>
          </a:p>
        </p:txBody>
      </p:sp>
      <p:sp>
        <p:nvSpPr>
          <p:cNvPr id="106" name="Google Shape;106;p17"/>
          <p:cNvSpPr/>
          <p:nvPr/>
        </p:nvSpPr>
        <p:spPr>
          <a:xfrm>
            <a:off x="6299200" y="2011560"/>
            <a:ext cx="5587999" cy="3454400"/>
          </a:xfrm>
          <a:prstGeom prst="rect">
            <a:avLst/>
          </a:prstGeom>
          <a:solidFill>
            <a:srgbClr val="000000">
              <a:alpha val="0"/>
            </a:srgbClr>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sp>
        <p:nvSpPr>
          <p:cNvPr id="107" name="Google Shape;107;p17"/>
          <p:cNvSpPr txBox="1"/>
          <p:nvPr/>
        </p:nvSpPr>
        <p:spPr>
          <a:xfrm>
            <a:off x="6299200" y="2011560"/>
            <a:ext cx="5587999" cy="3149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pic>
        <p:nvPicPr>
          <p:cNvPr descr="tmpba3mqckr.png" id="108" name="Google Shape;108;p17"/>
          <p:cNvPicPr preferRelativeResize="0"/>
          <p:nvPr/>
        </p:nvPicPr>
        <p:blipFill rotWithShape="1">
          <a:blip r:embed="rId3">
            <a:alphaModFix/>
          </a:blip>
          <a:srcRect b="0" l="0" r="0" t="0"/>
          <a:stretch/>
        </p:blipFill>
        <p:spPr>
          <a:xfrm>
            <a:off x="6299200" y="2011560"/>
            <a:ext cx="5587999" cy="3149600"/>
          </a:xfrm>
          <a:prstGeom prst="rect">
            <a:avLst/>
          </a:prstGeom>
          <a:noFill/>
          <a:ln>
            <a:noFill/>
          </a:ln>
        </p:spPr>
      </p:pic>
      <p:sp>
        <p:nvSpPr>
          <p:cNvPr id="109" name="Google Shape;109;p17"/>
          <p:cNvSpPr/>
          <p:nvPr/>
        </p:nvSpPr>
        <p:spPr>
          <a:xfrm>
            <a:off x="6299200" y="5262760"/>
            <a:ext cx="5587999" cy="203200"/>
          </a:xfrm>
          <a:prstGeom prst="rect">
            <a:avLst/>
          </a:prstGeom>
          <a:solidFill>
            <a:srgbClr val="000000">
              <a:alpha val="0"/>
            </a:srgbClr>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pic>
        <p:nvPicPr>
          <p:cNvPr descr="img" id="110" name="Google Shape;110;p17"/>
          <p:cNvPicPr preferRelativeResize="0"/>
          <p:nvPr/>
        </p:nvPicPr>
        <p:blipFill rotWithShape="1">
          <a:blip r:embed="rId4">
            <a:alphaModFix/>
          </a:blip>
          <a:srcRect b="0" l="0" r="0" t="0"/>
          <a:stretch/>
        </p:blipFill>
        <p:spPr>
          <a:xfrm>
            <a:off x="9351000" y="156240"/>
            <a:ext cx="2527560" cy="75708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415600" y="0"/>
            <a:ext cx="11360800" cy="950567"/>
          </a:xfrm>
          <a:prstGeom prst="rect">
            <a:avLst/>
          </a:prstGeom>
          <a:noFill/>
          <a:ln>
            <a:noFill/>
          </a:ln>
        </p:spPr>
        <p:txBody>
          <a:bodyPr anchorCtr="0" anchor="ctr" bIns="121900" lIns="121900" spcFirstLastPara="1" rIns="121900" wrap="square" tIns="121900">
            <a:normAutofit/>
          </a:bodyPr>
          <a:lstStyle/>
          <a:p>
            <a:pPr indent="0" lvl="0" marL="0" rtl="0" algn="l">
              <a:lnSpc>
                <a:spcPct val="100000"/>
              </a:lnSpc>
              <a:spcBef>
                <a:spcPts val="0"/>
              </a:spcBef>
              <a:spcAft>
                <a:spcPts val="0"/>
              </a:spcAft>
              <a:buSzPts val="2900"/>
              <a:buNone/>
            </a:pPr>
            <a:r>
              <a:rPr b="1" lang="en-US" sz="3200" u="sng">
                <a:latin typeface="Arial"/>
                <a:ea typeface="Arial"/>
                <a:cs typeface="Arial"/>
                <a:sym typeface="Arial"/>
              </a:rPr>
              <a:t>Code Structure Principles</a:t>
            </a:r>
            <a:endParaRPr b="1" sz="3200" u="sng">
              <a:latin typeface="Arial"/>
              <a:ea typeface="Arial"/>
              <a:cs typeface="Arial"/>
              <a:sym typeface="Arial"/>
            </a:endParaRPr>
          </a:p>
        </p:txBody>
      </p:sp>
      <p:sp>
        <p:nvSpPr>
          <p:cNvPr id="116" name="Google Shape;116;p18"/>
          <p:cNvSpPr txBox="1"/>
          <p:nvPr>
            <p:ph idx="2" type="subTitle"/>
          </p:nvPr>
        </p:nvSpPr>
        <p:spPr>
          <a:xfrm>
            <a:off x="415599" y="950568"/>
            <a:ext cx="11360799" cy="642413"/>
          </a:xfrm>
          <a:prstGeom prst="rect">
            <a:avLst/>
          </a:prstGeom>
          <a:noFill/>
          <a:ln>
            <a:noFill/>
          </a:ln>
        </p:spPr>
        <p:txBody>
          <a:bodyPr anchorCtr="0" anchor="t" bIns="121900" lIns="121900" spcFirstLastPara="1" rIns="121900" wrap="square" tIns="0">
            <a:normAutofit/>
          </a:bodyPr>
          <a:lstStyle/>
          <a:p>
            <a:pPr indent="0" lvl="0" marL="0" rtl="0" algn="l">
              <a:lnSpc>
                <a:spcPct val="100000"/>
              </a:lnSpc>
              <a:spcBef>
                <a:spcPts val="0"/>
              </a:spcBef>
              <a:spcAft>
                <a:spcPts val="0"/>
              </a:spcAft>
              <a:buSzPts val="2400"/>
              <a:buNone/>
            </a:pPr>
            <a:r>
              <a:rPr lang="en-US" sz="2300">
                <a:latin typeface="Arial"/>
                <a:ea typeface="Arial"/>
                <a:cs typeface="Arial"/>
                <a:sym typeface="Arial"/>
              </a:rPr>
              <a:t>Maintaining Readable and Organized Python Code</a:t>
            </a:r>
            <a:endParaRPr sz="2300">
              <a:latin typeface="Arial"/>
              <a:ea typeface="Arial"/>
              <a:cs typeface="Arial"/>
              <a:sym typeface="Arial"/>
            </a:endParaRPr>
          </a:p>
        </p:txBody>
      </p:sp>
      <p:sp>
        <p:nvSpPr>
          <p:cNvPr id="117" name="Google Shape;117;p18"/>
          <p:cNvSpPr/>
          <p:nvPr/>
        </p:nvSpPr>
        <p:spPr>
          <a:xfrm>
            <a:off x="304800" y="2011560"/>
            <a:ext cx="11582400" cy="4267200"/>
          </a:xfrm>
          <a:prstGeom prst="rect">
            <a:avLst/>
          </a:prstGeom>
          <a:solidFill>
            <a:srgbClr val="000000">
              <a:alpha val="0"/>
            </a:srgbClr>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sp>
        <p:nvSpPr>
          <p:cNvPr id="118" name="Google Shape;118;p18"/>
          <p:cNvSpPr/>
          <p:nvPr/>
        </p:nvSpPr>
        <p:spPr>
          <a:xfrm>
            <a:off x="304800" y="2011560"/>
            <a:ext cx="11582400" cy="4267200"/>
          </a:xfrm>
          <a:prstGeom prst="rect">
            <a:avLst/>
          </a:prstGeom>
          <a:solidFill>
            <a:srgbClr val="000000">
              <a:alpha val="0"/>
            </a:srgbClr>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None/>
            </a:pPr>
            <a:r>
              <a:t/>
            </a:r>
            <a:endParaRPr b="0" i="0" sz="1700" u="none" cap="none" strike="noStrike">
              <a:solidFill>
                <a:srgbClr val="616161"/>
              </a:solidFill>
              <a:latin typeface="Proxima Nova"/>
              <a:ea typeface="Proxima Nova"/>
              <a:cs typeface="Proxima Nova"/>
              <a:sym typeface="Proxima Nova"/>
            </a:endParaRPr>
          </a:p>
        </p:txBody>
      </p:sp>
      <p:sp>
        <p:nvSpPr>
          <p:cNvPr id="119" name="Google Shape;119;p18"/>
          <p:cNvSpPr/>
          <p:nvPr/>
        </p:nvSpPr>
        <p:spPr>
          <a:xfrm>
            <a:off x="304800" y="2011560"/>
            <a:ext cx="11582400" cy="3454400"/>
          </a:xfrm>
          <a:prstGeom prst="rect">
            <a:avLst/>
          </a:prstGeom>
          <a:solidFill>
            <a:srgbClr val="000000">
              <a:alpha val="0"/>
            </a:srgbClr>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sp>
        <p:nvSpPr>
          <p:cNvPr id="120" name="Google Shape;120;p18"/>
          <p:cNvSpPr/>
          <p:nvPr/>
        </p:nvSpPr>
        <p:spPr>
          <a:xfrm>
            <a:off x="304800" y="2011560"/>
            <a:ext cx="5587999" cy="3454400"/>
          </a:xfrm>
          <a:prstGeom prst="rect">
            <a:avLst/>
          </a:prstGeom>
          <a:solidFill>
            <a:srgbClr val="000000">
              <a:alpha val="0"/>
            </a:srgbClr>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sp>
        <p:nvSpPr>
          <p:cNvPr id="121" name="Google Shape;121;p18"/>
          <p:cNvSpPr txBox="1"/>
          <p:nvPr/>
        </p:nvSpPr>
        <p:spPr>
          <a:xfrm>
            <a:off x="304800" y="2011560"/>
            <a:ext cx="5588100" cy="3717300"/>
          </a:xfrm>
          <a:prstGeom prst="rect">
            <a:avLst/>
          </a:prstGeom>
          <a:noFill/>
          <a:ln>
            <a:noFill/>
          </a:ln>
        </p:spPr>
        <p:txBody>
          <a:bodyPr anchorCtr="0" anchor="t" bIns="254000" lIns="254000" spcFirstLastPara="1" rIns="0" wrap="square" tIns="0">
            <a:spAutoFit/>
          </a:bodyPr>
          <a:lstStyle/>
          <a:p>
            <a:pPr indent="-146050" lvl="0" marL="304800" marR="0" rtl="0" algn="l">
              <a:lnSpc>
                <a:spcPct val="100000"/>
              </a:lnSpc>
              <a:spcBef>
                <a:spcPts val="0"/>
              </a:spcBef>
              <a:spcAft>
                <a:spcPts val="0"/>
              </a:spcAft>
              <a:buClr>
                <a:srgbClr val="000000"/>
              </a:buClr>
              <a:buSzPts val="2100"/>
              <a:buFont typeface="Arial"/>
              <a:buChar char="•"/>
            </a:pPr>
            <a:r>
              <a:rPr b="1" i="0" lang="en-US" sz="2100" u="none" cap="none" strike="noStrike">
                <a:solidFill>
                  <a:srgbClr val="616161"/>
                </a:solidFill>
              </a:rPr>
              <a:t>Indentation:</a:t>
            </a:r>
            <a:r>
              <a:rPr i="0" lang="en-US" sz="2100" u="none" cap="none" strike="noStrike">
                <a:solidFill>
                  <a:srgbClr val="616161"/>
                </a:solidFill>
              </a:rPr>
              <a:t> Use 4 spaces for consistency; avoid tabs to prevent visual errors across editors.</a:t>
            </a:r>
            <a:endParaRPr sz="2100"/>
          </a:p>
          <a:p>
            <a:pPr indent="-146050" lvl="1" marL="304800" marR="0" rtl="0" algn="l">
              <a:lnSpc>
                <a:spcPct val="100000"/>
              </a:lnSpc>
              <a:spcBef>
                <a:spcPts val="2700"/>
              </a:spcBef>
              <a:spcAft>
                <a:spcPts val="0"/>
              </a:spcAft>
              <a:buClr>
                <a:srgbClr val="000000"/>
              </a:buClr>
              <a:buSzPts val="2100"/>
              <a:buFont typeface="Arial"/>
              <a:buChar char="•"/>
            </a:pPr>
            <a:r>
              <a:rPr b="1" i="0" lang="en-US" sz="2100" u="none" cap="none" strike="noStrike">
                <a:solidFill>
                  <a:srgbClr val="616161"/>
                </a:solidFill>
              </a:rPr>
              <a:t>Whitespace:</a:t>
            </a:r>
            <a:r>
              <a:rPr i="0" lang="en-US" sz="2100" u="none" cap="none" strike="noStrike">
                <a:solidFill>
                  <a:srgbClr val="616161"/>
                </a:solidFill>
              </a:rPr>
              <a:t> Ensure clarity with single spaces around operators and avoid clutter from excessive spacing.</a:t>
            </a:r>
            <a:endParaRPr sz="2100"/>
          </a:p>
          <a:p>
            <a:pPr indent="-146050" lvl="1" marL="304800" marR="0" rtl="0" algn="l">
              <a:lnSpc>
                <a:spcPct val="100000"/>
              </a:lnSpc>
              <a:spcBef>
                <a:spcPts val="1600"/>
              </a:spcBef>
              <a:spcAft>
                <a:spcPts val="0"/>
              </a:spcAft>
              <a:buClr>
                <a:srgbClr val="000000"/>
              </a:buClr>
              <a:buSzPts val="2100"/>
              <a:buFont typeface="Arial"/>
              <a:buChar char="•"/>
            </a:pPr>
            <a:r>
              <a:rPr b="1" i="0" lang="en-US" sz="2100" u="none" cap="none" strike="noStrike">
                <a:solidFill>
                  <a:srgbClr val="616161"/>
                </a:solidFill>
              </a:rPr>
              <a:t>Import Order &amp; Organization:</a:t>
            </a:r>
            <a:r>
              <a:rPr i="0" lang="en-US" sz="2100" u="none" cap="none" strike="noStrike">
                <a:solidFill>
                  <a:srgbClr val="616161"/>
                </a:solidFill>
              </a:rPr>
              <a:t> Structure imports: standard libraries, then third-party packages, followed by local modules.</a:t>
            </a:r>
            <a:endParaRPr sz="2100"/>
          </a:p>
        </p:txBody>
      </p:sp>
      <p:sp>
        <p:nvSpPr>
          <p:cNvPr id="122" name="Google Shape;122;p18"/>
          <p:cNvSpPr/>
          <p:nvPr/>
        </p:nvSpPr>
        <p:spPr>
          <a:xfrm>
            <a:off x="6299200" y="2011560"/>
            <a:ext cx="5587999" cy="3454400"/>
          </a:xfrm>
          <a:prstGeom prst="rect">
            <a:avLst/>
          </a:prstGeom>
          <a:solidFill>
            <a:srgbClr val="000000">
              <a:alpha val="0"/>
            </a:srgbClr>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sp>
        <p:nvSpPr>
          <p:cNvPr id="123" name="Google Shape;123;p18"/>
          <p:cNvSpPr txBox="1"/>
          <p:nvPr/>
        </p:nvSpPr>
        <p:spPr>
          <a:xfrm>
            <a:off x="6299200" y="2011560"/>
            <a:ext cx="5587999" cy="3149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pic>
        <p:nvPicPr>
          <p:cNvPr descr="tmpchm69_3t.png" id="124" name="Google Shape;124;p18"/>
          <p:cNvPicPr preferRelativeResize="0"/>
          <p:nvPr/>
        </p:nvPicPr>
        <p:blipFill rotWithShape="1">
          <a:blip r:embed="rId3">
            <a:alphaModFix/>
          </a:blip>
          <a:srcRect b="0" l="0" r="0" t="0"/>
          <a:stretch/>
        </p:blipFill>
        <p:spPr>
          <a:xfrm>
            <a:off x="6299200" y="2011560"/>
            <a:ext cx="5587999" cy="3149600"/>
          </a:xfrm>
          <a:prstGeom prst="rect">
            <a:avLst/>
          </a:prstGeom>
          <a:noFill/>
          <a:ln>
            <a:noFill/>
          </a:ln>
        </p:spPr>
      </p:pic>
      <p:sp>
        <p:nvSpPr>
          <p:cNvPr id="125" name="Google Shape;125;p18"/>
          <p:cNvSpPr/>
          <p:nvPr/>
        </p:nvSpPr>
        <p:spPr>
          <a:xfrm>
            <a:off x="6299200" y="5262760"/>
            <a:ext cx="5587999" cy="203200"/>
          </a:xfrm>
          <a:prstGeom prst="rect">
            <a:avLst/>
          </a:prstGeom>
          <a:solidFill>
            <a:srgbClr val="000000">
              <a:alpha val="0"/>
            </a:srgbClr>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pic>
        <p:nvPicPr>
          <p:cNvPr descr="img" id="126" name="Google Shape;126;p18"/>
          <p:cNvPicPr preferRelativeResize="0"/>
          <p:nvPr/>
        </p:nvPicPr>
        <p:blipFill rotWithShape="1">
          <a:blip r:embed="rId4">
            <a:alphaModFix/>
          </a:blip>
          <a:srcRect b="0" l="0" r="0" t="0"/>
          <a:stretch/>
        </p:blipFill>
        <p:spPr>
          <a:xfrm>
            <a:off x="9351000" y="156240"/>
            <a:ext cx="2527560" cy="75708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9"/>
          <p:cNvSpPr txBox="1"/>
          <p:nvPr>
            <p:ph type="title"/>
          </p:nvPr>
        </p:nvSpPr>
        <p:spPr>
          <a:xfrm>
            <a:off x="415600" y="0"/>
            <a:ext cx="11360800" cy="950567"/>
          </a:xfrm>
          <a:prstGeom prst="rect">
            <a:avLst/>
          </a:prstGeom>
          <a:noFill/>
          <a:ln>
            <a:noFill/>
          </a:ln>
        </p:spPr>
        <p:txBody>
          <a:bodyPr anchorCtr="0" anchor="ctr" bIns="121900" lIns="121900" spcFirstLastPara="1" rIns="121900" wrap="square" tIns="121900">
            <a:normAutofit/>
          </a:bodyPr>
          <a:lstStyle/>
          <a:p>
            <a:pPr indent="0" lvl="0" marL="0" rtl="0" algn="l">
              <a:lnSpc>
                <a:spcPct val="100000"/>
              </a:lnSpc>
              <a:spcBef>
                <a:spcPts val="0"/>
              </a:spcBef>
              <a:spcAft>
                <a:spcPts val="0"/>
              </a:spcAft>
              <a:buSzPts val="2900"/>
              <a:buNone/>
            </a:pPr>
            <a:r>
              <a:rPr b="1" lang="en-US" sz="3200">
                <a:latin typeface="Arial"/>
                <a:ea typeface="Arial"/>
                <a:cs typeface="Arial"/>
                <a:sym typeface="Arial"/>
              </a:rPr>
              <a:t>Coding Style: PEP 8 &amp; Naming Conventions</a:t>
            </a:r>
            <a:endParaRPr b="1" sz="3200">
              <a:latin typeface="Arial"/>
              <a:ea typeface="Arial"/>
              <a:cs typeface="Arial"/>
              <a:sym typeface="Arial"/>
            </a:endParaRPr>
          </a:p>
        </p:txBody>
      </p:sp>
      <p:sp>
        <p:nvSpPr>
          <p:cNvPr id="132" name="Google Shape;132;p19"/>
          <p:cNvSpPr txBox="1"/>
          <p:nvPr>
            <p:ph idx="2" type="subTitle"/>
          </p:nvPr>
        </p:nvSpPr>
        <p:spPr>
          <a:xfrm>
            <a:off x="415599" y="950568"/>
            <a:ext cx="11360799" cy="642413"/>
          </a:xfrm>
          <a:prstGeom prst="rect">
            <a:avLst/>
          </a:prstGeom>
          <a:noFill/>
          <a:ln>
            <a:noFill/>
          </a:ln>
        </p:spPr>
        <p:txBody>
          <a:bodyPr anchorCtr="0" anchor="t" bIns="121900" lIns="121900" spcFirstLastPara="1" rIns="121900" wrap="square" tIns="0">
            <a:normAutofit/>
          </a:bodyPr>
          <a:lstStyle/>
          <a:p>
            <a:pPr indent="0" lvl="0" marL="0" rtl="0" algn="l">
              <a:lnSpc>
                <a:spcPct val="100000"/>
              </a:lnSpc>
              <a:spcBef>
                <a:spcPts val="0"/>
              </a:spcBef>
              <a:spcAft>
                <a:spcPts val="0"/>
              </a:spcAft>
              <a:buSzPts val="2400"/>
              <a:buNone/>
            </a:pPr>
            <a:r>
              <a:rPr lang="en-US" sz="2300">
                <a:latin typeface="Arial"/>
                <a:ea typeface="Arial"/>
                <a:cs typeface="Arial"/>
                <a:sym typeface="Arial"/>
              </a:rPr>
              <a:t>Writing Pythonic and Readable Code</a:t>
            </a:r>
            <a:endParaRPr sz="2300">
              <a:latin typeface="Arial"/>
              <a:ea typeface="Arial"/>
              <a:cs typeface="Arial"/>
              <a:sym typeface="Arial"/>
            </a:endParaRPr>
          </a:p>
        </p:txBody>
      </p:sp>
      <p:sp>
        <p:nvSpPr>
          <p:cNvPr id="133" name="Google Shape;133;p19"/>
          <p:cNvSpPr/>
          <p:nvPr/>
        </p:nvSpPr>
        <p:spPr>
          <a:xfrm>
            <a:off x="304800" y="2011560"/>
            <a:ext cx="11582400" cy="4267200"/>
          </a:xfrm>
          <a:prstGeom prst="rect">
            <a:avLst/>
          </a:prstGeom>
          <a:solidFill>
            <a:srgbClr val="000000">
              <a:alpha val="0"/>
            </a:srgbClr>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sp>
        <p:nvSpPr>
          <p:cNvPr id="134" name="Google Shape;134;p19"/>
          <p:cNvSpPr/>
          <p:nvPr/>
        </p:nvSpPr>
        <p:spPr>
          <a:xfrm>
            <a:off x="304800" y="2011560"/>
            <a:ext cx="11582400" cy="4267200"/>
          </a:xfrm>
          <a:prstGeom prst="rect">
            <a:avLst/>
          </a:prstGeom>
          <a:solidFill>
            <a:srgbClr val="000000">
              <a:alpha val="0"/>
            </a:srgbClr>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None/>
            </a:pPr>
            <a:r>
              <a:t/>
            </a:r>
            <a:endParaRPr b="0" i="0" sz="1700" u="none" cap="none" strike="noStrike">
              <a:solidFill>
                <a:srgbClr val="616161"/>
              </a:solidFill>
              <a:latin typeface="Proxima Nova"/>
              <a:ea typeface="Proxima Nova"/>
              <a:cs typeface="Proxima Nova"/>
              <a:sym typeface="Proxima Nova"/>
            </a:endParaRPr>
          </a:p>
        </p:txBody>
      </p:sp>
      <p:sp>
        <p:nvSpPr>
          <p:cNvPr id="135" name="Google Shape;135;p19"/>
          <p:cNvSpPr/>
          <p:nvPr/>
        </p:nvSpPr>
        <p:spPr>
          <a:xfrm>
            <a:off x="304800" y="2011560"/>
            <a:ext cx="11582400" cy="3454400"/>
          </a:xfrm>
          <a:prstGeom prst="rect">
            <a:avLst/>
          </a:prstGeom>
          <a:solidFill>
            <a:srgbClr val="000000">
              <a:alpha val="0"/>
            </a:srgbClr>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sp>
        <p:nvSpPr>
          <p:cNvPr id="136" name="Google Shape;136;p19"/>
          <p:cNvSpPr/>
          <p:nvPr/>
        </p:nvSpPr>
        <p:spPr>
          <a:xfrm>
            <a:off x="304800" y="2011560"/>
            <a:ext cx="5587999" cy="3454400"/>
          </a:xfrm>
          <a:prstGeom prst="rect">
            <a:avLst/>
          </a:prstGeom>
          <a:solidFill>
            <a:srgbClr val="000000">
              <a:alpha val="0"/>
            </a:srgbClr>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sp>
        <p:nvSpPr>
          <p:cNvPr id="137" name="Google Shape;137;p19"/>
          <p:cNvSpPr txBox="1"/>
          <p:nvPr/>
        </p:nvSpPr>
        <p:spPr>
          <a:xfrm>
            <a:off x="304800" y="1784750"/>
            <a:ext cx="5588100" cy="4040400"/>
          </a:xfrm>
          <a:prstGeom prst="rect">
            <a:avLst/>
          </a:prstGeom>
          <a:noFill/>
          <a:ln>
            <a:noFill/>
          </a:ln>
        </p:spPr>
        <p:txBody>
          <a:bodyPr anchorCtr="0" anchor="t" bIns="254000" lIns="254000" spcFirstLastPara="1" rIns="0" wrap="square" tIns="0">
            <a:spAutoFit/>
          </a:bodyPr>
          <a:lstStyle/>
          <a:p>
            <a:pPr indent="-146050" lvl="0" marL="304800" marR="0" rtl="0" algn="l">
              <a:lnSpc>
                <a:spcPct val="100000"/>
              </a:lnSpc>
              <a:spcBef>
                <a:spcPts val="0"/>
              </a:spcBef>
              <a:spcAft>
                <a:spcPts val="0"/>
              </a:spcAft>
              <a:buClr>
                <a:srgbClr val="000000"/>
              </a:buClr>
              <a:buSzPts val="2100"/>
              <a:buFont typeface="Arial"/>
              <a:buChar char="•"/>
            </a:pPr>
            <a:r>
              <a:rPr b="1" i="0" lang="en-US" sz="2100" u="none" cap="none" strike="noStrike">
                <a:solidFill>
                  <a:srgbClr val="616161"/>
                </a:solidFill>
              </a:rPr>
              <a:t>PEP 8 Compliance:</a:t>
            </a:r>
            <a:r>
              <a:rPr i="0" lang="en-US" sz="2100" u="none" cap="none" strike="noStrike">
                <a:solidFill>
                  <a:srgbClr val="616161"/>
                </a:solidFill>
              </a:rPr>
              <a:t> Follow Python’s official style guide for consistent formatting and readability.</a:t>
            </a:r>
            <a:endParaRPr sz="2100"/>
          </a:p>
          <a:p>
            <a:pPr indent="-146050" lvl="1" marL="304800" marR="0" rtl="0" algn="l">
              <a:lnSpc>
                <a:spcPct val="100000"/>
              </a:lnSpc>
              <a:spcBef>
                <a:spcPts val="2700"/>
              </a:spcBef>
              <a:spcAft>
                <a:spcPts val="0"/>
              </a:spcAft>
              <a:buClr>
                <a:srgbClr val="000000"/>
              </a:buClr>
              <a:buSzPts val="2100"/>
              <a:buFont typeface="Arial"/>
              <a:buChar char="•"/>
            </a:pPr>
            <a:r>
              <a:rPr b="1" i="0" lang="en-US" sz="2100" u="none" cap="none" strike="noStrike">
                <a:solidFill>
                  <a:srgbClr val="616161"/>
                </a:solidFill>
              </a:rPr>
              <a:t>Descriptive Naming:</a:t>
            </a:r>
            <a:r>
              <a:rPr i="0" lang="en-US" sz="2100" u="none" cap="none" strike="noStrike">
                <a:solidFill>
                  <a:srgbClr val="616161"/>
                </a:solidFill>
              </a:rPr>
              <a:t> Use meaningful names with snake_case for variables/functions and CamelCase for classes.</a:t>
            </a:r>
            <a:endParaRPr sz="2100"/>
          </a:p>
          <a:p>
            <a:pPr indent="-146050" lvl="1" marL="304800" marR="0" rtl="0" algn="l">
              <a:lnSpc>
                <a:spcPct val="100000"/>
              </a:lnSpc>
              <a:spcBef>
                <a:spcPts val="1600"/>
              </a:spcBef>
              <a:spcAft>
                <a:spcPts val="0"/>
              </a:spcAft>
              <a:buClr>
                <a:srgbClr val="000000"/>
              </a:buClr>
              <a:buSzPts val="2100"/>
              <a:buFont typeface="Arial"/>
              <a:buChar char="•"/>
            </a:pPr>
            <a:r>
              <a:rPr b="1" i="0" lang="en-US" sz="2100" u="none" cap="none" strike="noStrike">
                <a:solidFill>
                  <a:srgbClr val="616161"/>
                </a:solidFill>
              </a:rPr>
              <a:t>Automated Style Checks:</a:t>
            </a:r>
            <a:r>
              <a:rPr i="0" lang="en-US" sz="2100" u="none" cap="none" strike="noStrike">
                <a:solidFill>
                  <a:srgbClr val="616161"/>
                </a:solidFill>
              </a:rPr>
              <a:t> Utilize tools like flake8 or pylint to enforce adherence automatically.</a:t>
            </a:r>
            <a:endParaRPr sz="2100"/>
          </a:p>
        </p:txBody>
      </p:sp>
      <p:sp>
        <p:nvSpPr>
          <p:cNvPr id="138" name="Google Shape;138;p19"/>
          <p:cNvSpPr/>
          <p:nvPr/>
        </p:nvSpPr>
        <p:spPr>
          <a:xfrm>
            <a:off x="6299200" y="2011560"/>
            <a:ext cx="5587999" cy="3454400"/>
          </a:xfrm>
          <a:prstGeom prst="rect">
            <a:avLst/>
          </a:prstGeom>
          <a:solidFill>
            <a:srgbClr val="000000">
              <a:alpha val="0"/>
            </a:srgbClr>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sp>
        <p:nvSpPr>
          <p:cNvPr id="139" name="Google Shape;139;p19"/>
          <p:cNvSpPr txBox="1"/>
          <p:nvPr/>
        </p:nvSpPr>
        <p:spPr>
          <a:xfrm>
            <a:off x="6299200" y="2011560"/>
            <a:ext cx="5587999" cy="3149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pic>
        <p:nvPicPr>
          <p:cNvPr descr="tmposni6sf2.png" id="140" name="Google Shape;140;p19"/>
          <p:cNvPicPr preferRelativeResize="0"/>
          <p:nvPr/>
        </p:nvPicPr>
        <p:blipFill rotWithShape="1">
          <a:blip r:embed="rId3">
            <a:alphaModFix/>
          </a:blip>
          <a:srcRect b="0" l="0" r="0" t="0"/>
          <a:stretch/>
        </p:blipFill>
        <p:spPr>
          <a:xfrm>
            <a:off x="6299200" y="2011560"/>
            <a:ext cx="5587999" cy="3149600"/>
          </a:xfrm>
          <a:prstGeom prst="rect">
            <a:avLst/>
          </a:prstGeom>
          <a:noFill/>
          <a:ln>
            <a:noFill/>
          </a:ln>
        </p:spPr>
      </p:pic>
      <p:sp>
        <p:nvSpPr>
          <p:cNvPr id="141" name="Google Shape;141;p19"/>
          <p:cNvSpPr/>
          <p:nvPr/>
        </p:nvSpPr>
        <p:spPr>
          <a:xfrm>
            <a:off x="6299200" y="5262760"/>
            <a:ext cx="5587999" cy="203200"/>
          </a:xfrm>
          <a:prstGeom prst="rect">
            <a:avLst/>
          </a:prstGeom>
          <a:solidFill>
            <a:srgbClr val="000000">
              <a:alpha val="0"/>
            </a:srgbClr>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pic>
        <p:nvPicPr>
          <p:cNvPr descr="img" id="142" name="Google Shape;142;p19"/>
          <p:cNvPicPr preferRelativeResize="0"/>
          <p:nvPr/>
        </p:nvPicPr>
        <p:blipFill rotWithShape="1">
          <a:blip r:embed="rId4">
            <a:alphaModFix/>
          </a:blip>
          <a:srcRect b="0" l="0" r="0" t="0"/>
          <a:stretch/>
        </p:blipFill>
        <p:spPr>
          <a:xfrm>
            <a:off x="9351000" y="156240"/>
            <a:ext cx="2527560" cy="75708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0"/>
          <p:cNvSpPr txBox="1"/>
          <p:nvPr>
            <p:ph type="title"/>
          </p:nvPr>
        </p:nvSpPr>
        <p:spPr>
          <a:xfrm>
            <a:off x="415600" y="0"/>
            <a:ext cx="11360800" cy="950567"/>
          </a:xfrm>
          <a:prstGeom prst="rect">
            <a:avLst/>
          </a:prstGeom>
          <a:noFill/>
          <a:ln>
            <a:noFill/>
          </a:ln>
        </p:spPr>
        <p:txBody>
          <a:bodyPr anchorCtr="0" anchor="ctr" bIns="121900" lIns="121900" spcFirstLastPara="1" rIns="121900" wrap="square" tIns="121900">
            <a:normAutofit/>
          </a:bodyPr>
          <a:lstStyle/>
          <a:p>
            <a:pPr indent="0" lvl="0" marL="0" rtl="0" algn="l">
              <a:lnSpc>
                <a:spcPct val="100000"/>
              </a:lnSpc>
              <a:spcBef>
                <a:spcPts val="0"/>
              </a:spcBef>
              <a:spcAft>
                <a:spcPts val="0"/>
              </a:spcAft>
              <a:buSzPts val="2900"/>
              <a:buNone/>
            </a:pPr>
            <a:r>
              <a:rPr b="1" lang="en-US" sz="3200">
                <a:latin typeface="Arial"/>
                <a:ea typeface="Arial"/>
                <a:cs typeface="Arial"/>
                <a:sym typeface="Arial"/>
              </a:rPr>
              <a:t>Error Handling &amp; Logging</a:t>
            </a:r>
            <a:endParaRPr b="1" sz="3200">
              <a:latin typeface="Arial"/>
              <a:ea typeface="Arial"/>
              <a:cs typeface="Arial"/>
              <a:sym typeface="Arial"/>
            </a:endParaRPr>
          </a:p>
        </p:txBody>
      </p:sp>
      <p:sp>
        <p:nvSpPr>
          <p:cNvPr id="148" name="Google Shape;148;p20"/>
          <p:cNvSpPr txBox="1"/>
          <p:nvPr>
            <p:ph idx="2" type="subTitle"/>
          </p:nvPr>
        </p:nvSpPr>
        <p:spPr>
          <a:xfrm>
            <a:off x="415599" y="950568"/>
            <a:ext cx="11360799" cy="642413"/>
          </a:xfrm>
          <a:prstGeom prst="rect">
            <a:avLst/>
          </a:prstGeom>
          <a:noFill/>
          <a:ln>
            <a:noFill/>
          </a:ln>
        </p:spPr>
        <p:txBody>
          <a:bodyPr anchorCtr="0" anchor="t" bIns="121900" lIns="121900" spcFirstLastPara="1" rIns="121900" wrap="square" tIns="0">
            <a:normAutofit/>
          </a:bodyPr>
          <a:lstStyle/>
          <a:p>
            <a:pPr indent="0" lvl="0" marL="0" rtl="0" algn="l">
              <a:lnSpc>
                <a:spcPct val="100000"/>
              </a:lnSpc>
              <a:spcBef>
                <a:spcPts val="0"/>
              </a:spcBef>
              <a:spcAft>
                <a:spcPts val="0"/>
              </a:spcAft>
              <a:buSzPts val="2400"/>
              <a:buNone/>
            </a:pPr>
            <a:r>
              <a:rPr lang="en-US" sz="2300">
                <a:latin typeface="Arial"/>
                <a:ea typeface="Arial"/>
                <a:cs typeface="Arial"/>
                <a:sym typeface="Arial"/>
              </a:rPr>
              <a:t>Robust Handling of Exceptions in Python</a:t>
            </a:r>
            <a:endParaRPr sz="2300">
              <a:latin typeface="Arial"/>
              <a:ea typeface="Arial"/>
              <a:cs typeface="Arial"/>
              <a:sym typeface="Arial"/>
            </a:endParaRPr>
          </a:p>
        </p:txBody>
      </p:sp>
      <p:sp>
        <p:nvSpPr>
          <p:cNvPr id="149" name="Google Shape;149;p20"/>
          <p:cNvSpPr/>
          <p:nvPr/>
        </p:nvSpPr>
        <p:spPr>
          <a:xfrm>
            <a:off x="304800" y="2011560"/>
            <a:ext cx="11582400" cy="4267200"/>
          </a:xfrm>
          <a:prstGeom prst="rect">
            <a:avLst/>
          </a:prstGeom>
          <a:solidFill>
            <a:srgbClr val="000000">
              <a:alpha val="0"/>
            </a:srgbClr>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sp>
        <p:nvSpPr>
          <p:cNvPr id="150" name="Google Shape;150;p20"/>
          <p:cNvSpPr/>
          <p:nvPr/>
        </p:nvSpPr>
        <p:spPr>
          <a:xfrm>
            <a:off x="304800" y="2011560"/>
            <a:ext cx="11582400" cy="4267200"/>
          </a:xfrm>
          <a:prstGeom prst="rect">
            <a:avLst/>
          </a:prstGeom>
          <a:solidFill>
            <a:srgbClr val="000000">
              <a:alpha val="0"/>
            </a:srgbClr>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None/>
            </a:pPr>
            <a:r>
              <a:t/>
            </a:r>
            <a:endParaRPr b="0" i="0" sz="1700" u="none" cap="none" strike="noStrike">
              <a:solidFill>
                <a:srgbClr val="616161"/>
              </a:solidFill>
              <a:latin typeface="Proxima Nova"/>
              <a:ea typeface="Proxima Nova"/>
              <a:cs typeface="Proxima Nova"/>
              <a:sym typeface="Proxima Nova"/>
            </a:endParaRPr>
          </a:p>
        </p:txBody>
      </p:sp>
      <p:sp>
        <p:nvSpPr>
          <p:cNvPr id="151" name="Google Shape;151;p20"/>
          <p:cNvSpPr/>
          <p:nvPr/>
        </p:nvSpPr>
        <p:spPr>
          <a:xfrm>
            <a:off x="304800" y="2011560"/>
            <a:ext cx="11582400" cy="3454400"/>
          </a:xfrm>
          <a:prstGeom prst="rect">
            <a:avLst/>
          </a:prstGeom>
          <a:solidFill>
            <a:srgbClr val="000000">
              <a:alpha val="0"/>
            </a:srgbClr>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sp>
        <p:nvSpPr>
          <p:cNvPr id="152" name="Google Shape;152;p20"/>
          <p:cNvSpPr/>
          <p:nvPr/>
        </p:nvSpPr>
        <p:spPr>
          <a:xfrm>
            <a:off x="304800" y="2011560"/>
            <a:ext cx="5587999" cy="3454400"/>
          </a:xfrm>
          <a:prstGeom prst="rect">
            <a:avLst/>
          </a:prstGeom>
          <a:solidFill>
            <a:srgbClr val="000000">
              <a:alpha val="0"/>
            </a:srgbClr>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sp>
        <p:nvSpPr>
          <p:cNvPr id="153" name="Google Shape;153;p20"/>
          <p:cNvSpPr txBox="1"/>
          <p:nvPr/>
        </p:nvSpPr>
        <p:spPr>
          <a:xfrm>
            <a:off x="304800" y="2011560"/>
            <a:ext cx="5588100" cy="3717300"/>
          </a:xfrm>
          <a:prstGeom prst="rect">
            <a:avLst/>
          </a:prstGeom>
          <a:noFill/>
          <a:ln>
            <a:noFill/>
          </a:ln>
        </p:spPr>
        <p:txBody>
          <a:bodyPr anchorCtr="0" anchor="t" bIns="254000" lIns="254000" spcFirstLastPara="1" rIns="0" wrap="square" tIns="0">
            <a:spAutoFit/>
          </a:bodyPr>
          <a:lstStyle/>
          <a:p>
            <a:pPr indent="-146050" lvl="0" marL="304800" marR="0" rtl="0" algn="l">
              <a:lnSpc>
                <a:spcPct val="100000"/>
              </a:lnSpc>
              <a:spcBef>
                <a:spcPts val="0"/>
              </a:spcBef>
              <a:spcAft>
                <a:spcPts val="0"/>
              </a:spcAft>
              <a:buClr>
                <a:srgbClr val="000000"/>
              </a:buClr>
              <a:buSzPts val="2100"/>
              <a:buFont typeface="Arial"/>
              <a:buChar char="•"/>
            </a:pPr>
            <a:r>
              <a:rPr b="1" i="0" lang="en-US" sz="2100" u="none" cap="none" strike="noStrike">
                <a:solidFill>
                  <a:srgbClr val="616161"/>
                </a:solidFill>
              </a:rPr>
              <a:t>Granular Exception Handling:</a:t>
            </a:r>
            <a:r>
              <a:rPr i="0" lang="en-US" sz="2100" u="none" cap="none" strike="noStrike">
                <a:solidFill>
                  <a:srgbClr val="616161"/>
                </a:solidFill>
              </a:rPr>
              <a:t> Catch specific exceptions to prevent unintended errors and maintain clarity.</a:t>
            </a:r>
            <a:endParaRPr sz="2100"/>
          </a:p>
          <a:p>
            <a:pPr indent="-146050" lvl="1" marL="304800" marR="0" rtl="0" algn="l">
              <a:lnSpc>
                <a:spcPct val="100000"/>
              </a:lnSpc>
              <a:spcBef>
                <a:spcPts val="2700"/>
              </a:spcBef>
              <a:spcAft>
                <a:spcPts val="0"/>
              </a:spcAft>
              <a:buClr>
                <a:srgbClr val="000000"/>
              </a:buClr>
              <a:buSzPts val="2100"/>
              <a:buFont typeface="Arial"/>
              <a:buChar char="•"/>
            </a:pPr>
            <a:r>
              <a:rPr b="1" i="0" lang="en-US" sz="2100" u="none" cap="none" strike="noStrike">
                <a:solidFill>
                  <a:srgbClr val="616161"/>
                </a:solidFill>
              </a:rPr>
              <a:t>Logging Over Printing:</a:t>
            </a:r>
            <a:r>
              <a:rPr i="0" lang="en-US" sz="2100" u="none" cap="none" strike="noStrike">
                <a:solidFill>
                  <a:srgbClr val="616161"/>
                </a:solidFill>
              </a:rPr>
              <a:t> Use Python’s logging module with levels like DEBUG and ERROR instead of print statements.</a:t>
            </a:r>
            <a:endParaRPr sz="2100"/>
          </a:p>
          <a:p>
            <a:pPr indent="-146050" lvl="1" marL="304800" marR="0" rtl="0" algn="l">
              <a:lnSpc>
                <a:spcPct val="100000"/>
              </a:lnSpc>
              <a:spcBef>
                <a:spcPts val="1600"/>
              </a:spcBef>
              <a:spcAft>
                <a:spcPts val="0"/>
              </a:spcAft>
              <a:buClr>
                <a:srgbClr val="000000"/>
              </a:buClr>
              <a:buSzPts val="2100"/>
              <a:buFont typeface="Arial"/>
              <a:buChar char="•"/>
            </a:pPr>
            <a:r>
              <a:rPr b="1" i="0" lang="en-US" sz="2100" u="none" cap="none" strike="noStrike">
                <a:solidFill>
                  <a:srgbClr val="616161"/>
                </a:solidFill>
              </a:rPr>
              <a:t>Structured Error Responses:</a:t>
            </a:r>
            <a:r>
              <a:rPr i="0" lang="en-US" sz="2100" u="none" cap="none" strike="noStrike">
                <a:solidFill>
                  <a:srgbClr val="616161"/>
                </a:solidFill>
              </a:rPr>
              <a:t> Respond to exceptions meaningfully, especially in production environments.</a:t>
            </a:r>
            <a:endParaRPr sz="2100"/>
          </a:p>
        </p:txBody>
      </p:sp>
      <p:sp>
        <p:nvSpPr>
          <p:cNvPr id="154" name="Google Shape;154;p20"/>
          <p:cNvSpPr/>
          <p:nvPr/>
        </p:nvSpPr>
        <p:spPr>
          <a:xfrm>
            <a:off x="6299200" y="2011560"/>
            <a:ext cx="5587999" cy="3454400"/>
          </a:xfrm>
          <a:prstGeom prst="rect">
            <a:avLst/>
          </a:prstGeom>
          <a:solidFill>
            <a:srgbClr val="000000">
              <a:alpha val="0"/>
            </a:srgbClr>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sp>
        <p:nvSpPr>
          <p:cNvPr id="155" name="Google Shape;155;p20"/>
          <p:cNvSpPr txBox="1"/>
          <p:nvPr/>
        </p:nvSpPr>
        <p:spPr>
          <a:xfrm>
            <a:off x="6299200" y="2011560"/>
            <a:ext cx="5587999" cy="3149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pic>
        <p:nvPicPr>
          <p:cNvPr descr="tmpchm69_3t.png" id="156" name="Google Shape;156;p20"/>
          <p:cNvPicPr preferRelativeResize="0"/>
          <p:nvPr/>
        </p:nvPicPr>
        <p:blipFill rotWithShape="1">
          <a:blip r:embed="rId3">
            <a:alphaModFix/>
          </a:blip>
          <a:srcRect b="0" l="0" r="0" t="0"/>
          <a:stretch/>
        </p:blipFill>
        <p:spPr>
          <a:xfrm>
            <a:off x="6299200" y="2011560"/>
            <a:ext cx="5587999" cy="3149600"/>
          </a:xfrm>
          <a:prstGeom prst="rect">
            <a:avLst/>
          </a:prstGeom>
          <a:noFill/>
          <a:ln>
            <a:noFill/>
          </a:ln>
        </p:spPr>
      </p:pic>
      <p:sp>
        <p:nvSpPr>
          <p:cNvPr id="157" name="Google Shape;157;p20"/>
          <p:cNvSpPr/>
          <p:nvPr/>
        </p:nvSpPr>
        <p:spPr>
          <a:xfrm>
            <a:off x="6299200" y="5262760"/>
            <a:ext cx="5587999" cy="203200"/>
          </a:xfrm>
          <a:prstGeom prst="rect">
            <a:avLst/>
          </a:prstGeom>
          <a:solidFill>
            <a:srgbClr val="000000">
              <a:alpha val="0"/>
            </a:srgbClr>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pic>
        <p:nvPicPr>
          <p:cNvPr descr="img" id="158" name="Google Shape;158;p20"/>
          <p:cNvPicPr preferRelativeResize="0"/>
          <p:nvPr/>
        </p:nvPicPr>
        <p:blipFill rotWithShape="1">
          <a:blip r:embed="rId4">
            <a:alphaModFix/>
          </a:blip>
          <a:srcRect b="0" l="0" r="0" t="0"/>
          <a:stretch/>
        </p:blipFill>
        <p:spPr>
          <a:xfrm>
            <a:off x="9351000" y="156240"/>
            <a:ext cx="2527560" cy="75708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1"/>
          <p:cNvSpPr txBox="1"/>
          <p:nvPr>
            <p:ph type="title"/>
          </p:nvPr>
        </p:nvSpPr>
        <p:spPr>
          <a:xfrm>
            <a:off x="415600" y="0"/>
            <a:ext cx="11360800" cy="950567"/>
          </a:xfrm>
          <a:prstGeom prst="rect">
            <a:avLst/>
          </a:prstGeom>
          <a:noFill/>
          <a:ln>
            <a:noFill/>
          </a:ln>
        </p:spPr>
        <p:txBody>
          <a:bodyPr anchorCtr="0" anchor="ctr" bIns="121900" lIns="121900" spcFirstLastPara="1" rIns="121900" wrap="square" tIns="121900">
            <a:normAutofit/>
          </a:bodyPr>
          <a:lstStyle/>
          <a:p>
            <a:pPr indent="0" lvl="0" marL="0" rtl="0" algn="l">
              <a:lnSpc>
                <a:spcPct val="100000"/>
              </a:lnSpc>
              <a:spcBef>
                <a:spcPts val="0"/>
              </a:spcBef>
              <a:spcAft>
                <a:spcPts val="0"/>
              </a:spcAft>
              <a:buSzPts val="2900"/>
              <a:buNone/>
            </a:pPr>
            <a:r>
              <a:rPr b="1" lang="en-US" sz="3200">
                <a:latin typeface="Arial"/>
                <a:ea typeface="Arial"/>
                <a:cs typeface="Arial"/>
                <a:sym typeface="Arial"/>
              </a:rPr>
              <a:t>Data Structures in Python</a:t>
            </a:r>
            <a:endParaRPr b="1" sz="3200">
              <a:latin typeface="Arial"/>
              <a:ea typeface="Arial"/>
              <a:cs typeface="Arial"/>
              <a:sym typeface="Arial"/>
            </a:endParaRPr>
          </a:p>
        </p:txBody>
      </p:sp>
      <p:sp>
        <p:nvSpPr>
          <p:cNvPr id="164" name="Google Shape;164;p21"/>
          <p:cNvSpPr txBox="1"/>
          <p:nvPr>
            <p:ph idx="2" type="subTitle"/>
          </p:nvPr>
        </p:nvSpPr>
        <p:spPr>
          <a:xfrm>
            <a:off x="415599" y="950568"/>
            <a:ext cx="11360799" cy="642413"/>
          </a:xfrm>
          <a:prstGeom prst="rect">
            <a:avLst/>
          </a:prstGeom>
          <a:noFill/>
          <a:ln>
            <a:noFill/>
          </a:ln>
        </p:spPr>
        <p:txBody>
          <a:bodyPr anchorCtr="0" anchor="t" bIns="121900" lIns="121900" spcFirstLastPara="1" rIns="121900" wrap="square" tIns="0">
            <a:normAutofit/>
          </a:bodyPr>
          <a:lstStyle/>
          <a:p>
            <a:pPr indent="0" lvl="0" marL="0" rtl="0" algn="l">
              <a:lnSpc>
                <a:spcPct val="100000"/>
              </a:lnSpc>
              <a:spcBef>
                <a:spcPts val="0"/>
              </a:spcBef>
              <a:spcAft>
                <a:spcPts val="0"/>
              </a:spcAft>
              <a:buSzPts val="2400"/>
              <a:buNone/>
            </a:pPr>
            <a:r>
              <a:rPr lang="en-US" sz="2300"/>
              <a:t>Leveraging Built-in Structures for Efficient Code</a:t>
            </a:r>
            <a:endParaRPr sz="2300"/>
          </a:p>
        </p:txBody>
      </p:sp>
      <p:sp>
        <p:nvSpPr>
          <p:cNvPr id="165" name="Google Shape;165;p21"/>
          <p:cNvSpPr/>
          <p:nvPr/>
        </p:nvSpPr>
        <p:spPr>
          <a:xfrm>
            <a:off x="304800" y="2011560"/>
            <a:ext cx="11582400" cy="4267200"/>
          </a:xfrm>
          <a:prstGeom prst="rect">
            <a:avLst/>
          </a:prstGeom>
          <a:solidFill>
            <a:srgbClr val="000000">
              <a:alpha val="0"/>
            </a:srgbClr>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sp>
        <p:nvSpPr>
          <p:cNvPr id="166" name="Google Shape;166;p21"/>
          <p:cNvSpPr/>
          <p:nvPr/>
        </p:nvSpPr>
        <p:spPr>
          <a:xfrm>
            <a:off x="304800" y="2011560"/>
            <a:ext cx="11582400" cy="4267200"/>
          </a:xfrm>
          <a:prstGeom prst="rect">
            <a:avLst/>
          </a:prstGeom>
          <a:solidFill>
            <a:srgbClr val="000000">
              <a:alpha val="0"/>
            </a:srgbClr>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None/>
            </a:pPr>
            <a:r>
              <a:t/>
            </a:r>
            <a:endParaRPr b="0" i="0" sz="1700" u="none" cap="none" strike="noStrike">
              <a:solidFill>
                <a:srgbClr val="616161"/>
              </a:solidFill>
              <a:latin typeface="Proxima Nova"/>
              <a:ea typeface="Proxima Nova"/>
              <a:cs typeface="Proxima Nova"/>
              <a:sym typeface="Proxima Nova"/>
            </a:endParaRPr>
          </a:p>
        </p:txBody>
      </p:sp>
      <p:sp>
        <p:nvSpPr>
          <p:cNvPr id="167" name="Google Shape;167;p21"/>
          <p:cNvSpPr/>
          <p:nvPr/>
        </p:nvSpPr>
        <p:spPr>
          <a:xfrm>
            <a:off x="304800" y="2011560"/>
            <a:ext cx="11582400" cy="4267200"/>
          </a:xfrm>
          <a:prstGeom prst="rect">
            <a:avLst/>
          </a:prstGeom>
          <a:solidFill>
            <a:srgbClr val="000000">
              <a:alpha val="0"/>
            </a:srgbClr>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sp>
        <p:nvSpPr>
          <p:cNvPr id="168" name="Google Shape;168;p21"/>
          <p:cNvSpPr/>
          <p:nvPr/>
        </p:nvSpPr>
        <p:spPr>
          <a:xfrm>
            <a:off x="304800" y="2011560"/>
            <a:ext cx="11582400" cy="1706561"/>
          </a:xfrm>
          <a:prstGeom prst="rect">
            <a:avLst/>
          </a:prstGeom>
          <a:solidFill>
            <a:srgbClr val="000000">
              <a:alpha val="0"/>
            </a:srgbClr>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sp>
        <p:nvSpPr>
          <p:cNvPr id="169" name="Google Shape;169;p21"/>
          <p:cNvSpPr/>
          <p:nvPr/>
        </p:nvSpPr>
        <p:spPr>
          <a:xfrm>
            <a:off x="304800" y="2011560"/>
            <a:ext cx="3589733" cy="1706561"/>
          </a:xfrm>
          <a:prstGeom prst="rect">
            <a:avLst/>
          </a:prstGeom>
          <a:solidFill>
            <a:srgbClr val="000000">
              <a:alpha val="0"/>
            </a:srgbClr>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sp>
        <p:nvSpPr>
          <p:cNvPr id="170" name="Google Shape;170;p21"/>
          <p:cNvSpPr/>
          <p:nvPr/>
        </p:nvSpPr>
        <p:spPr>
          <a:xfrm>
            <a:off x="1896467" y="2011560"/>
            <a:ext cx="406400" cy="406400"/>
          </a:xfrm>
          <a:prstGeom prst="rect">
            <a:avLst/>
          </a:prstGeom>
          <a:solidFill>
            <a:srgbClr val="000000">
              <a:alpha val="0"/>
            </a:srgbClr>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sp>
        <p:nvSpPr>
          <p:cNvPr id="171" name="Google Shape;171;p21"/>
          <p:cNvSpPr txBox="1"/>
          <p:nvPr/>
        </p:nvSpPr>
        <p:spPr>
          <a:xfrm>
            <a:off x="1896467" y="2011560"/>
            <a:ext cx="406400" cy="4064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pic>
        <p:nvPicPr>
          <p:cNvPr descr="tmpyt431bl3.png" id="172" name="Google Shape;172;p21"/>
          <p:cNvPicPr preferRelativeResize="0"/>
          <p:nvPr/>
        </p:nvPicPr>
        <p:blipFill rotWithShape="1">
          <a:blip r:embed="rId3">
            <a:alphaModFix/>
          </a:blip>
          <a:srcRect b="0" l="0" r="0" t="0"/>
          <a:stretch/>
        </p:blipFill>
        <p:spPr>
          <a:xfrm>
            <a:off x="1896467" y="2541960"/>
            <a:ext cx="406400" cy="406400"/>
          </a:xfrm>
          <a:prstGeom prst="rect">
            <a:avLst/>
          </a:prstGeom>
          <a:noFill/>
          <a:ln>
            <a:noFill/>
          </a:ln>
        </p:spPr>
      </p:pic>
      <p:sp>
        <p:nvSpPr>
          <p:cNvPr id="173" name="Google Shape;173;p21"/>
          <p:cNvSpPr txBox="1"/>
          <p:nvPr/>
        </p:nvSpPr>
        <p:spPr>
          <a:xfrm>
            <a:off x="304933" y="3072375"/>
            <a:ext cx="3589500" cy="12930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1" i="0" lang="en-US" sz="2100" u="none" cap="none" strike="noStrike">
                <a:solidFill>
                  <a:srgbClr val="616161"/>
                </a:solidFill>
              </a:rPr>
              <a:t>Lists &amp; Comprehensions</a:t>
            </a:r>
            <a:endParaRPr sz="2100"/>
          </a:p>
          <a:p>
            <a:pPr indent="0" lvl="0" marL="0" marR="0" rtl="0" algn="ctr">
              <a:lnSpc>
                <a:spcPct val="100000"/>
              </a:lnSpc>
              <a:spcBef>
                <a:spcPts val="0"/>
              </a:spcBef>
              <a:spcAft>
                <a:spcPts val="0"/>
              </a:spcAft>
              <a:buNone/>
            </a:pPr>
            <a:r>
              <a:rPr i="0" lang="en-US" sz="2100" u="none" cap="none" strike="noStrike">
                <a:solidFill>
                  <a:srgbClr val="616161"/>
                </a:solidFill>
              </a:rPr>
              <a:t>Use list comprehensions for concise, performant iteration and transformation.</a:t>
            </a:r>
            <a:endParaRPr sz="2100"/>
          </a:p>
        </p:txBody>
      </p:sp>
      <p:sp>
        <p:nvSpPr>
          <p:cNvPr id="174" name="Google Shape;174;p21"/>
          <p:cNvSpPr/>
          <p:nvPr/>
        </p:nvSpPr>
        <p:spPr>
          <a:xfrm>
            <a:off x="4300933" y="2011560"/>
            <a:ext cx="3589932" cy="1706561"/>
          </a:xfrm>
          <a:prstGeom prst="rect">
            <a:avLst/>
          </a:prstGeom>
          <a:solidFill>
            <a:srgbClr val="000000">
              <a:alpha val="0"/>
            </a:srgbClr>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sp>
        <p:nvSpPr>
          <p:cNvPr id="175" name="Google Shape;175;p21"/>
          <p:cNvSpPr/>
          <p:nvPr/>
        </p:nvSpPr>
        <p:spPr>
          <a:xfrm>
            <a:off x="5892601" y="2011560"/>
            <a:ext cx="406400" cy="406400"/>
          </a:xfrm>
          <a:prstGeom prst="rect">
            <a:avLst/>
          </a:prstGeom>
          <a:solidFill>
            <a:srgbClr val="000000">
              <a:alpha val="0"/>
            </a:srgbClr>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sp>
        <p:nvSpPr>
          <p:cNvPr id="176" name="Google Shape;176;p21"/>
          <p:cNvSpPr txBox="1"/>
          <p:nvPr/>
        </p:nvSpPr>
        <p:spPr>
          <a:xfrm>
            <a:off x="5892601" y="2011560"/>
            <a:ext cx="406400" cy="4064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pic>
        <p:nvPicPr>
          <p:cNvPr descr="tmpnnzuwl7l.png" id="177" name="Google Shape;177;p21"/>
          <p:cNvPicPr preferRelativeResize="0"/>
          <p:nvPr/>
        </p:nvPicPr>
        <p:blipFill rotWithShape="1">
          <a:blip r:embed="rId4">
            <a:alphaModFix/>
          </a:blip>
          <a:srcRect b="0" l="0" r="0" t="0"/>
          <a:stretch/>
        </p:blipFill>
        <p:spPr>
          <a:xfrm flipH="1" rot="10800000">
            <a:off x="5892600" y="2476246"/>
            <a:ext cx="406400" cy="406400"/>
          </a:xfrm>
          <a:prstGeom prst="rect">
            <a:avLst/>
          </a:prstGeom>
          <a:noFill/>
          <a:ln>
            <a:noFill/>
          </a:ln>
        </p:spPr>
      </p:pic>
      <p:sp>
        <p:nvSpPr>
          <p:cNvPr id="178" name="Google Shape;178;p21"/>
          <p:cNvSpPr txBox="1"/>
          <p:nvPr/>
        </p:nvSpPr>
        <p:spPr>
          <a:xfrm>
            <a:off x="4300900" y="3072360"/>
            <a:ext cx="3590100" cy="12930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1" i="0" lang="en-US" sz="2100" u="none" cap="none" strike="noStrike">
                <a:solidFill>
                  <a:srgbClr val="616161"/>
                </a:solidFill>
              </a:rPr>
              <a:t>Sets &amp; Dictionaries</a:t>
            </a:r>
            <a:endParaRPr sz="2100"/>
          </a:p>
          <a:p>
            <a:pPr indent="0" lvl="0" marL="0" marR="0" rtl="0" algn="ctr">
              <a:lnSpc>
                <a:spcPct val="100000"/>
              </a:lnSpc>
              <a:spcBef>
                <a:spcPts val="0"/>
              </a:spcBef>
              <a:spcAft>
                <a:spcPts val="0"/>
              </a:spcAft>
              <a:buNone/>
            </a:pPr>
            <a:r>
              <a:rPr i="0" lang="en-US" sz="2100" u="none" cap="none" strike="noStrike">
                <a:solidFill>
                  <a:srgbClr val="616161"/>
                </a:solidFill>
              </a:rPr>
              <a:t>Prefer sets for uniqueness and dictionaries for key-value mappings with fast lookups.</a:t>
            </a:r>
            <a:endParaRPr sz="2100"/>
          </a:p>
        </p:txBody>
      </p:sp>
      <p:sp>
        <p:nvSpPr>
          <p:cNvPr id="179" name="Google Shape;179;p21"/>
          <p:cNvSpPr/>
          <p:nvPr/>
        </p:nvSpPr>
        <p:spPr>
          <a:xfrm>
            <a:off x="8297267" y="2011560"/>
            <a:ext cx="3589733" cy="1706561"/>
          </a:xfrm>
          <a:prstGeom prst="rect">
            <a:avLst/>
          </a:prstGeom>
          <a:solidFill>
            <a:srgbClr val="000000">
              <a:alpha val="0"/>
            </a:srgbClr>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sp>
        <p:nvSpPr>
          <p:cNvPr id="180" name="Google Shape;180;p21"/>
          <p:cNvSpPr/>
          <p:nvPr/>
        </p:nvSpPr>
        <p:spPr>
          <a:xfrm>
            <a:off x="9888933" y="2011560"/>
            <a:ext cx="406400" cy="406400"/>
          </a:xfrm>
          <a:prstGeom prst="rect">
            <a:avLst/>
          </a:prstGeom>
          <a:solidFill>
            <a:srgbClr val="000000">
              <a:alpha val="0"/>
            </a:srgbClr>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sp>
        <p:nvSpPr>
          <p:cNvPr id="181" name="Google Shape;181;p21"/>
          <p:cNvSpPr txBox="1"/>
          <p:nvPr/>
        </p:nvSpPr>
        <p:spPr>
          <a:xfrm>
            <a:off x="9888933" y="2011560"/>
            <a:ext cx="406400" cy="4064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pic>
        <p:nvPicPr>
          <p:cNvPr descr="tmp45d27f6q.png" id="182" name="Google Shape;182;p21"/>
          <p:cNvPicPr preferRelativeResize="0"/>
          <p:nvPr/>
        </p:nvPicPr>
        <p:blipFill rotWithShape="1">
          <a:blip r:embed="rId5">
            <a:alphaModFix/>
          </a:blip>
          <a:srcRect b="0" l="0" r="0" t="0"/>
          <a:stretch/>
        </p:blipFill>
        <p:spPr>
          <a:xfrm>
            <a:off x="9888933" y="2520177"/>
            <a:ext cx="406400" cy="406400"/>
          </a:xfrm>
          <a:prstGeom prst="rect">
            <a:avLst/>
          </a:prstGeom>
          <a:noFill/>
          <a:ln>
            <a:noFill/>
          </a:ln>
        </p:spPr>
      </p:pic>
      <p:sp>
        <p:nvSpPr>
          <p:cNvPr id="183" name="Google Shape;183;p21"/>
          <p:cNvSpPr txBox="1"/>
          <p:nvPr/>
        </p:nvSpPr>
        <p:spPr>
          <a:xfrm>
            <a:off x="8297267" y="3028793"/>
            <a:ext cx="3589500" cy="9696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1" i="0" lang="en-US" sz="2100" u="none" cap="none" strike="noStrike">
                <a:solidFill>
                  <a:srgbClr val="616161"/>
                </a:solidFill>
              </a:rPr>
              <a:t>Tuples for Immutability</a:t>
            </a:r>
            <a:endParaRPr sz="2100"/>
          </a:p>
          <a:p>
            <a:pPr indent="0" lvl="0" marL="0" marR="0" rtl="0" algn="ctr">
              <a:lnSpc>
                <a:spcPct val="100000"/>
              </a:lnSpc>
              <a:spcBef>
                <a:spcPts val="0"/>
              </a:spcBef>
              <a:spcAft>
                <a:spcPts val="0"/>
              </a:spcAft>
              <a:buNone/>
            </a:pPr>
            <a:r>
              <a:rPr i="0" lang="en-US" sz="2100" u="none" cap="none" strike="noStrike">
                <a:solidFill>
                  <a:srgbClr val="616161"/>
                </a:solidFill>
              </a:rPr>
              <a:t>Use tuples for fixed data and unpack for readability.</a:t>
            </a:r>
            <a:endParaRPr sz="2100"/>
          </a:p>
        </p:txBody>
      </p:sp>
      <p:pic>
        <p:nvPicPr>
          <p:cNvPr descr="img" id="184" name="Google Shape;184;p21"/>
          <p:cNvPicPr preferRelativeResize="0"/>
          <p:nvPr/>
        </p:nvPicPr>
        <p:blipFill rotWithShape="1">
          <a:blip r:embed="rId6">
            <a:alphaModFix/>
          </a:blip>
          <a:srcRect b="0" l="0" r="0" t="0"/>
          <a:stretch/>
        </p:blipFill>
        <p:spPr>
          <a:xfrm>
            <a:off x="9351000" y="156240"/>
            <a:ext cx="2527560" cy="75708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2"/>
          <p:cNvSpPr txBox="1"/>
          <p:nvPr>
            <p:ph type="title"/>
          </p:nvPr>
        </p:nvSpPr>
        <p:spPr>
          <a:xfrm>
            <a:off x="415600" y="0"/>
            <a:ext cx="11360800" cy="950567"/>
          </a:xfrm>
          <a:prstGeom prst="rect">
            <a:avLst/>
          </a:prstGeom>
          <a:noFill/>
          <a:ln>
            <a:noFill/>
          </a:ln>
        </p:spPr>
        <p:txBody>
          <a:bodyPr anchorCtr="0" anchor="ctr" bIns="121900" lIns="121900" spcFirstLastPara="1" rIns="121900" wrap="square" tIns="121900">
            <a:normAutofit/>
          </a:bodyPr>
          <a:lstStyle/>
          <a:p>
            <a:pPr indent="0" lvl="0" marL="0" rtl="0" algn="l">
              <a:lnSpc>
                <a:spcPct val="100000"/>
              </a:lnSpc>
              <a:spcBef>
                <a:spcPts val="0"/>
              </a:spcBef>
              <a:spcAft>
                <a:spcPts val="0"/>
              </a:spcAft>
              <a:buSzPts val="2900"/>
              <a:buNone/>
            </a:pPr>
            <a:r>
              <a:rPr b="1" lang="en-US" sz="3200">
                <a:latin typeface="Arial"/>
                <a:ea typeface="Arial"/>
                <a:cs typeface="Arial"/>
                <a:sym typeface="Arial"/>
              </a:rPr>
              <a:t>Functions: Parameters, Returns &amp; Lambdas</a:t>
            </a:r>
            <a:endParaRPr b="1" sz="3200">
              <a:latin typeface="Arial"/>
              <a:ea typeface="Arial"/>
              <a:cs typeface="Arial"/>
              <a:sym typeface="Arial"/>
            </a:endParaRPr>
          </a:p>
        </p:txBody>
      </p:sp>
      <p:sp>
        <p:nvSpPr>
          <p:cNvPr id="190" name="Google Shape;190;p22"/>
          <p:cNvSpPr txBox="1"/>
          <p:nvPr>
            <p:ph idx="2" type="subTitle"/>
          </p:nvPr>
        </p:nvSpPr>
        <p:spPr>
          <a:xfrm>
            <a:off x="415599" y="950568"/>
            <a:ext cx="11360799" cy="642413"/>
          </a:xfrm>
          <a:prstGeom prst="rect">
            <a:avLst/>
          </a:prstGeom>
          <a:noFill/>
          <a:ln>
            <a:noFill/>
          </a:ln>
        </p:spPr>
        <p:txBody>
          <a:bodyPr anchorCtr="0" anchor="t" bIns="121900" lIns="121900" spcFirstLastPara="1" rIns="121900" wrap="square" tIns="0">
            <a:normAutofit/>
          </a:bodyPr>
          <a:lstStyle/>
          <a:p>
            <a:pPr indent="0" lvl="0" marL="0" rtl="0" algn="l">
              <a:lnSpc>
                <a:spcPct val="100000"/>
              </a:lnSpc>
              <a:spcBef>
                <a:spcPts val="0"/>
              </a:spcBef>
              <a:spcAft>
                <a:spcPts val="0"/>
              </a:spcAft>
              <a:buSzPts val="2400"/>
              <a:buNone/>
            </a:pPr>
            <a:r>
              <a:rPr lang="en-US" sz="2300">
                <a:latin typeface="Arial"/>
                <a:ea typeface="Arial"/>
                <a:cs typeface="Arial"/>
                <a:sym typeface="Arial"/>
              </a:rPr>
              <a:t>Building Modular and Reusable Python Code</a:t>
            </a:r>
            <a:endParaRPr sz="2300">
              <a:latin typeface="Arial"/>
              <a:ea typeface="Arial"/>
              <a:cs typeface="Arial"/>
              <a:sym typeface="Arial"/>
            </a:endParaRPr>
          </a:p>
        </p:txBody>
      </p:sp>
      <p:sp>
        <p:nvSpPr>
          <p:cNvPr id="191" name="Google Shape;191;p22"/>
          <p:cNvSpPr/>
          <p:nvPr/>
        </p:nvSpPr>
        <p:spPr>
          <a:xfrm>
            <a:off x="304800" y="2011560"/>
            <a:ext cx="11582400" cy="4267200"/>
          </a:xfrm>
          <a:prstGeom prst="rect">
            <a:avLst/>
          </a:prstGeom>
          <a:solidFill>
            <a:srgbClr val="000000">
              <a:alpha val="0"/>
            </a:srgbClr>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sp>
        <p:nvSpPr>
          <p:cNvPr id="192" name="Google Shape;192;p22"/>
          <p:cNvSpPr/>
          <p:nvPr/>
        </p:nvSpPr>
        <p:spPr>
          <a:xfrm>
            <a:off x="304800" y="2011560"/>
            <a:ext cx="11582400" cy="4267200"/>
          </a:xfrm>
          <a:prstGeom prst="rect">
            <a:avLst/>
          </a:prstGeom>
          <a:solidFill>
            <a:srgbClr val="000000">
              <a:alpha val="0"/>
            </a:srgbClr>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None/>
            </a:pPr>
            <a:r>
              <a:t/>
            </a:r>
            <a:endParaRPr b="0" i="0" sz="1700" u="none" cap="none" strike="noStrike">
              <a:solidFill>
                <a:srgbClr val="616161"/>
              </a:solidFill>
              <a:latin typeface="Proxima Nova"/>
              <a:ea typeface="Proxima Nova"/>
              <a:cs typeface="Proxima Nova"/>
              <a:sym typeface="Proxima Nova"/>
            </a:endParaRPr>
          </a:p>
        </p:txBody>
      </p:sp>
      <p:sp>
        <p:nvSpPr>
          <p:cNvPr id="193" name="Google Shape;193;p22"/>
          <p:cNvSpPr/>
          <p:nvPr/>
        </p:nvSpPr>
        <p:spPr>
          <a:xfrm>
            <a:off x="304800" y="2011560"/>
            <a:ext cx="11582400" cy="4267200"/>
          </a:xfrm>
          <a:prstGeom prst="rect">
            <a:avLst/>
          </a:prstGeom>
          <a:solidFill>
            <a:srgbClr val="000000">
              <a:alpha val="0"/>
            </a:srgbClr>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sp>
        <p:nvSpPr>
          <p:cNvPr id="194" name="Google Shape;194;p22"/>
          <p:cNvSpPr/>
          <p:nvPr/>
        </p:nvSpPr>
        <p:spPr>
          <a:xfrm>
            <a:off x="304800" y="2011560"/>
            <a:ext cx="11582400" cy="1706561"/>
          </a:xfrm>
          <a:prstGeom prst="rect">
            <a:avLst/>
          </a:prstGeom>
          <a:solidFill>
            <a:srgbClr val="000000">
              <a:alpha val="0"/>
            </a:srgbClr>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sp>
        <p:nvSpPr>
          <p:cNvPr id="195" name="Google Shape;195;p22"/>
          <p:cNvSpPr/>
          <p:nvPr/>
        </p:nvSpPr>
        <p:spPr>
          <a:xfrm>
            <a:off x="304800" y="2011560"/>
            <a:ext cx="3589733" cy="1706561"/>
          </a:xfrm>
          <a:prstGeom prst="rect">
            <a:avLst/>
          </a:prstGeom>
          <a:solidFill>
            <a:srgbClr val="000000">
              <a:alpha val="0"/>
            </a:srgbClr>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sp>
        <p:nvSpPr>
          <p:cNvPr id="196" name="Google Shape;196;p22"/>
          <p:cNvSpPr/>
          <p:nvPr/>
        </p:nvSpPr>
        <p:spPr>
          <a:xfrm>
            <a:off x="1896467" y="2011560"/>
            <a:ext cx="406400" cy="406400"/>
          </a:xfrm>
          <a:prstGeom prst="rect">
            <a:avLst/>
          </a:prstGeom>
          <a:solidFill>
            <a:srgbClr val="000000">
              <a:alpha val="0"/>
            </a:srgbClr>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sp>
        <p:nvSpPr>
          <p:cNvPr id="197" name="Google Shape;197;p22"/>
          <p:cNvSpPr txBox="1"/>
          <p:nvPr/>
        </p:nvSpPr>
        <p:spPr>
          <a:xfrm>
            <a:off x="1896467" y="2011560"/>
            <a:ext cx="406400" cy="4064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pic>
        <p:nvPicPr>
          <p:cNvPr descr="tmpy1wm_z6x.png" id="198" name="Google Shape;198;p22"/>
          <p:cNvPicPr preferRelativeResize="0"/>
          <p:nvPr/>
        </p:nvPicPr>
        <p:blipFill rotWithShape="1">
          <a:blip r:embed="rId3">
            <a:alphaModFix/>
          </a:blip>
          <a:srcRect b="0" l="0" r="0" t="0"/>
          <a:stretch/>
        </p:blipFill>
        <p:spPr>
          <a:xfrm>
            <a:off x="1896467" y="2011560"/>
            <a:ext cx="406400" cy="406400"/>
          </a:xfrm>
          <a:prstGeom prst="rect">
            <a:avLst/>
          </a:prstGeom>
          <a:noFill/>
          <a:ln>
            <a:noFill/>
          </a:ln>
        </p:spPr>
      </p:pic>
      <p:sp>
        <p:nvSpPr>
          <p:cNvPr id="199" name="Google Shape;199;p22"/>
          <p:cNvSpPr txBox="1"/>
          <p:nvPr/>
        </p:nvSpPr>
        <p:spPr>
          <a:xfrm>
            <a:off x="304800" y="2621123"/>
            <a:ext cx="3589800" cy="12930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1" i="0" lang="en-US" sz="2100" u="none" cap="none" strike="noStrike">
                <a:solidFill>
                  <a:srgbClr val="616161"/>
                </a:solidFill>
              </a:rPr>
              <a:t>Minimal Parameters</a:t>
            </a:r>
            <a:endParaRPr sz="2100"/>
          </a:p>
          <a:p>
            <a:pPr indent="0" lvl="0" marL="0" marR="0" rtl="0" algn="ctr">
              <a:lnSpc>
                <a:spcPct val="100000"/>
              </a:lnSpc>
              <a:spcBef>
                <a:spcPts val="0"/>
              </a:spcBef>
              <a:spcAft>
                <a:spcPts val="0"/>
              </a:spcAft>
              <a:buNone/>
            </a:pPr>
            <a:r>
              <a:rPr i="0" lang="en-US" sz="2100" u="none" cap="none" strike="noStrike">
                <a:solidFill>
                  <a:srgbClr val="616161"/>
                </a:solidFill>
              </a:rPr>
              <a:t>Limit parameters (ideally ≤3) and use defaults to simplify usage.</a:t>
            </a:r>
            <a:endParaRPr sz="2100"/>
          </a:p>
        </p:txBody>
      </p:sp>
      <p:sp>
        <p:nvSpPr>
          <p:cNvPr id="200" name="Google Shape;200;p22"/>
          <p:cNvSpPr/>
          <p:nvPr/>
        </p:nvSpPr>
        <p:spPr>
          <a:xfrm>
            <a:off x="4300933" y="2011560"/>
            <a:ext cx="3589932" cy="1706561"/>
          </a:xfrm>
          <a:prstGeom prst="rect">
            <a:avLst/>
          </a:prstGeom>
          <a:solidFill>
            <a:srgbClr val="000000">
              <a:alpha val="0"/>
            </a:srgbClr>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sp>
        <p:nvSpPr>
          <p:cNvPr id="201" name="Google Shape;201;p22"/>
          <p:cNvSpPr/>
          <p:nvPr/>
        </p:nvSpPr>
        <p:spPr>
          <a:xfrm>
            <a:off x="5892601" y="2011560"/>
            <a:ext cx="406400" cy="406400"/>
          </a:xfrm>
          <a:prstGeom prst="rect">
            <a:avLst/>
          </a:prstGeom>
          <a:solidFill>
            <a:srgbClr val="000000">
              <a:alpha val="0"/>
            </a:srgbClr>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sp>
        <p:nvSpPr>
          <p:cNvPr id="202" name="Google Shape;202;p22"/>
          <p:cNvSpPr txBox="1"/>
          <p:nvPr/>
        </p:nvSpPr>
        <p:spPr>
          <a:xfrm>
            <a:off x="5892601" y="2011560"/>
            <a:ext cx="406400" cy="4064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pic>
        <p:nvPicPr>
          <p:cNvPr descr="tmp4s7ved96.png" id="203" name="Google Shape;203;p22"/>
          <p:cNvPicPr preferRelativeResize="0"/>
          <p:nvPr/>
        </p:nvPicPr>
        <p:blipFill rotWithShape="1">
          <a:blip r:embed="rId4">
            <a:alphaModFix/>
          </a:blip>
          <a:srcRect b="0" l="0" r="0" t="0"/>
          <a:stretch/>
        </p:blipFill>
        <p:spPr>
          <a:xfrm>
            <a:off x="5892601" y="2011560"/>
            <a:ext cx="406400" cy="406400"/>
          </a:xfrm>
          <a:prstGeom prst="rect">
            <a:avLst/>
          </a:prstGeom>
          <a:noFill/>
          <a:ln>
            <a:noFill/>
          </a:ln>
        </p:spPr>
      </p:pic>
      <p:sp>
        <p:nvSpPr>
          <p:cNvPr id="204" name="Google Shape;204;p22"/>
          <p:cNvSpPr txBox="1"/>
          <p:nvPr/>
        </p:nvSpPr>
        <p:spPr>
          <a:xfrm>
            <a:off x="4300925" y="2621104"/>
            <a:ext cx="3590100" cy="12930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1" i="0" lang="en-US" sz="2100" u="none" cap="none" strike="noStrike">
                <a:solidFill>
                  <a:srgbClr val="616161"/>
                </a:solidFill>
              </a:rPr>
              <a:t>Explicit Return Values</a:t>
            </a:r>
            <a:endParaRPr sz="2100"/>
          </a:p>
          <a:p>
            <a:pPr indent="0" lvl="0" marL="0" marR="0" rtl="0" algn="ctr">
              <a:lnSpc>
                <a:spcPct val="100000"/>
              </a:lnSpc>
              <a:spcBef>
                <a:spcPts val="0"/>
              </a:spcBef>
              <a:spcAft>
                <a:spcPts val="0"/>
              </a:spcAft>
              <a:buNone/>
            </a:pPr>
            <a:r>
              <a:rPr i="0" lang="en-US" sz="2100" u="none" cap="none" strike="noStrike">
                <a:solidFill>
                  <a:srgbClr val="616161"/>
                </a:solidFill>
              </a:rPr>
              <a:t>Return clear, meaningful results; avoid flag-based returns.</a:t>
            </a:r>
            <a:endParaRPr sz="2100"/>
          </a:p>
        </p:txBody>
      </p:sp>
      <p:sp>
        <p:nvSpPr>
          <p:cNvPr id="205" name="Google Shape;205;p22"/>
          <p:cNvSpPr/>
          <p:nvPr/>
        </p:nvSpPr>
        <p:spPr>
          <a:xfrm>
            <a:off x="8297267" y="2011560"/>
            <a:ext cx="3589733" cy="1706561"/>
          </a:xfrm>
          <a:prstGeom prst="rect">
            <a:avLst/>
          </a:prstGeom>
          <a:solidFill>
            <a:srgbClr val="000000">
              <a:alpha val="0"/>
            </a:srgbClr>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sp>
        <p:nvSpPr>
          <p:cNvPr id="206" name="Google Shape;206;p22"/>
          <p:cNvSpPr/>
          <p:nvPr/>
        </p:nvSpPr>
        <p:spPr>
          <a:xfrm>
            <a:off x="9888933" y="2011560"/>
            <a:ext cx="406400" cy="406400"/>
          </a:xfrm>
          <a:prstGeom prst="rect">
            <a:avLst/>
          </a:prstGeom>
          <a:solidFill>
            <a:srgbClr val="000000">
              <a:alpha val="0"/>
            </a:srgbClr>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sp>
        <p:nvSpPr>
          <p:cNvPr id="207" name="Google Shape;207;p22"/>
          <p:cNvSpPr txBox="1"/>
          <p:nvPr/>
        </p:nvSpPr>
        <p:spPr>
          <a:xfrm>
            <a:off x="9888933" y="2011560"/>
            <a:ext cx="406400" cy="4064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pic>
        <p:nvPicPr>
          <p:cNvPr descr="tmppbzcdf0e.png" id="208" name="Google Shape;208;p22"/>
          <p:cNvPicPr preferRelativeResize="0"/>
          <p:nvPr/>
        </p:nvPicPr>
        <p:blipFill rotWithShape="1">
          <a:blip r:embed="rId5">
            <a:alphaModFix/>
          </a:blip>
          <a:srcRect b="0" l="0" r="0" t="0"/>
          <a:stretch/>
        </p:blipFill>
        <p:spPr>
          <a:xfrm>
            <a:off x="9888933" y="2011560"/>
            <a:ext cx="406400" cy="406400"/>
          </a:xfrm>
          <a:prstGeom prst="rect">
            <a:avLst/>
          </a:prstGeom>
          <a:noFill/>
          <a:ln>
            <a:noFill/>
          </a:ln>
        </p:spPr>
      </p:pic>
      <p:sp>
        <p:nvSpPr>
          <p:cNvPr id="209" name="Google Shape;209;p22"/>
          <p:cNvSpPr txBox="1"/>
          <p:nvPr/>
        </p:nvSpPr>
        <p:spPr>
          <a:xfrm>
            <a:off x="8297275" y="2621107"/>
            <a:ext cx="3589800" cy="12930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1" i="0" lang="en-US" sz="2100" u="none" cap="none" strike="noStrike">
                <a:solidFill>
                  <a:srgbClr val="616161"/>
                </a:solidFill>
              </a:rPr>
              <a:t>Use of Lambdas</a:t>
            </a:r>
            <a:endParaRPr sz="2100"/>
          </a:p>
          <a:p>
            <a:pPr indent="0" lvl="0" marL="0" marR="0" rtl="0" algn="ctr">
              <a:lnSpc>
                <a:spcPct val="100000"/>
              </a:lnSpc>
              <a:spcBef>
                <a:spcPts val="0"/>
              </a:spcBef>
              <a:spcAft>
                <a:spcPts val="0"/>
              </a:spcAft>
              <a:buNone/>
            </a:pPr>
            <a:r>
              <a:rPr i="0" lang="en-US" sz="2100" u="none" cap="none" strike="noStrike">
                <a:solidFill>
                  <a:srgbClr val="616161"/>
                </a:solidFill>
              </a:rPr>
              <a:t>Employ lambda functions for concise operations but avoid complexity.</a:t>
            </a:r>
            <a:endParaRPr sz="2100"/>
          </a:p>
        </p:txBody>
      </p:sp>
      <p:pic>
        <p:nvPicPr>
          <p:cNvPr descr="img" id="210" name="Google Shape;210;p22"/>
          <p:cNvPicPr preferRelativeResize="0"/>
          <p:nvPr/>
        </p:nvPicPr>
        <p:blipFill rotWithShape="1">
          <a:blip r:embed="rId6">
            <a:alphaModFix/>
          </a:blip>
          <a:srcRect b="0" l="0" r="0" t="0"/>
          <a:stretch/>
        </p:blipFill>
        <p:spPr>
          <a:xfrm>
            <a:off x="9351000" y="156240"/>
            <a:ext cx="2527560" cy="75708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3"/>
          <p:cNvSpPr txBox="1"/>
          <p:nvPr>
            <p:ph type="title"/>
          </p:nvPr>
        </p:nvSpPr>
        <p:spPr>
          <a:xfrm>
            <a:off x="415600" y="0"/>
            <a:ext cx="11360800" cy="950567"/>
          </a:xfrm>
          <a:prstGeom prst="rect">
            <a:avLst/>
          </a:prstGeom>
          <a:noFill/>
          <a:ln>
            <a:noFill/>
          </a:ln>
        </p:spPr>
        <p:txBody>
          <a:bodyPr anchorCtr="0" anchor="ctr" bIns="121900" lIns="121900" spcFirstLastPara="1" rIns="121900" wrap="square" tIns="121900">
            <a:normAutofit/>
          </a:bodyPr>
          <a:lstStyle/>
          <a:p>
            <a:pPr indent="0" lvl="0" marL="0" rtl="0" algn="l">
              <a:lnSpc>
                <a:spcPct val="100000"/>
              </a:lnSpc>
              <a:spcBef>
                <a:spcPts val="0"/>
              </a:spcBef>
              <a:spcAft>
                <a:spcPts val="0"/>
              </a:spcAft>
              <a:buSzPts val="2900"/>
              <a:buNone/>
            </a:pPr>
            <a:r>
              <a:rPr b="1" lang="en-US" sz="3200"/>
              <a:t>Documentation Practices</a:t>
            </a:r>
            <a:endParaRPr b="1" sz="3200"/>
          </a:p>
        </p:txBody>
      </p:sp>
      <p:sp>
        <p:nvSpPr>
          <p:cNvPr id="216" name="Google Shape;216;p23"/>
          <p:cNvSpPr txBox="1"/>
          <p:nvPr>
            <p:ph idx="2" type="subTitle"/>
          </p:nvPr>
        </p:nvSpPr>
        <p:spPr>
          <a:xfrm>
            <a:off x="415599" y="950568"/>
            <a:ext cx="11360700" cy="642300"/>
          </a:xfrm>
          <a:prstGeom prst="rect">
            <a:avLst/>
          </a:prstGeom>
          <a:noFill/>
          <a:ln>
            <a:noFill/>
          </a:ln>
        </p:spPr>
        <p:txBody>
          <a:bodyPr anchorCtr="0" anchor="t" bIns="121900" lIns="121900" spcFirstLastPara="1" rIns="121900" wrap="square" tIns="0">
            <a:normAutofit/>
          </a:bodyPr>
          <a:lstStyle/>
          <a:p>
            <a:pPr indent="0" lvl="0" marL="0" rtl="0" algn="l">
              <a:lnSpc>
                <a:spcPct val="100000"/>
              </a:lnSpc>
              <a:spcBef>
                <a:spcPts val="0"/>
              </a:spcBef>
              <a:spcAft>
                <a:spcPts val="0"/>
              </a:spcAft>
              <a:buSzPts val="2400"/>
              <a:buNone/>
            </a:pPr>
            <a:r>
              <a:rPr lang="en-US" sz="2100">
                <a:latin typeface="Arial"/>
                <a:ea typeface="Arial"/>
                <a:cs typeface="Arial"/>
                <a:sym typeface="Arial"/>
              </a:rPr>
              <a:t>Clarity Through Docstrings and README Files</a:t>
            </a:r>
            <a:endParaRPr>
              <a:latin typeface="Arial"/>
              <a:ea typeface="Arial"/>
              <a:cs typeface="Arial"/>
              <a:sym typeface="Arial"/>
            </a:endParaRPr>
          </a:p>
        </p:txBody>
      </p:sp>
      <p:sp>
        <p:nvSpPr>
          <p:cNvPr id="217" name="Google Shape;217;p23"/>
          <p:cNvSpPr/>
          <p:nvPr/>
        </p:nvSpPr>
        <p:spPr>
          <a:xfrm>
            <a:off x="304800" y="2011560"/>
            <a:ext cx="11582400" cy="4267200"/>
          </a:xfrm>
          <a:prstGeom prst="rect">
            <a:avLst/>
          </a:prstGeom>
          <a:solidFill>
            <a:srgbClr val="000000">
              <a:alpha val="0"/>
            </a:srgbClr>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sp>
        <p:nvSpPr>
          <p:cNvPr id="218" name="Google Shape;218;p23"/>
          <p:cNvSpPr/>
          <p:nvPr/>
        </p:nvSpPr>
        <p:spPr>
          <a:xfrm>
            <a:off x="304800" y="2011560"/>
            <a:ext cx="11582400" cy="4267200"/>
          </a:xfrm>
          <a:prstGeom prst="rect">
            <a:avLst/>
          </a:prstGeom>
          <a:solidFill>
            <a:srgbClr val="000000">
              <a:alpha val="0"/>
            </a:srgbClr>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None/>
            </a:pPr>
            <a:r>
              <a:t/>
            </a:r>
            <a:endParaRPr b="0" i="0" sz="1700" u="none" cap="none" strike="noStrike">
              <a:solidFill>
                <a:srgbClr val="616161"/>
              </a:solidFill>
              <a:latin typeface="Proxima Nova"/>
              <a:ea typeface="Proxima Nova"/>
              <a:cs typeface="Proxima Nova"/>
              <a:sym typeface="Proxima Nova"/>
            </a:endParaRPr>
          </a:p>
        </p:txBody>
      </p:sp>
      <p:sp>
        <p:nvSpPr>
          <p:cNvPr id="219" name="Google Shape;219;p23"/>
          <p:cNvSpPr/>
          <p:nvPr/>
        </p:nvSpPr>
        <p:spPr>
          <a:xfrm>
            <a:off x="304800" y="2011560"/>
            <a:ext cx="11582400" cy="3454400"/>
          </a:xfrm>
          <a:prstGeom prst="rect">
            <a:avLst/>
          </a:prstGeom>
          <a:solidFill>
            <a:srgbClr val="000000">
              <a:alpha val="0"/>
            </a:srgbClr>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sp>
        <p:nvSpPr>
          <p:cNvPr id="220" name="Google Shape;220;p23"/>
          <p:cNvSpPr/>
          <p:nvPr/>
        </p:nvSpPr>
        <p:spPr>
          <a:xfrm>
            <a:off x="304800" y="2011560"/>
            <a:ext cx="5587999" cy="3454400"/>
          </a:xfrm>
          <a:prstGeom prst="rect">
            <a:avLst/>
          </a:prstGeom>
          <a:solidFill>
            <a:srgbClr val="000000">
              <a:alpha val="0"/>
            </a:srgbClr>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sp>
        <p:nvSpPr>
          <p:cNvPr id="221" name="Google Shape;221;p23"/>
          <p:cNvSpPr txBox="1"/>
          <p:nvPr/>
        </p:nvSpPr>
        <p:spPr>
          <a:xfrm>
            <a:off x="304800" y="2011560"/>
            <a:ext cx="5588100" cy="3717300"/>
          </a:xfrm>
          <a:prstGeom prst="rect">
            <a:avLst/>
          </a:prstGeom>
          <a:noFill/>
          <a:ln>
            <a:noFill/>
          </a:ln>
        </p:spPr>
        <p:txBody>
          <a:bodyPr anchorCtr="0" anchor="t" bIns="254000" lIns="254000" spcFirstLastPara="1" rIns="0" wrap="square" tIns="0">
            <a:spAutoFit/>
          </a:bodyPr>
          <a:lstStyle/>
          <a:p>
            <a:pPr indent="-146050" lvl="0" marL="304800" marR="0" rtl="0" algn="l">
              <a:lnSpc>
                <a:spcPct val="100000"/>
              </a:lnSpc>
              <a:spcBef>
                <a:spcPts val="0"/>
              </a:spcBef>
              <a:spcAft>
                <a:spcPts val="0"/>
              </a:spcAft>
              <a:buClr>
                <a:srgbClr val="000000"/>
              </a:buClr>
              <a:buSzPts val="2100"/>
              <a:buFont typeface="Arial"/>
              <a:buChar char="•"/>
            </a:pPr>
            <a:r>
              <a:rPr b="1" i="0" lang="en-US" sz="2100" u="none" cap="none" strike="noStrike">
                <a:solidFill>
                  <a:srgbClr val="616161"/>
                </a:solidFill>
              </a:rPr>
              <a:t>Use of Docstrings:</a:t>
            </a:r>
            <a:r>
              <a:rPr i="0" lang="en-US" sz="2100" u="none" cap="none" strike="noStrike">
                <a:solidFill>
                  <a:srgbClr val="616161"/>
                </a:solidFill>
              </a:rPr>
              <a:t> Document modules, classes, and functions using clear triple-quoted docstrings.</a:t>
            </a:r>
            <a:endParaRPr sz="2100"/>
          </a:p>
          <a:p>
            <a:pPr indent="-146050" lvl="1" marL="304800" marR="0" rtl="0" algn="l">
              <a:lnSpc>
                <a:spcPct val="100000"/>
              </a:lnSpc>
              <a:spcBef>
                <a:spcPts val="2700"/>
              </a:spcBef>
              <a:spcAft>
                <a:spcPts val="0"/>
              </a:spcAft>
              <a:buClr>
                <a:srgbClr val="000000"/>
              </a:buClr>
              <a:buSzPts val="2100"/>
              <a:buFont typeface="Arial"/>
              <a:buChar char="•"/>
            </a:pPr>
            <a:r>
              <a:rPr b="1" i="0" lang="en-US" sz="2100" u="none" cap="none" strike="noStrike">
                <a:solidFill>
                  <a:srgbClr val="616161"/>
                </a:solidFill>
              </a:rPr>
              <a:t>README Importance:</a:t>
            </a:r>
            <a:r>
              <a:rPr i="0" lang="en-US" sz="2100" u="none" cap="none" strike="noStrike">
                <a:solidFill>
                  <a:srgbClr val="616161"/>
                </a:solidFill>
              </a:rPr>
              <a:t> Each project should include a README explaining purpose, usage, and dependencies.</a:t>
            </a:r>
            <a:endParaRPr sz="2100"/>
          </a:p>
          <a:p>
            <a:pPr indent="-146050" lvl="1" marL="304800" marR="0" rtl="0" algn="l">
              <a:lnSpc>
                <a:spcPct val="100000"/>
              </a:lnSpc>
              <a:spcBef>
                <a:spcPts val="1600"/>
              </a:spcBef>
              <a:spcAft>
                <a:spcPts val="0"/>
              </a:spcAft>
              <a:buClr>
                <a:srgbClr val="000000"/>
              </a:buClr>
              <a:buSzPts val="2100"/>
              <a:buFont typeface="Arial"/>
              <a:buChar char="•"/>
            </a:pPr>
            <a:r>
              <a:rPr b="1" i="0" lang="en-US" sz="2100" u="none" cap="none" strike="noStrike">
                <a:solidFill>
                  <a:srgbClr val="616161"/>
                </a:solidFill>
              </a:rPr>
              <a:t>Installation &amp; Usage:</a:t>
            </a:r>
            <a:r>
              <a:rPr i="0" lang="en-US" sz="2100" u="none" cap="none" strike="noStrike">
                <a:solidFill>
                  <a:srgbClr val="616161"/>
                </a:solidFill>
              </a:rPr>
              <a:t> README must contain installation steps, usage examples, and contribution guidelines.</a:t>
            </a:r>
            <a:endParaRPr sz="2100"/>
          </a:p>
        </p:txBody>
      </p:sp>
      <p:sp>
        <p:nvSpPr>
          <p:cNvPr id="222" name="Google Shape;222;p23"/>
          <p:cNvSpPr/>
          <p:nvPr/>
        </p:nvSpPr>
        <p:spPr>
          <a:xfrm>
            <a:off x="6299200" y="2011560"/>
            <a:ext cx="5587999" cy="3454400"/>
          </a:xfrm>
          <a:prstGeom prst="rect">
            <a:avLst/>
          </a:prstGeom>
          <a:solidFill>
            <a:srgbClr val="000000">
              <a:alpha val="0"/>
            </a:srgbClr>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sp>
        <p:nvSpPr>
          <p:cNvPr id="223" name="Google Shape;223;p23"/>
          <p:cNvSpPr txBox="1"/>
          <p:nvPr/>
        </p:nvSpPr>
        <p:spPr>
          <a:xfrm>
            <a:off x="6299200" y="2011560"/>
            <a:ext cx="5587999" cy="3149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pic>
        <p:nvPicPr>
          <p:cNvPr descr="tmpchm69_3t.png" id="224" name="Google Shape;224;p23"/>
          <p:cNvPicPr preferRelativeResize="0"/>
          <p:nvPr/>
        </p:nvPicPr>
        <p:blipFill rotWithShape="1">
          <a:blip r:embed="rId3">
            <a:alphaModFix/>
          </a:blip>
          <a:srcRect b="0" l="0" r="0" t="0"/>
          <a:stretch/>
        </p:blipFill>
        <p:spPr>
          <a:xfrm>
            <a:off x="6299200" y="2011560"/>
            <a:ext cx="5587999" cy="3149600"/>
          </a:xfrm>
          <a:prstGeom prst="rect">
            <a:avLst/>
          </a:prstGeom>
          <a:noFill/>
          <a:ln>
            <a:noFill/>
          </a:ln>
        </p:spPr>
      </p:pic>
      <p:sp>
        <p:nvSpPr>
          <p:cNvPr id="225" name="Google Shape;225;p23"/>
          <p:cNvSpPr/>
          <p:nvPr/>
        </p:nvSpPr>
        <p:spPr>
          <a:xfrm>
            <a:off x="6299200" y="5262760"/>
            <a:ext cx="5587999" cy="203200"/>
          </a:xfrm>
          <a:prstGeom prst="rect">
            <a:avLst/>
          </a:prstGeom>
          <a:solidFill>
            <a:srgbClr val="000000">
              <a:alpha val="0"/>
            </a:srgbClr>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pic>
        <p:nvPicPr>
          <p:cNvPr descr="img" id="226" name="Google Shape;226;p23"/>
          <p:cNvPicPr preferRelativeResize="0"/>
          <p:nvPr/>
        </p:nvPicPr>
        <p:blipFill rotWithShape="1">
          <a:blip r:embed="rId4">
            <a:alphaModFix/>
          </a:blip>
          <a:srcRect b="0" l="0" r="0" t="0"/>
          <a:stretch/>
        </p:blipFill>
        <p:spPr>
          <a:xfrm>
            <a:off x="9351000" y="156240"/>
            <a:ext cx="2527560" cy="75708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4"/>
          <p:cNvSpPr txBox="1"/>
          <p:nvPr>
            <p:ph type="title"/>
          </p:nvPr>
        </p:nvSpPr>
        <p:spPr>
          <a:xfrm>
            <a:off x="415600" y="0"/>
            <a:ext cx="11360800" cy="950567"/>
          </a:xfrm>
          <a:prstGeom prst="rect">
            <a:avLst/>
          </a:prstGeom>
          <a:noFill/>
          <a:ln>
            <a:noFill/>
          </a:ln>
        </p:spPr>
        <p:txBody>
          <a:bodyPr anchorCtr="0" anchor="ctr" bIns="121900" lIns="121900" spcFirstLastPara="1" rIns="121900" wrap="square" tIns="121900">
            <a:normAutofit/>
          </a:bodyPr>
          <a:lstStyle/>
          <a:p>
            <a:pPr indent="0" lvl="0" marL="0" rtl="0" algn="l">
              <a:lnSpc>
                <a:spcPct val="100000"/>
              </a:lnSpc>
              <a:spcBef>
                <a:spcPts val="0"/>
              </a:spcBef>
              <a:spcAft>
                <a:spcPts val="0"/>
              </a:spcAft>
              <a:buSzPts val="2900"/>
              <a:buNone/>
            </a:pPr>
            <a:r>
              <a:rPr b="1" lang="en-US" sz="3200">
                <a:latin typeface="Arial"/>
                <a:ea typeface="Arial"/>
                <a:cs typeface="Arial"/>
                <a:sym typeface="Arial"/>
              </a:rPr>
              <a:t>Testing and Test Coverage</a:t>
            </a:r>
            <a:endParaRPr b="1" sz="3200">
              <a:latin typeface="Arial"/>
              <a:ea typeface="Arial"/>
              <a:cs typeface="Arial"/>
              <a:sym typeface="Arial"/>
            </a:endParaRPr>
          </a:p>
        </p:txBody>
      </p:sp>
      <p:sp>
        <p:nvSpPr>
          <p:cNvPr id="232" name="Google Shape;232;p24"/>
          <p:cNvSpPr txBox="1"/>
          <p:nvPr>
            <p:ph idx="2" type="subTitle"/>
          </p:nvPr>
        </p:nvSpPr>
        <p:spPr>
          <a:xfrm>
            <a:off x="415599" y="950568"/>
            <a:ext cx="11360799" cy="642413"/>
          </a:xfrm>
          <a:prstGeom prst="rect">
            <a:avLst/>
          </a:prstGeom>
          <a:noFill/>
          <a:ln>
            <a:noFill/>
          </a:ln>
        </p:spPr>
        <p:txBody>
          <a:bodyPr anchorCtr="0" anchor="t" bIns="121900" lIns="121900" spcFirstLastPara="1" rIns="121900" wrap="square" tIns="0">
            <a:normAutofit/>
          </a:bodyPr>
          <a:lstStyle/>
          <a:p>
            <a:pPr indent="0" lvl="0" marL="0" rtl="0" algn="l">
              <a:lnSpc>
                <a:spcPct val="100000"/>
              </a:lnSpc>
              <a:spcBef>
                <a:spcPts val="0"/>
              </a:spcBef>
              <a:spcAft>
                <a:spcPts val="0"/>
              </a:spcAft>
              <a:buSzPts val="2400"/>
              <a:buNone/>
            </a:pPr>
            <a:r>
              <a:rPr lang="en-US" sz="2300">
                <a:latin typeface="Arial"/>
                <a:ea typeface="Arial"/>
                <a:cs typeface="Arial"/>
                <a:sym typeface="Arial"/>
              </a:rPr>
              <a:t>Ensuring Code Reliability Through Automation</a:t>
            </a:r>
            <a:endParaRPr sz="2300">
              <a:latin typeface="Arial"/>
              <a:ea typeface="Arial"/>
              <a:cs typeface="Arial"/>
              <a:sym typeface="Arial"/>
            </a:endParaRPr>
          </a:p>
        </p:txBody>
      </p:sp>
      <p:sp>
        <p:nvSpPr>
          <p:cNvPr id="233" name="Google Shape;233;p24"/>
          <p:cNvSpPr/>
          <p:nvPr/>
        </p:nvSpPr>
        <p:spPr>
          <a:xfrm>
            <a:off x="304800" y="2011560"/>
            <a:ext cx="11582400" cy="4267200"/>
          </a:xfrm>
          <a:prstGeom prst="rect">
            <a:avLst/>
          </a:prstGeom>
          <a:solidFill>
            <a:srgbClr val="000000">
              <a:alpha val="0"/>
            </a:srgbClr>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sp>
        <p:nvSpPr>
          <p:cNvPr id="234" name="Google Shape;234;p24"/>
          <p:cNvSpPr/>
          <p:nvPr/>
        </p:nvSpPr>
        <p:spPr>
          <a:xfrm>
            <a:off x="304800" y="2011560"/>
            <a:ext cx="11582400" cy="4267200"/>
          </a:xfrm>
          <a:prstGeom prst="rect">
            <a:avLst/>
          </a:prstGeom>
          <a:solidFill>
            <a:srgbClr val="000000">
              <a:alpha val="0"/>
            </a:srgbClr>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None/>
            </a:pPr>
            <a:r>
              <a:t/>
            </a:r>
            <a:endParaRPr b="0" i="0" sz="1700" u="none" cap="none" strike="noStrike">
              <a:solidFill>
                <a:srgbClr val="616161"/>
              </a:solidFill>
              <a:latin typeface="Proxima Nova"/>
              <a:ea typeface="Proxima Nova"/>
              <a:cs typeface="Proxima Nova"/>
              <a:sym typeface="Proxima Nova"/>
            </a:endParaRPr>
          </a:p>
        </p:txBody>
      </p:sp>
      <p:sp>
        <p:nvSpPr>
          <p:cNvPr id="235" name="Google Shape;235;p24"/>
          <p:cNvSpPr/>
          <p:nvPr/>
        </p:nvSpPr>
        <p:spPr>
          <a:xfrm>
            <a:off x="304800" y="2011560"/>
            <a:ext cx="11582400" cy="4267200"/>
          </a:xfrm>
          <a:prstGeom prst="rect">
            <a:avLst/>
          </a:prstGeom>
          <a:solidFill>
            <a:srgbClr val="000000">
              <a:alpha val="0"/>
            </a:srgbClr>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sp>
        <p:nvSpPr>
          <p:cNvPr id="236" name="Google Shape;236;p24"/>
          <p:cNvSpPr/>
          <p:nvPr/>
        </p:nvSpPr>
        <p:spPr>
          <a:xfrm>
            <a:off x="304800" y="2011560"/>
            <a:ext cx="11582400" cy="1706561"/>
          </a:xfrm>
          <a:prstGeom prst="rect">
            <a:avLst/>
          </a:prstGeom>
          <a:solidFill>
            <a:srgbClr val="000000">
              <a:alpha val="0"/>
            </a:srgbClr>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sp>
        <p:nvSpPr>
          <p:cNvPr id="237" name="Google Shape;237;p24"/>
          <p:cNvSpPr/>
          <p:nvPr/>
        </p:nvSpPr>
        <p:spPr>
          <a:xfrm>
            <a:off x="304800" y="2011560"/>
            <a:ext cx="3589733" cy="1706561"/>
          </a:xfrm>
          <a:prstGeom prst="rect">
            <a:avLst/>
          </a:prstGeom>
          <a:solidFill>
            <a:srgbClr val="000000">
              <a:alpha val="0"/>
            </a:srgbClr>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sp>
        <p:nvSpPr>
          <p:cNvPr id="238" name="Google Shape;238;p24"/>
          <p:cNvSpPr/>
          <p:nvPr/>
        </p:nvSpPr>
        <p:spPr>
          <a:xfrm>
            <a:off x="1896467" y="2011560"/>
            <a:ext cx="406400" cy="406400"/>
          </a:xfrm>
          <a:prstGeom prst="rect">
            <a:avLst/>
          </a:prstGeom>
          <a:solidFill>
            <a:srgbClr val="000000">
              <a:alpha val="0"/>
            </a:srgbClr>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sp>
        <p:nvSpPr>
          <p:cNvPr id="239" name="Google Shape;239;p24"/>
          <p:cNvSpPr txBox="1"/>
          <p:nvPr/>
        </p:nvSpPr>
        <p:spPr>
          <a:xfrm>
            <a:off x="1896467" y="2011560"/>
            <a:ext cx="406400" cy="4064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pic>
        <p:nvPicPr>
          <p:cNvPr descr="tmplbzf5kbm.png" id="240" name="Google Shape;240;p24"/>
          <p:cNvPicPr preferRelativeResize="0"/>
          <p:nvPr/>
        </p:nvPicPr>
        <p:blipFill rotWithShape="1">
          <a:blip r:embed="rId3">
            <a:alphaModFix/>
          </a:blip>
          <a:srcRect b="0" l="0" r="0" t="0"/>
          <a:stretch/>
        </p:blipFill>
        <p:spPr>
          <a:xfrm>
            <a:off x="1896467" y="2011560"/>
            <a:ext cx="406400" cy="406400"/>
          </a:xfrm>
          <a:prstGeom prst="rect">
            <a:avLst/>
          </a:prstGeom>
          <a:noFill/>
          <a:ln>
            <a:noFill/>
          </a:ln>
        </p:spPr>
      </p:pic>
      <p:sp>
        <p:nvSpPr>
          <p:cNvPr id="241" name="Google Shape;241;p24"/>
          <p:cNvSpPr txBox="1"/>
          <p:nvPr/>
        </p:nvSpPr>
        <p:spPr>
          <a:xfrm>
            <a:off x="304800" y="2621119"/>
            <a:ext cx="3589800" cy="12930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1" i="0" lang="en-US" sz="2100" u="none" cap="none" strike="noStrike">
                <a:solidFill>
                  <a:srgbClr val="616161"/>
                </a:solidFill>
              </a:rPr>
              <a:t>Unit Testing</a:t>
            </a:r>
            <a:endParaRPr sz="2100"/>
          </a:p>
          <a:p>
            <a:pPr indent="0" lvl="0" marL="0" marR="0" rtl="0" algn="ctr">
              <a:lnSpc>
                <a:spcPct val="100000"/>
              </a:lnSpc>
              <a:spcBef>
                <a:spcPts val="0"/>
              </a:spcBef>
              <a:spcAft>
                <a:spcPts val="0"/>
              </a:spcAft>
              <a:buNone/>
            </a:pPr>
            <a:r>
              <a:rPr i="0" lang="en-US" sz="2100" u="none" cap="none" strike="noStrike">
                <a:solidFill>
                  <a:srgbClr val="616161"/>
                </a:solidFill>
              </a:rPr>
              <a:t>Use unittest or pytest to validate critical functions and catch regressions early.</a:t>
            </a:r>
            <a:endParaRPr sz="2100"/>
          </a:p>
        </p:txBody>
      </p:sp>
      <p:sp>
        <p:nvSpPr>
          <p:cNvPr id="242" name="Google Shape;242;p24"/>
          <p:cNvSpPr/>
          <p:nvPr/>
        </p:nvSpPr>
        <p:spPr>
          <a:xfrm>
            <a:off x="4300933" y="2011560"/>
            <a:ext cx="3589932" cy="1706561"/>
          </a:xfrm>
          <a:prstGeom prst="rect">
            <a:avLst/>
          </a:prstGeom>
          <a:solidFill>
            <a:srgbClr val="000000">
              <a:alpha val="0"/>
            </a:srgbClr>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sp>
        <p:nvSpPr>
          <p:cNvPr id="243" name="Google Shape;243;p24"/>
          <p:cNvSpPr/>
          <p:nvPr/>
        </p:nvSpPr>
        <p:spPr>
          <a:xfrm>
            <a:off x="5892601" y="2011560"/>
            <a:ext cx="406400" cy="406400"/>
          </a:xfrm>
          <a:prstGeom prst="rect">
            <a:avLst/>
          </a:prstGeom>
          <a:solidFill>
            <a:srgbClr val="000000">
              <a:alpha val="0"/>
            </a:srgbClr>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sp>
        <p:nvSpPr>
          <p:cNvPr id="244" name="Google Shape;244;p24"/>
          <p:cNvSpPr txBox="1"/>
          <p:nvPr/>
        </p:nvSpPr>
        <p:spPr>
          <a:xfrm>
            <a:off x="5892601" y="2011560"/>
            <a:ext cx="406400" cy="4064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pic>
        <p:nvPicPr>
          <p:cNvPr descr="tmpqug1jhve.png" id="245" name="Google Shape;245;p24"/>
          <p:cNvPicPr preferRelativeResize="0"/>
          <p:nvPr/>
        </p:nvPicPr>
        <p:blipFill rotWithShape="1">
          <a:blip r:embed="rId4">
            <a:alphaModFix/>
          </a:blip>
          <a:srcRect b="0" l="0" r="0" t="0"/>
          <a:stretch/>
        </p:blipFill>
        <p:spPr>
          <a:xfrm>
            <a:off x="5892601" y="2011560"/>
            <a:ext cx="406400" cy="406400"/>
          </a:xfrm>
          <a:prstGeom prst="rect">
            <a:avLst/>
          </a:prstGeom>
          <a:noFill/>
          <a:ln>
            <a:noFill/>
          </a:ln>
        </p:spPr>
      </p:pic>
      <p:sp>
        <p:nvSpPr>
          <p:cNvPr id="246" name="Google Shape;246;p24"/>
          <p:cNvSpPr txBox="1"/>
          <p:nvPr/>
        </p:nvSpPr>
        <p:spPr>
          <a:xfrm>
            <a:off x="4300925" y="2621125"/>
            <a:ext cx="3590100" cy="12930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1" i="0" lang="en-US" sz="2100" u="none" cap="none" strike="noStrike">
                <a:solidFill>
                  <a:srgbClr val="616161"/>
                </a:solidFill>
              </a:rPr>
              <a:t>Continuous Testing</a:t>
            </a:r>
            <a:endParaRPr sz="2100"/>
          </a:p>
          <a:p>
            <a:pPr indent="0" lvl="0" marL="0" marR="0" rtl="0" algn="ctr">
              <a:lnSpc>
                <a:spcPct val="100000"/>
              </a:lnSpc>
              <a:spcBef>
                <a:spcPts val="0"/>
              </a:spcBef>
              <a:spcAft>
                <a:spcPts val="0"/>
              </a:spcAft>
              <a:buNone/>
            </a:pPr>
            <a:r>
              <a:rPr i="0" lang="en-US" sz="2100" u="none" cap="none" strike="noStrike">
                <a:solidFill>
                  <a:srgbClr val="616161"/>
                </a:solidFill>
              </a:rPr>
              <a:t>Automate tests in CI pipelines to ensure consistent code quality.</a:t>
            </a:r>
            <a:endParaRPr sz="2100"/>
          </a:p>
        </p:txBody>
      </p:sp>
      <p:sp>
        <p:nvSpPr>
          <p:cNvPr id="247" name="Google Shape;247;p24"/>
          <p:cNvSpPr/>
          <p:nvPr/>
        </p:nvSpPr>
        <p:spPr>
          <a:xfrm>
            <a:off x="8297267" y="2011560"/>
            <a:ext cx="3589733" cy="1706561"/>
          </a:xfrm>
          <a:prstGeom prst="rect">
            <a:avLst/>
          </a:prstGeom>
          <a:solidFill>
            <a:srgbClr val="000000">
              <a:alpha val="0"/>
            </a:srgbClr>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sp>
        <p:nvSpPr>
          <p:cNvPr id="248" name="Google Shape;248;p24"/>
          <p:cNvSpPr/>
          <p:nvPr/>
        </p:nvSpPr>
        <p:spPr>
          <a:xfrm>
            <a:off x="9888933" y="2011560"/>
            <a:ext cx="406400" cy="406400"/>
          </a:xfrm>
          <a:prstGeom prst="rect">
            <a:avLst/>
          </a:prstGeom>
          <a:solidFill>
            <a:srgbClr val="000000">
              <a:alpha val="0"/>
            </a:srgbClr>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sp>
        <p:nvSpPr>
          <p:cNvPr id="249" name="Google Shape;249;p24"/>
          <p:cNvSpPr txBox="1"/>
          <p:nvPr/>
        </p:nvSpPr>
        <p:spPr>
          <a:xfrm>
            <a:off x="9888933" y="2011560"/>
            <a:ext cx="406400" cy="4064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pic>
        <p:nvPicPr>
          <p:cNvPr descr="tmp5a9k4gn5.png" id="250" name="Google Shape;250;p24"/>
          <p:cNvPicPr preferRelativeResize="0"/>
          <p:nvPr/>
        </p:nvPicPr>
        <p:blipFill rotWithShape="1">
          <a:blip r:embed="rId5">
            <a:alphaModFix/>
          </a:blip>
          <a:srcRect b="0" l="0" r="0" t="0"/>
          <a:stretch/>
        </p:blipFill>
        <p:spPr>
          <a:xfrm>
            <a:off x="9888933" y="2011560"/>
            <a:ext cx="406400" cy="406400"/>
          </a:xfrm>
          <a:prstGeom prst="rect">
            <a:avLst/>
          </a:prstGeom>
          <a:noFill/>
          <a:ln>
            <a:noFill/>
          </a:ln>
        </p:spPr>
      </p:pic>
      <p:sp>
        <p:nvSpPr>
          <p:cNvPr id="251" name="Google Shape;251;p24"/>
          <p:cNvSpPr txBox="1"/>
          <p:nvPr/>
        </p:nvSpPr>
        <p:spPr>
          <a:xfrm>
            <a:off x="8297275" y="2621132"/>
            <a:ext cx="3589800" cy="12930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1" i="0" lang="en-US" sz="2100" u="none" cap="none" strike="noStrike">
                <a:solidFill>
                  <a:srgbClr val="616161"/>
                </a:solidFill>
              </a:rPr>
              <a:t>Measure Coverage</a:t>
            </a:r>
            <a:endParaRPr sz="2100"/>
          </a:p>
          <a:p>
            <a:pPr indent="0" lvl="0" marL="0" marR="0" rtl="0" algn="ctr">
              <a:lnSpc>
                <a:spcPct val="100000"/>
              </a:lnSpc>
              <a:spcBef>
                <a:spcPts val="0"/>
              </a:spcBef>
              <a:spcAft>
                <a:spcPts val="0"/>
              </a:spcAft>
              <a:buNone/>
            </a:pPr>
            <a:r>
              <a:rPr i="0" lang="en-US" sz="2100" u="none" cap="none" strike="noStrike">
                <a:solidFill>
                  <a:srgbClr val="616161"/>
                </a:solidFill>
              </a:rPr>
              <a:t>Use tools like coverage.py to ensure all major code paths are tested.</a:t>
            </a:r>
            <a:endParaRPr sz="2100"/>
          </a:p>
        </p:txBody>
      </p:sp>
      <p:pic>
        <p:nvPicPr>
          <p:cNvPr descr="img" id="252" name="Google Shape;252;p24"/>
          <p:cNvPicPr preferRelativeResize="0"/>
          <p:nvPr/>
        </p:nvPicPr>
        <p:blipFill rotWithShape="1">
          <a:blip r:embed="rId6">
            <a:alphaModFix/>
          </a:blip>
          <a:srcRect b="0" l="0" r="0" t="0"/>
          <a:stretch/>
        </p:blipFill>
        <p:spPr>
          <a:xfrm>
            <a:off x="9351000" y="156240"/>
            <a:ext cx="2527560" cy="75708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160564">
      <a:dk1>
        <a:srgbClr val="2F2F2F"/>
      </a:dk1>
      <a:lt1>
        <a:srgbClr val="F7F7F7"/>
      </a:lt1>
      <a:dk2>
        <a:srgbClr val="FFFFFF"/>
      </a:dk2>
      <a:lt2>
        <a:srgbClr val="5F5F5F"/>
      </a:lt2>
      <a:accent1>
        <a:srgbClr val="00BE9C"/>
      </a:accent1>
      <a:accent2>
        <a:srgbClr val="EC9126"/>
      </a:accent2>
      <a:accent3>
        <a:srgbClr val="CFBA21"/>
      </a:accent3>
      <a:accent4>
        <a:srgbClr val="00B0F0"/>
      </a:accent4>
      <a:accent5>
        <a:srgbClr val="009A79"/>
      </a:accent5>
      <a:accent6>
        <a:srgbClr val="AFB2B4"/>
      </a:accent6>
      <a:hlink>
        <a:srgbClr val="00B0F0"/>
      </a:hlink>
      <a:folHlink>
        <a:srgbClr val="AFB2B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63D297"/>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