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Proxima Nova"/>
      <p:regular r:id="rId20"/>
      <p:bold r:id="rId21"/>
      <p:italic r:id="rId22"/>
      <p:boldItalic r:id="rId23"/>
    </p:embeddedFont>
    <p:embeddedFont>
      <p:font typeface="Bell M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BellMT-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BellMT-italic.fntdata"/><Relationship Id="rId25" Type="http://schemas.openxmlformats.org/officeDocument/2006/relationships/font" Target="fonts/BellMT-bold.fntdata"/><Relationship Id="rId27" Type="http://schemas.openxmlformats.org/officeDocument/2006/relationships/font" Target="fonts/BellMT-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360a901e7_5_75:notes"/>
          <p:cNvSpPr txBox="1"/>
          <p:nvPr>
            <p:ph idx="1" type="body"/>
          </p:nvPr>
        </p:nvSpPr>
        <p:spPr>
          <a:xfrm>
            <a:off x="685800" y="4343400"/>
            <a:ext cx="54864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g37360a901e7_5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7360a901e7_2_2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37360a901e7_2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 Power-Ups are integrations that let you connect external tools and enhance your boards. Whether you're syncing with GitHub for development, integrating with Google Drive for documentation, or connecting with Slack for team updates — Power-Ups make it possible.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The most popular ones include Calendar, Jira, Confluence, and more. Power-Ups can be activated from each board's settings panel. Most boards allow one free Power-Up, while premium plans enable multiple.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For automation, Trello offers **Butler**, a built-in Power-Up that allows you to create rules, buttons, and scheduled actions. This boosts productivity and standardizes workflow routines.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7360a901e7_2_2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g37360a901e7_2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 is an excellent tool for sprint planning. Agile teams can create a board with lists such as 'Backlog', 'Sprint', 'In Progress', 'QA', and 'Done'. Cards then represent individual stories, bugs, or technical tasks.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You can enrich each card with story points, assignees, and due dates. Using labels to identify high-priority tasks or ticket types enhances clarity. This system mirrors the structure of many popular agile tools but remains flexible and visual.</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As you move cards across stages, the team gets a live view of sprint health and progress. This simplicity helps engineers stay organized without being overwhelmed by rigid tooling.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7360a901e7_2_29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g37360a901e7_2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Trello’s Butler automation tool can save your team significant time by removing the need for manual updates. With Butler, you can set up **triggers** based on card activity, such as moving a card to ‘Done’ automatically adding a checklist or posting a notification.</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You can also build **buttons** for common actions like “Mark Ready for Review” that perform multiple steps at once. These are great for workflows that repeat every sprint.</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Scheduled automation can send you daily or weekly updates about board progress, overdue tasks, or new assignments. It helps you stay proactive instead of reactive.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7360a901e7_2_3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g37360a901e7_2_3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Templates are a powerful way to avoid reinventing the wheel. Trello provides a wide selection of templates for engineering teams, from sprint planning to product roadmaps. You can also convert your own boards into reusable templates for your team.</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Sharing a board is simple — just invite users directly or share a public/private link. You can control who can edit, comment, or just view. This flexibility helps scale collaboration across multiple departments.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When onboarding new team members or repeating standard workflows, templates and shared boards greatly reduce setup time and ensure consistency.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360a901e7_2_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7360a901e7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 is a user-friendly, web-based project management tool that uses the Kanban methodology. It provides a clean and visual interface where you can manage tasks using boards, lists, and cards — making it easy to plan, organize, and collaborate on projects.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Each board represents a project, lists represent stages or categories, and cards represent individual tasks. With its drag-and-drop interface, Trello allows teams to see their workflow at a glance, making collaboration seamless and intuitive.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Whether you're organizing your personal goals or managing a full agile software development lifecycle, Trello is adaptable, cloud-powered, and mobile-ready, making it a favorite across industries.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360a901e7_2_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7360a901e7_2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Trello’s flexible structure and ease of use make it ideal for software teams. Whether you’re following Agile, Scrum, or a custom process, Trello simplifies how you track and manage tasks.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Teams benefit from better organization, visibility, and accountability. Everyone knows who’s working on what and how the project is progressing. With customizable features like labels and checklists, each team can design boards to suit their workflow.</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Trello encourages active collaboration. Discussions happen within cards, eliminating email threads and aligning everyone around a shared visual workflow.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7360a901e7_2_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37360a901e7_2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At the heart of Trello are its three core components: Boards, Lists, and Cards.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 **board** serves as your project workspace. For example, you might have a board for a sprint cycle or a feature release. Within each board, you create **lists** to represent workflow stages like 'Backlog', 'In Progress', and 'Completed'.</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Inside these lists are **cards**, the atomic units of Trello. Each card is a task with its own comments, attachments, deadlines, and collaborators. The simplicity of dragging cards across lists makes task management both interactive and visually intuitive.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360a901e7_2_8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7360a901e7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Getting started with Trello is incredibly simple. From your dashboard, you begin by clicking 'Create new board'. Give it a relevant title, such as 'Website Redesign Sprint', and choose a background that suits your style or team culture.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Next, you'll create lists to define the stages of your workflow. Common ones include 'Backlog', 'To Do', 'Doing', and 'Done', but you can fully customize them.</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Now populate your board by adding cards. Each card represents a specific task or issue, which you’ll manage throughout the project. This is the foundation of how Trello visualizes your entire workflow.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7360a901e7_2_1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7360a901e7_2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Cards are the building blocks of Trello task management. You can create a card for every user story, task, or bug in your workflow. These cards serve as detailed containers where you can include descriptions, attach files, leave comments, and tag teammates.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Assigning members to each card ensures accountability. You can also apply labels to categorize work (like 'bug', 'feature', 'urgent') and set due dates for tracking timelines.</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As work progresses, simply drag cards across lists — from 'To Do' to 'In Progress' to 'Done'. This visual flow makes progress easy to understand at a glance.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7360a901e7_2_1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37360a901e7_2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 cards can do more than hold a task title. Adding **checklists** allows you to split work into detailed sub-tasks with independent progress tracking.</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With file **attachments**, you can include design mockups, requirement docs, bug screenshots — whatever is relevant to the task. Labels help you quickly see what type of work is being tracked — for instance, 'High Priority', 'QA', or 'Client Feedback'.</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Card comments allow asynchronous collaboration. By tagging team members with `@username`, you can request input, updates, or approvals. Everything stays connected to the work it relates to.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7360a901e7_2_17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37360a901e7_2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Time management in Trello is seamless thanks to built-in due dates and reminders. Every card can have a deadline, which appears visibly on the card and can be updated as needed.</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You and your teammates can receive **reminders** as deadlines approach, helping you stay on top of deliverables. With the **Calendar Power-Up**, these dates appear on a full board calendar view, giving a project-wide perspective of your schedule.</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To stay focused, Trello allows you to filter and sort tasks by due date — making it easy to prioritize urgent tasks without losing sight of long-term goals.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7360a901e7_2_20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37360a901e7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US" sz="1100"/>
              <a:t>Trello is designed to promote team collaboration without the chaos of endless email chains. Every card includes a **comment thread** where discussions stay tied to the relevant task.</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Team members can be tagged using `@mentions`, prompting instant notifications. This keeps communication timely and centralized. You can also assign roles and responsibilities to specific cards so everyone knows who owns what.</a:t>
            </a:r>
            <a:endParaRPr/>
          </a:p>
          <a:p>
            <a:pPr indent="-228600" lvl="0" marL="457200" rtl="0" algn="l">
              <a:lnSpc>
                <a:spcPct val="100000"/>
              </a:lnSpc>
              <a:spcBef>
                <a:spcPts val="0"/>
              </a:spcBef>
              <a:spcAft>
                <a:spcPts val="0"/>
              </a:spcAft>
              <a:buSzPts val="1100"/>
              <a:buNone/>
            </a:pPr>
            <a:r>
              <a:t/>
            </a:r>
            <a:endParaRPr sz="1100"/>
          </a:p>
          <a:p>
            <a:pPr indent="-298450" lvl="0" marL="457200" rtl="0" algn="l">
              <a:lnSpc>
                <a:spcPct val="100000"/>
              </a:lnSpc>
              <a:spcBef>
                <a:spcPts val="0"/>
              </a:spcBef>
              <a:spcAft>
                <a:spcPts val="0"/>
              </a:spcAft>
              <a:buSzPts val="1100"/>
              <a:buChar char="●"/>
            </a:pPr>
            <a:r>
              <a:rPr lang="en-US" sz="1100"/>
              <a:t>Boards can be shared with teammates or across departments, promoting transparency and collaborative problem solving. Whether it’s feedback, approvals, or updates — all communication is centralized inside Trello.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8" name="Google Shape;28;p2"/>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cxnSp>
        <p:nvCxnSpPr>
          <p:cNvPr id="71" name="Google Shape;71;p12"/>
          <p:cNvCxnSpPr/>
          <p:nvPr/>
        </p:nvCxnSpPr>
        <p:spPr>
          <a:xfrm>
            <a:off x="6706233" y="5994000"/>
            <a:ext cx="624400" cy="0"/>
          </a:xfrm>
          <a:prstGeom prst="straightConnector1">
            <a:avLst/>
          </a:prstGeom>
          <a:noFill/>
          <a:ln cap="flat" cmpd="sng" w="19050">
            <a:solidFill>
              <a:schemeClr val="dk1"/>
            </a:solidFill>
            <a:prstDash val="solid"/>
            <a:round/>
            <a:headEnd len="sm" w="sm" type="none"/>
            <a:tailEnd len="sm" w="sm" type="none"/>
          </a:ln>
        </p:spPr>
      </p:cxnSp>
      <p:sp>
        <p:nvSpPr>
          <p:cNvPr id="72" name="Google Shape;72;p12"/>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12"/>
          <p:cNvSpPr txBox="1"/>
          <p:nvPr>
            <p:ph type="title"/>
          </p:nvPr>
        </p:nvSpPr>
        <p:spPr>
          <a:xfrm>
            <a:off x="415600" y="1869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74" name="Google Shape;74;p12"/>
          <p:cNvSpPr txBox="1"/>
          <p:nvPr>
            <p:ph idx="1" type="body"/>
          </p:nvPr>
        </p:nvSpPr>
        <p:spPr>
          <a:xfrm>
            <a:off x="415600" y="17398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5" name="Google Shape;75;p12"/>
          <p:cNvSpPr txBox="1"/>
          <p:nvPr>
            <p:ph idx="2" type="body"/>
          </p:nvPr>
        </p:nvSpPr>
        <p:spPr>
          <a:xfrm>
            <a:off x="6443200" y="17398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6" name="Google Shape;76;p12"/>
          <p:cNvSpPr txBox="1"/>
          <p:nvPr>
            <p:ph idx="3" type="subTitle"/>
          </p:nvPr>
        </p:nvSpPr>
        <p:spPr>
          <a:xfrm>
            <a:off x="515967" y="1050400"/>
            <a:ext cx="11157600" cy="112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77" name="Google Shape;77;p12"/>
          <p:cNvSpPr txBox="1"/>
          <p:nvPr>
            <p:ph idx="4" type="body"/>
          </p:nvPr>
        </p:nvSpPr>
        <p:spPr>
          <a:xfrm>
            <a:off x="6418300" y="5096700"/>
            <a:ext cx="5333200" cy="277600"/>
          </a:xfrm>
          <a:prstGeom prst="rect">
            <a:avLst/>
          </a:prstGeom>
          <a:noFill/>
          <a:ln>
            <a:noFill/>
          </a:ln>
        </p:spPr>
        <p:txBody>
          <a:bodyPr anchorCtr="0" anchor="t" bIns="121900" lIns="121900" spcFirstLastPara="1" rIns="121900" wrap="square" tIns="121900">
            <a:normAutofit/>
          </a:bodyPr>
          <a:lstStyle>
            <a:lvl1pPr indent="-285750" lvl="0" marL="457200" algn="r">
              <a:lnSpc>
                <a:spcPct val="115000"/>
              </a:lnSpc>
              <a:spcBef>
                <a:spcPts val="0"/>
              </a:spcBef>
              <a:spcAft>
                <a:spcPts val="0"/>
              </a:spcAft>
              <a:buSzPts val="900"/>
              <a:buChar char="●"/>
              <a:defRPr sz="900"/>
            </a:lvl1pPr>
            <a:lvl2pPr indent="-273050" lvl="1" marL="914400" algn="r">
              <a:lnSpc>
                <a:spcPct val="115000"/>
              </a:lnSpc>
              <a:spcBef>
                <a:spcPts val="0"/>
              </a:spcBef>
              <a:spcAft>
                <a:spcPts val="0"/>
              </a:spcAft>
              <a:buSzPts val="700"/>
              <a:buChar char="○"/>
              <a:defRPr sz="700"/>
            </a:lvl2pPr>
            <a:lvl3pPr indent="-273050" lvl="2" marL="1371600" algn="r">
              <a:lnSpc>
                <a:spcPct val="115000"/>
              </a:lnSpc>
              <a:spcBef>
                <a:spcPts val="0"/>
              </a:spcBef>
              <a:spcAft>
                <a:spcPts val="0"/>
              </a:spcAft>
              <a:buSzPts val="700"/>
              <a:buChar char="■"/>
              <a:defRPr sz="700"/>
            </a:lvl3pPr>
            <a:lvl4pPr indent="-273050" lvl="3" marL="1828800" algn="r">
              <a:lnSpc>
                <a:spcPct val="115000"/>
              </a:lnSpc>
              <a:spcBef>
                <a:spcPts val="0"/>
              </a:spcBef>
              <a:spcAft>
                <a:spcPts val="0"/>
              </a:spcAft>
              <a:buSzPts val="700"/>
              <a:buChar char="●"/>
              <a:defRPr sz="700"/>
            </a:lvl4pPr>
            <a:lvl5pPr indent="-273050" lvl="4" marL="2286000" algn="r">
              <a:lnSpc>
                <a:spcPct val="115000"/>
              </a:lnSpc>
              <a:spcBef>
                <a:spcPts val="0"/>
              </a:spcBef>
              <a:spcAft>
                <a:spcPts val="0"/>
              </a:spcAft>
              <a:buSzPts val="700"/>
              <a:buChar char="○"/>
              <a:defRPr sz="700"/>
            </a:lvl5pPr>
            <a:lvl6pPr indent="-273050" lvl="5" marL="2743200" algn="r">
              <a:lnSpc>
                <a:spcPct val="115000"/>
              </a:lnSpc>
              <a:spcBef>
                <a:spcPts val="0"/>
              </a:spcBef>
              <a:spcAft>
                <a:spcPts val="0"/>
              </a:spcAft>
              <a:buSzPts val="700"/>
              <a:buChar char="■"/>
              <a:defRPr sz="700"/>
            </a:lvl6pPr>
            <a:lvl7pPr indent="-273050" lvl="6" marL="3200400" algn="r">
              <a:lnSpc>
                <a:spcPct val="115000"/>
              </a:lnSpc>
              <a:spcBef>
                <a:spcPts val="0"/>
              </a:spcBef>
              <a:spcAft>
                <a:spcPts val="0"/>
              </a:spcAft>
              <a:buSzPts val="700"/>
              <a:buChar char="●"/>
              <a:defRPr sz="700"/>
            </a:lvl7pPr>
            <a:lvl8pPr indent="-273050" lvl="7" marL="3657600" algn="r">
              <a:lnSpc>
                <a:spcPct val="115000"/>
              </a:lnSpc>
              <a:spcBef>
                <a:spcPts val="0"/>
              </a:spcBef>
              <a:spcAft>
                <a:spcPts val="0"/>
              </a:spcAft>
              <a:buSzPts val="700"/>
              <a:buChar char="○"/>
              <a:defRPr sz="700"/>
            </a:lvl8pPr>
            <a:lvl9pPr indent="-273050" lvl="8" marL="4114800" algn="r">
              <a:lnSpc>
                <a:spcPct val="115000"/>
              </a:lnSpc>
              <a:spcBef>
                <a:spcPts val="0"/>
              </a:spcBef>
              <a:spcAft>
                <a:spcPts val="0"/>
              </a:spcAft>
              <a:buSzPts val="700"/>
              <a:buChar char="■"/>
              <a:defRPr sz="700"/>
            </a:lvl9pPr>
          </a:lstStyle>
          <a:p/>
        </p:txBody>
      </p:sp>
      <p:sp>
        <p:nvSpPr>
          <p:cNvPr id="78" name="Google Shape;78;p12"/>
          <p:cNvSpPr txBox="1"/>
          <p:nvPr>
            <p:ph idx="5"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9" name="Shape 79"/>
        <p:cNvGrpSpPr/>
        <p:nvPr/>
      </p:nvGrpSpPr>
      <p:grpSpPr>
        <a:xfrm>
          <a:off x="0" y="0"/>
          <a:ext cx="0" cy="0"/>
          <a:chOff x="0" y="0"/>
          <a:chExt cx="0" cy="0"/>
        </a:xfrm>
      </p:grpSpPr>
      <p:sp>
        <p:nvSpPr>
          <p:cNvPr id="80" name="Google Shape;80;p13"/>
          <p:cNvSpPr txBox="1"/>
          <p:nvPr>
            <p:ph idx="1" type="body"/>
          </p:nvPr>
        </p:nvSpPr>
        <p:spPr>
          <a:xfrm>
            <a:off x="415600" y="5649100"/>
            <a:ext cx="7998400" cy="7984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800"/>
              <a:buNone/>
              <a:defRPr sz="2800"/>
            </a:lvl1pPr>
          </a:lstStyle>
          <a:p/>
        </p:txBody>
      </p:sp>
      <p:sp>
        <p:nvSpPr>
          <p:cNvPr id="81" name="Google Shape;81;p1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2" name="Shape 82"/>
        <p:cNvGrpSpPr/>
        <p:nvPr/>
      </p:nvGrpSpPr>
      <p:grpSpPr>
        <a:xfrm>
          <a:off x="0" y="0"/>
          <a:ext cx="0" cy="0"/>
          <a:chOff x="0" y="0"/>
          <a:chExt cx="0" cy="0"/>
        </a:xfrm>
      </p:grpSpPr>
      <p:sp>
        <p:nvSpPr>
          <p:cNvPr id="83" name="Google Shape;83;p14"/>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4" name="Google Shape;84;p14"/>
          <p:cNvSpPr txBox="1"/>
          <p:nvPr>
            <p:ph hasCustomPrompt="1" type="title"/>
          </p:nvPr>
        </p:nvSpPr>
        <p:spPr>
          <a:xfrm>
            <a:off x="415600" y="1321967"/>
            <a:ext cx="11360800" cy="25572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18700"/>
              <a:buNone/>
              <a:defRPr b="1" sz="18700"/>
            </a:lvl1pPr>
            <a:lvl2pPr lvl="1" algn="ctr">
              <a:lnSpc>
                <a:spcPct val="100000"/>
              </a:lnSpc>
              <a:spcBef>
                <a:spcPts val="0"/>
              </a:spcBef>
              <a:spcAft>
                <a:spcPts val="0"/>
              </a:spcAft>
              <a:buSzPts val="18700"/>
              <a:buNone/>
              <a:defRPr b="1" sz="18700"/>
            </a:lvl2pPr>
            <a:lvl3pPr lvl="2" algn="ctr">
              <a:lnSpc>
                <a:spcPct val="100000"/>
              </a:lnSpc>
              <a:spcBef>
                <a:spcPts val="0"/>
              </a:spcBef>
              <a:spcAft>
                <a:spcPts val="0"/>
              </a:spcAft>
              <a:buSzPts val="18700"/>
              <a:buNone/>
              <a:defRPr b="1" sz="18700"/>
            </a:lvl3pPr>
            <a:lvl4pPr lvl="3" algn="ctr">
              <a:lnSpc>
                <a:spcPct val="100000"/>
              </a:lnSpc>
              <a:spcBef>
                <a:spcPts val="0"/>
              </a:spcBef>
              <a:spcAft>
                <a:spcPts val="0"/>
              </a:spcAft>
              <a:buSzPts val="18700"/>
              <a:buNone/>
              <a:defRPr b="1" sz="18700"/>
            </a:lvl4pPr>
            <a:lvl5pPr lvl="4" algn="ctr">
              <a:lnSpc>
                <a:spcPct val="100000"/>
              </a:lnSpc>
              <a:spcBef>
                <a:spcPts val="0"/>
              </a:spcBef>
              <a:spcAft>
                <a:spcPts val="0"/>
              </a:spcAft>
              <a:buSzPts val="18700"/>
              <a:buNone/>
              <a:defRPr b="1" sz="18700"/>
            </a:lvl5pPr>
            <a:lvl6pPr lvl="5" algn="ctr">
              <a:lnSpc>
                <a:spcPct val="100000"/>
              </a:lnSpc>
              <a:spcBef>
                <a:spcPts val="0"/>
              </a:spcBef>
              <a:spcAft>
                <a:spcPts val="0"/>
              </a:spcAft>
              <a:buSzPts val="18700"/>
              <a:buNone/>
              <a:defRPr b="1" sz="18700"/>
            </a:lvl6pPr>
            <a:lvl7pPr lvl="6" algn="ctr">
              <a:lnSpc>
                <a:spcPct val="100000"/>
              </a:lnSpc>
              <a:spcBef>
                <a:spcPts val="0"/>
              </a:spcBef>
              <a:spcAft>
                <a:spcPts val="0"/>
              </a:spcAft>
              <a:buSzPts val="18700"/>
              <a:buNone/>
              <a:defRPr b="1" sz="18700"/>
            </a:lvl7pPr>
            <a:lvl8pPr lvl="7" algn="ctr">
              <a:lnSpc>
                <a:spcPct val="100000"/>
              </a:lnSpc>
              <a:spcBef>
                <a:spcPts val="0"/>
              </a:spcBef>
              <a:spcAft>
                <a:spcPts val="0"/>
              </a:spcAft>
              <a:buSzPts val="18700"/>
              <a:buNone/>
              <a:defRPr b="1" sz="18700"/>
            </a:lvl8pPr>
            <a:lvl9pPr lvl="8" algn="ctr">
              <a:lnSpc>
                <a:spcPct val="100000"/>
              </a:lnSpc>
              <a:spcBef>
                <a:spcPts val="0"/>
              </a:spcBef>
              <a:spcAft>
                <a:spcPts val="0"/>
              </a:spcAft>
              <a:buSzPts val="18700"/>
              <a:buNone/>
              <a:defRPr b="1" sz="18700"/>
            </a:lvl9pPr>
          </a:lstStyle>
          <a:p>
            <a:r>
              <a:t>xx%</a:t>
            </a:r>
          </a:p>
        </p:txBody>
      </p:sp>
      <p:sp>
        <p:nvSpPr>
          <p:cNvPr id="85" name="Google Shape;85;p14"/>
          <p:cNvSpPr txBox="1"/>
          <p:nvPr>
            <p:ph idx="1" type="body"/>
          </p:nvPr>
        </p:nvSpPr>
        <p:spPr>
          <a:xfrm>
            <a:off x="415600" y="4095067"/>
            <a:ext cx="11360800" cy="12024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86" name="Google Shape;86;p14"/>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15"/>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8" name="Google Shape;9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5" name="Shape 105"/>
        <p:cNvGrpSpPr/>
        <p:nvPr/>
      </p:nvGrpSpPr>
      <p:grpSpPr>
        <a:xfrm>
          <a:off x="0" y="0"/>
          <a:ext cx="0" cy="0"/>
          <a:chOff x="0" y="0"/>
          <a:chExt cx="0" cy="0"/>
        </a:xfrm>
      </p:grpSpPr>
      <p:sp>
        <p:nvSpPr>
          <p:cNvPr id="106" name="Google Shape;10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4" name="Google Shape;1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7" name="Shape 117"/>
        <p:cNvGrpSpPr/>
        <p:nvPr/>
      </p:nvGrpSpPr>
      <p:grpSpPr>
        <a:xfrm>
          <a:off x="0" y="0"/>
          <a:ext cx="0" cy="0"/>
          <a:chOff x="0" y="0"/>
          <a:chExt cx="0" cy="0"/>
        </a:xfrm>
      </p:grpSpPr>
      <p:sp>
        <p:nvSpPr>
          <p:cNvPr id="118" name="Google Shape;1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4" name="Shape 124"/>
        <p:cNvGrpSpPr/>
        <p:nvPr/>
      </p:nvGrpSpPr>
      <p:grpSpPr>
        <a:xfrm>
          <a:off x="0" y="0"/>
          <a:ext cx="0" cy="0"/>
          <a:chOff x="0" y="0"/>
          <a:chExt cx="0" cy="0"/>
        </a:xfrm>
      </p:grpSpPr>
      <p:sp>
        <p:nvSpPr>
          <p:cNvPr id="125" name="Google Shape;12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9" name="Google Shape;12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AND_BODY_1">
    <p:spTree>
      <p:nvGrpSpPr>
        <p:cNvPr id="33" name="Shape 33"/>
        <p:cNvGrpSpPr/>
        <p:nvPr/>
      </p:nvGrpSpPr>
      <p:grpSpPr>
        <a:xfrm>
          <a:off x="0" y="0"/>
          <a:ext cx="0" cy="0"/>
          <a:chOff x="0" y="0"/>
          <a:chExt cx="0" cy="0"/>
        </a:xfrm>
      </p:grpSpPr>
      <p:sp>
        <p:nvSpPr>
          <p:cNvPr id="34" name="Google Shape;34;p4"/>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5" name="Google Shape;35;p4"/>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6" name="Google Shape;36;p4"/>
          <p:cNvSpPr txBox="1"/>
          <p:nvPr>
            <p:ph idx="1" type="body"/>
          </p:nvPr>
        </p:nvSpPr>
        <p:spPr>
          <a:xfrm>
            <a:off x="415600" y="1592979"/>
            <a:ext cx="11360800" cy="513462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SzPts val="2100"/>
              <a:buChar char="●"/>
              <a:defRPr sz="21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7" name="Google Shape;37;p4"/>
          <p:cNvSpPr txBox="1"/>
          <p:nvPr>
            <p:ph idx="12" type="sldNum"/>
          </p:nvPr>
        </p:nvSpPr>
        <p:spPr>
          <a:xfrm>
            <a:off x="11776396" y="6485324"/>
            <a:ext cx="415215" cy="257099"/>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4"/>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lvl1pPr lvl="0" algn="l">
              <a:lnSpc>
                <a:spcPct val="100000"/>
              </a:lnSpc>
              <a:spcBef>
                <a:spcPts val="0"/>
              </a:spcBef>
              <a:spcAft>
                <a:spcPts val="0"/>
              </a:spcAft>
              <a:buSzPts val="2400"/>
              <a:buNone/>
              <a:defRPr sz="2100"/>
            </a:lvl1pPr>
            <a:lvl2pPr lvl="1" algn="ctr">
              <a:lnSpc>
                <a:spcPct val="115000"/>
              </a:lnSpc>
              <a:spcBef>
                <a:spcPts val="0"/>
              </a:spcBef>
              <a:spcAft>
                <a:spcPts val="0"/>
              </a:spcAft>
              <a:buSzPts val="1900"/>
              <a:buNone/>
              <a:defRPr/>
            </a:lvl2pPr>
            <a:lvl3pPr lvl="2" algn="ctr">
              <a:lnSpc>
                <a:spcPct val="115000"/>
              </a:lnSpc>
              <a:spcBef>
                <a:spcPts val="0"/>
              </a:spcBef>
              <a:spcAft>
                <a:spcPts val="0"/>
              </a:spcAft>
              <a:buSzPts val="1900"/>
              <a:buNone/>
              <a:defRPr/>
            </a:lvl3pPr>
            <a:lvl4pPr lvl="3" algn="ctr">
              <a:lnSpc>
                <a:spcPct val="115000"/>
              </a:lnSpc>
              <a:spcBef>
                <a:spcPts val="0"/>
              </a:spcBef>
              <a:spcAft>
                <a:spcPts val="0"/>
              </a:spcAft>
              <a:buSzPts val="1900"/>
              <a:buNone/>
              <a:defRPr/>
            </a:lvl4pPr>
            <a:lvl5pPr lvl="4" algn="ctr">
              <a:lnSpc>
                <a:spcPct val="115000"/>
              </a:lnSpc>
              <a:spcBef>
                <a:spcPts val="0"/>
              </a:spcBef>
              <a:spcAft>
                <a:spcPts val="0"/>
              </a:spcAft>
              <a:buSzPts val="1900"/>
              <a:buNone/>
              <a:defRPr/>
            </a:lvl5pPr>
            <a:lvl6pPr lvl="5" algn="ctr">
              <a:lnSpc>
                <a:spcPct val="115000"/>
              </a:lnSpc>
              <a:spcBef>
                <a:spcPts val="0"/>
              </a:spcBef>
              <a:spcAft>
                <a:spcPts val="0"/>
              </a:spcAft>
              <a:buSzPts val="1900"/>
              <a:buNone/>
              <a:defRPr/>
            </a:lvl6pPr>
            <a:lvl7pPr lvl="6" algn="ctr">
              <a:lnSpc>
                <a:spcPct val="115000"/>
              </a:lnSpc>
              <a:spcBef>
                <a:spcPts val="0"/>
              </a:spcBef>
              <a:spcAft>
                <a:spcPts val="0"/>
              </a:spcAft>
              <a:buSzPts val="1900"/>
              <a:buNone/>
              <a:defRPr/>
            </a:lvl7pPr>
            <a:lvl8pPr lvl="7" algn="ctr">
              <a:lnSpc>
                <a:spcPct val="115000"/>
              </a:lnSpc>
              <a:spcBef>
                <a:spcPts val="0"/>
              </a:spcBef>
              <a:spcAft>
                <a:spcPts val="0"/>
              </a:spcAft>
              <a:buSzPts val="1900"/>
              <a:buNone/>
              <a:defRPr/>
            </a:lvl8pPr>
            <a:lvl9pPr lvl="8" algn="ctr">
              <a:lnSpc>
                <a:spcPct val="115000"/>
              </a:lnSpc>
              <a:spcBef>
                <a:spcPts val="0"/>
              </a:spcBef>
              <a:spcAft>
                <a:spcPts val="0"/>
              </a:spcAft>
              <a:buSzPts val="19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8" name="Shape 138"/>
        <p:cNvGrpSpPr/>
        <p:nvPr/>
      </p:nvGrpSpPr>
      <p:grpSpPr>
        <a:xfrm>
          <a:off x="0" y="0"/>
          <a:ext cx="0" cy="0"/>
          <a:chOff x="0" y="0"/>
          <a:chExt cx="0" cy="0"/>
        </a:xfrm>
      </p:grpSpPr>
      <p:sp>
        <p:nvSpPr>
          <p:cNvPr id="139" name="Google Shape;13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1" name="Google Shape;14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5"/>
          <p:cNvSpPr/>
          <p:nvPr>
            <p:ph idx="2" type="pic"/>
          </p:nvPr>
        </p:nvSpPr>
        <p:spPr>
          <a:xfrm>
            <a:off x="5183188" y="987425"/>
            <a:ext cx="6172200" cy="4873625"/>
          </a:xfrm>
          <a:prstGeom prst="rect">
            <a:avLst/>
          </a:prstGeom>
          <a:noFill/>
          <a:ln>
            <a:noFill/>
          </a:ln>
        </p:spPr>
      </p:sp>
      <p:sp>
        <p:nvSpPr>
          <p:cNvPr id="148" name="Google Shape;14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2" name="Shape 152"/>
        <p:cNvGrpSpPr/>
        <p:nvPr/>
      </p:nvGrpSpPr>
      <p:grpSpPr>
        <a:xfrm>
          <a:off x="0" y="0"/>
          <a:ext cx="0" cy="0"/>
          <a:chOff x="0" y="0"/>
          <a:chExt cx="0" cy="0"/>
        </a:xfrm>
      </p:grpSpPr>
      <p:sp>
        <p:nvSpPr>
          <p:cNvPr id="153" name="Google Shape;15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8" name="Shape 158"/>
        <p:cNvGrpSpPr/>
        <p:nvPr/>
      </p:nvGrpSpPr>
      <p:grpSpPr>
        <a:xfrm>
          <a:off x="0" y="0"/>
          <a:ext cx="0" cy="0"/>
          <a:chOff x="0" y="0"/>
          <a:chExt cx="0" cy="0"/>
        </a:xfrm>
      </p:grpSpPr>
      <p:sp>
        <p:nvSpPr>
          <p:cNvPr id="159" name="Google Shape;15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9" name="Shape 39"/>
        <p:cNvGrpSpPr/>
        <p:nvPr/>
      </p:nvGrpSpPr>
      <p:grpSpPr>
        <a:xfrm>
          <a:off x="0" y="0"/>
          <a:ext cx="0" cy="0"/>
          <a:chOff x="0" y="0"/>
          <a:chExt cx="0" cy="0"/>
        </a:xfrm>
      </p:grpSpPr>
      <p:cxnSp>
        <p:nvCxnSpPr>
          <p:cNvPr id="40" name="Google Shape;40;p5"/>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5"/>
          <p:cNvSpPr txBox="1"/>
          <p:nvPr>
            <p:ph type="ctrTitle"/>
          </p:nvPr>
        </p:nvSpPr>
        <p:spPr>
          <a:xfrm>
            <a:off x="680600" y="1676400"/>
            <a:ext cx="10830800" cy="21180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42" name="Google Shape;42;p5"/>
          <p:cNvSpPr txBox="1"/>
          <p:nvPr>
            <p:ph idx="1" type="subTitle"/>
          </p:nvPr>
        </p:nvSpPr>
        <p:spPr>
          <a:xfrm>
            <a:off x="680600" y="4243084"/>
            <a:ext cx="10830800" cy="840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3200"/>
              <a:buNone/>
              <a:defRPr sz="3200">
                <a:solidFill>
                  <a:schemeClr val="lt1"/>
                </a:solidFill>
              </a:defRPr>
            </a:lvl1pPr>
            <a:lvl2pPr lvl="1" algn="l">
              <a:lnSpc>
                <a:spcPct val="100000"/>
              </a:lnSpc>
              <a:spcBef>
                <a:spcPts val="0"/>
              </a:spcBef>
              <a:spcAft>
                <a:spcPts val="0"/>
              </a:spcAft>
              <a:buClr>
                <a:schemeClr val="lt1"/>
              </a:buClr>
              <a:buSzPts val="3200"/>
              <a:buNone/>
              <a:defRPr sz="3200">
                <a:solidFill>
                  <a:schemeClr val="lt1"/>
                </a:solidFill>
              </a:defRPr>
            </a:lvl2pPr>
            <a:lvl3pPr lvl="2" algn="l">
              <a:lnSpc>
                <a:spcPct val="100000"/>
              </a:lnSpc>
              <a:spcBef>
                <a:spcPts val="0"/>
              </a:spcBef>
              <a:spcAft>
                <a:spcPts val="0"/>
              </a:spcAft>
              <a:buClr>
                <a:schemeClr val="lt1"/>
              </a:buClr>
              <a:buSzPts val="3200"/>
              <a:buNone/>
              <a:defRPr sz="3200">
                <a:solidFill>
                  <a:schemeClr val="lt1"/>
                </a:solidFill>
              </a:defRPr>
            </a:lvl3pPr>
            <a:lvl4pPr lvl="3" algn="l">
              <a:lnSpc>
                <a:spcPct val="100000"/>
              </a:lnSpc>
              <a:spcBef>
                <a:spcPts val="0"/>
              </a:spcBef>
              <a:spcAft>
                <a:spcPts val="0"/>
              </a:spcAft>
              <a:buClr>
                <a:schemeClr val="lt1"/>
              </a:buClr>
              <a:buSzPts val="3200"/>
              <a:buNone/>
              <a:defRPr sz="3200">
                <a:solidFill>
                  <a:schemeClr val="lt1"/>
                </a:solidFill>
              </a:defRPr>
            </a:lvl4pPr>
            <a:lvl5pPr lvl="4" algn="l">
              <a:lnSpc>
                <a:spcPct val="100000"/>
              </a:lnSpc>
              <a:spcBef>
                <a:spcPts val="0"/>
              </a:spcBef>
              <a:spcAft>
                <a:spcPts val="0"/>
              </a:spcAft>
              <a:buClr>
                <a:schemeClr val="lt1"/>
              </a:buClr>
              <a:buSzPts val="3200"/>
              <a:buNone/>
              <a:defRPr sz="3200">
                <a:solidFill>
                  <a:schemeClr val="lt1"/>
                </a:solidFill>
              </a:defRPr>
            </a:lvl5pPr>
            <a:lvl6pPr lvl="5" algn="l">
              <a:lnSpc>
                <a:spcPct val="100000"/>
              </a:lnSpc>
              <a:spcBef>
                <a:spcPts val="0"/>
              </a:spcBef>
              <a:spcAft>
                <a:spcPts val="0"/>
              </a:spcAft>
              <a:buClr>
                <a:schemeClr val="lt1"/>
              </a:buClr>
              <a:buSzPts val="3200"/>
              <a:buNone/>
              <a:defRPr sz="3200">
                <a:solidFill>
                  <a:schemeClr val="lt1"/>
                </a:solidFill>
              </a:defRPr>
            </a:lvl6pPr>
            <a:lvl7pPr lvl="6" algn="l">
              <a:lnSpc>
                <a:spcPct val="100000"/>
              </a:lnSpc>
              <a:spcBef>
                <a:spcPts val="0"/>
              </a:spcBef>
              <a:spcAft>
                <a:spcPts val="0"/>
              </a:spcAft>
              <a:buClr>
                <a:schemeClr val="lt1"/>
              </a:buClr>
              <a:buSzPts val="3200"/>
              <a:buNone/>
              <a:defRPr sz="3200">
                <a:solidFill>
                  <a:schemeClr val="lt1"/>
                </a:solidFill>
              </a:defRPr>
            </a:lvl7pPr>
            <a:lvl8pPr lvl="7" algn="l">
              <a:lnSpc>
                <a:spcPct val="100000"/>
              </a:lnSpc>
              <a:spcBef>
                <a:spcPts val="0"/>
              </a:spcBef>
              <a:spcAft>
                <a:spcPts val="0"/>
              </a:spcAft>
              <a:buClr>
                <a:schemeClr val="lt1"/>
              </a:buClr>
              <a:buSzPts val="3200"/>
              <a:buNone/>
              <a:defRPr sz="3200">
                <a:solidFill>
                  <a:schemeClr val="lt1"/>
                </a:solidFill>
              </a:defRPr>
            </a:lvl8pPr>
            <a:lvl9pPr lvl="8" algn="l">
              <a:lnSpc>
                <a:spcPct val="100000"/>
              </a:lnSpc>
              <a:spcBef>
                <a:spcPts val="0"/>
              </a:spcBef>
              <a:spcAft>
                <a:spcPts val="0"/>
              </a:spcAft>
              <a:buClr>
                <a:schemeClr val="lt1"/>
              </a:buClr>
              <a:buSzPts val="3200"/>
              <a:buNone/>
              <a:defRPr sz="32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cxnSp>
        <p:nvCxnSpPr>
          <p:cNvPr id="44" name="Google Shape;44;p6"/>
          <p:cNvCxnSpPr/>
          <p:nvPr/>
        </p:nvCxnSpPr>
        <p:spPr>
          <a:xfrm>
            <a:off x="0" y="3997533"/>
            <a:ext cx="12192000" cy="0"/>
          </a:xfrm>
          <a:prstGeom prst="straightConnector1">
            <a:avLst/>
          </a:prstGeom>
          <a:noFill/>
          <a:ln cap="flat" cmpd="sng" w="19050">
            <a:solidFill>
              <a:schemeClr val="lt2"/>
            </a:solidFill>
            <a:prstDash val="solid"/>
            <a:round/>
            <a:headEnd len="sm" w="sm" type="none"/>
            <a:tailEnd len="sm" w="sm" type="none"/>
          </a:ln>
        </p:spPr>
      </p:cxnSp>
      <p:sp>
        <p:nvSpPr>
          <p:cNvPr id="45" name="Google Shape;45;p6"/>
          <p:cNvSpPr txBox="1"/>
          <p:nvPr>
            <p:ph type="title"/>
          </p:nvPr>
        </p:nvSpPr>
        <p:spPr>
          <a:xfrm>
            <a:off x="680600" y="2743200"/>
            <a:ext cx="10830800" cy="103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 name="Shape 47"/>
        <p:cNvGrpSpPr/>
        <p:nvPr/>
      </p:nvGrpSpPr>
      <p:grpSpPr>
        <a:xfrm>
          <a:off x="0" y="0"/>
          <a:ext cx="0" cy="0"/>
          <a:chOff x="0" y="0"/>
          <a:chExt cx="0" cy="0"/>
        </a:xfrm>
      </p:grpSpPr>
      <p:sp>
        <p:nvSpPr>
          <p:cNvPr id="48" name="Google Shape;48;p7"/>
          <p:cNvSpPr/>
          <p:nvPr/>
        </p:nvSpPr>
        <p:spPr>
          <a:xfrm>
            <a:off x="0" y="6727600"/>
            <a:ext cx="12192000" cy="13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9" name="Google Shape;49;p7"/>
          <p:cNvSpPr txBox="1"/>
          <p:nvPr>
            <p:ph type="title"/>
          </p:nvPr>
        </p:nvSpPr>
        <p:spPr>
          <a:xfrm>
            <a:off x="415600" y="1869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0" name="Google Shape;50;p7"/>
          <p:cNvSpPr txBox="1"/>
          <p:nvPr>
            <p:ph idx="1" type="body"/>
          </p:nvPr>
        </p:nvSpPr>
        <p:spPr>
          <a:xfrm>
            <a:off x="415600" y="1739833"/>
            <a:ext cx="11360800" cy="4555200"/>
          </a:xfrm>
          <a:prstGeom prst="rect">
            <a:avLst/>
          </a:prstGeom>
          <a:noFill/>
          <a:ln>
            <a:noFill/>
          </a:ln>
        </p:spPr>
        <p:txBody>
          <a:bodyPr anchorCtr="0" anchor="t" bIns="121900" lIns="121900" spcFirstLastPara="1" rIns="121900" wrap="square" tIns="121900">
            <a:normAutofit/>
          </a:bodyPr>
          <a:lstStyle>
            <a:lvl1pPr indent="-361950" lvl="0" marL="457200" algn="l">
              <a:lnSpc>
                <a:spcPct val="115000"/>
              </a:lnSpc>
              <a:spcBef>
                <a:spcPts val="0"/>
              </a:spcBef>
              <a:spcAft>
                <a:spcPts val="0"/>
              </a:spcAft>
              <a:buSzPts val="2100"/>
              <a:buChar char="●"/>
              <a:defRPr sz="2100"/>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1" name="Google Shape;51;p7"/>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7"/>
          <p:cNvSpPr txBox="1"/>
          <p:nvPr>
            <p:ph idx="2" type="subTitle"/>
          </p:nvPr>
        </p:nvSpPr>
        <p:spPr>
          <a:xfrm>
            <a:off x="517300" y="1052033"/>
            <a:ext cx="11360800" cy="1110800"/>
          </a:xfrm>
          <a:prstGeom prst="rect">
            <a:avLst/>
          </a:prstGeom>
          <a:noFill/>
          <a:ln>
            <a:noFill/>
          </a:ln>
        </p:spPr>
        <p:txBody>
          <a:bodyPr anchorCtr="0" anchor="t" bIns="121900" lIns="121900" spcFirstLastPara="1" rIns="121900" wrap="square" tIns="121900">
            <a:normAutofit/>
          </a:bodyPr>
          <a:lstStyle>
            <a:lvl1pPr lvl="0" algn="l">
              <a:lnSpc>
                <a:spcPct val="115000"/>
              </a:lnSpc>
              <a:spcBef>
                <a:spcPts val="0"/>
              </a:spcBef>
              <a:spcAft>
                <a:spcPts val="0"/>
              </a:spcAft>
              <a:buSzPts val="2000"/>
              <a:buNone/>
              <a:defRPr sz="2000"/>
            </a:lvl1pPr>
            <a:lvl2pPr lvl="1" algn="l">
              <a:lnSpc>
                <a:spcPct val="115000"/>
              </a:lnSpc>
              <a:spcBef>
                <a:spcPts val="0"/>
              </a:spcBef>
              <a:spcAft>
                <a:spcPts val="0"/>
              </a:spcAft>
              <a:buSzPts val="1900"/>
              <a:buNone/>
              <a:defRPr/>
            </a:lvl2pPr>
            <a:lvl3pPr lvl="2" algn="l">
              <a:lnSpc>
                <a:spcPct val="115000"/>
              </a:lnSpc>
              <a:spcBef>
                <a:spcPts val="0"/>
              </a:spcBef>
              <a:spcAft>
                <a:spcPts val="0"/>
              </a:spcAft>
              <a:buSzPts val="1900"/>
              <a:buNone/>
              <a:defRPr/>
            </a:lvl3pPr>
            <a:lvl4pPr lvl="3" algn="l">
              <a:lnSpc>
                <a:spcPct val="115000"/>
              </a:lnSpc>
              <a:spcBef>
                <a:spcPts val="0"/>
              </a:spcBef>
              <a:spcAft>
                <a:spcPts val="0"/>
              </a:spcAft>
              <a:buSzPts val="1900"/>
              <a:buNone/>
              <a:defRPr/>
            </a:lvl4pPr>
            <a:lvl5pPr lvl="4" algn="l">
              <a:lnSpc>
                <a:spcPct val="115000"/>
              </a:lnSpc>
              <a:spcBef>
                <a:spcPts val="0"/>
              </a:spcBef>
              <a:spcAft>
                <a:spcPts val="0"/>
              </a:spcAft>
              <a:buSzPts val="1900"/>
              <a:buNone/>
              <a:defRPr/>
            </a:lvl5pPr>
            <a:lvl6pPr lvl="5" algn="l">
              <a:lnSpc>
                <a:spcPct val="115000"/>
              </a:lnSpc>
              <a:spcBef>
                <a:spcPts val="0"/>
              </a:spcBef>
              <a:spcAft>
                <a:spcPts val="0"/>
              </a:spcAft>
              <a:buSzPts val="1900"/>
              <a:buNone/>
              <a:defRPr/>
            </a:lvl6pPr>
            <a:lvl7pPr lvl="6" algn="l">
              <a:lnSpc>
                <a:spcPct val="115000"/>
              </a:lnSpc>
              <a:spcBef>
                <a:spcPts val="0"/>
              </a:spcBef>
              <a:spcAft>
                <a:spcPts val="0"/>
              </a:spcAft>
              <a:buSzPts val="1900"/>
              <a:buNone/>
              <a:defRPr/>
            </a:lvl7pPr>
            <a:lvl8pPr lvl="7" algn="l">
              <a:lnSpc>
                <a:spcPct val="115000"/>
              </a:lnSpc>
              <a:spcBef>
                <a:spcPts val="0"/>
              </a:spcBef>
              <a:spcAft>
                <a:spcPts val="0"/>
              </a:spcAft>
              <a:buSzPts val="1900"/>
              <a:buNone/>
              <a:defRPr/>
            </a:lvl8pPr>
            <a:lvl9pPr lvl="8" algn="l">
              <a:lnSpc>
                <a:spcPct val="115000"/>
              </a:lnSpc>
              <a:spcBef>
                <a:spcPts val="0"/>
              </a:spcBef>
              <a:spcAft>
                <a:spcPts val="0"/>
              </a:spcAft>
              <a:buSzPts val="19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3" name="Shape 53"/>
        <p:cNvGrpSpPr/>
        <p:nvPr/>
      </p:nvGrpSpPr>
      <p:grpSpPr>
        <a:xfrm>
          <a:off x="0" y="0"/>
          <a:ext cx="0" cy="0"/>
          <a:chOff x="0" y="0"/>
          <a:chExt cx="0" cy="0"/>
        </a:xfrm>
      </p:grpSpPr>
      <p:sp>
        <p:nvSpPr>
          <p:cNvPr id="54" name="Google Shape;54;p8"/>
          <p:cNvSpPr txBox="1"/>
          <p:nvPr>
            <p:ph type="title"/>
          </p:nvPr>
        </p:nvSpPr>
        <p:spPr>
          <a:xfrm>
            <a:off x="415600" y="1869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900"/>
              <a:buNone/>
              <a:defRPr sz="2900"/>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55" name="Google Shape;55;p8"/>
          <p:cNvSpPr txBox="1"/>
          <p:nvPr>
            <p:ph idx="1" type="body"/>
          </p:nvPr>
        </p:nvSpPr>
        <p:spPr>
          <a:xfrm>
            <a:off x="415600" y="18414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6" name="Google Shape;56;p8"/>
          <p:cNvSpPr txBox="1"/>
          <p:nvPr>
            <p:ph idx="2" type="body"/>
          </p:nvPr>
        </p:nvSpPr>
        <p:spPr>
          <a:xfrm>
            <a:off x="6443200" y="1739833"/>
            <a:ext cx="53332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7" name="Google Shape;57;p8"/>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4"/>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
        <p:nvSpPr>
          <p:cNvPr id="58" name="Google Shape;58;p8"/>
          <p:cNvSpPr txBox="1"/>
          <p:nvPr>
            <p:ph idx="3" type="subTitle"/>
          </p:nvPr>
        </p:nvSpPr>
        <p:spPr>
          <a:xfrm>
            <a:off x="515967" y="1152000"/>
            <a:ext cx="11157600" cy="112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000"/>
              <a:buNone/>
              <a:defRPr sz="2000"/>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9" name="Google Shape;59;p8"/>
          <p:cNvSpPr txBox="1"/>
          <p:nvPr>
            <p:ph idx="4" type="body"/>
          </p:nvPr>
        </p:nvSpPr>
        <p:spPr>
          <a:xfrm>
            <a:off x="6418300" y="5096700"/>
            <a:ext cx="5333200" cy="277600"/>
          </a:xfrm>
          <a:prstGeom prst="rect">
            <a:avLst/>
          </a:prstGeom>
          <a:noFill/>
          <a:ln>
            <a:noFill/>
          </a:ln>
        </p:spPr>
        <p:txBody>
          <a:bodyPr anchorCtr="0" anchor="t" bIns="121900" lIns="121900" spcFirstLastPara="1" rIns="121900" wrap="square" tIns="121900">
            <a:normAutofit/>
          </a:bodyPr>
          <a:lstStyle>
            <a:lvl1pPr indent="-285750" lvl="0" marL="457200" algn="r">
              <a:lnSpc>
                <a:spcPct val="115000"/>
              </a:lnSpc>
              <a:spcBef>
                <a:spcPts val="0"/>
              </a:spcBef>
              <a:spcAft>
                <a:spcPts val="0"/>
              </a:spcAft>
              <a:buSzPts val="900"/>
              <a:buChar char="●"/>
              <a:defRPr sz="900"/>
            </a:lvl1pPr>
            <a:lvl2pPr indent="-273050" lvl="1" marL="914400" algn="r">
              <a:lnSpc>
                <a:spcPct val="115000"/>
              </a:lnSpc>
              <a:spcBef>
                <a:spcPts val="0"/>
              </a:spcBef>
              <a:spcAft>
                <a:spcPts val="0"/>
              </a:spcAft>
              <a:buSzPts val="700"/>
              <a:buChar char="○"/>
              <a:defRPr sz="700"/>
            </a:lvl2pPr>
            <a:lvl3pPr indent="-273050" lvl="2" marL="1371600" algn="r">
              <a:lnSpc>
                <a:spcPct val="115000"/>
              </a:lnSpc>
              <a:spcBef>
                <a:spcPts val="0"/>
              </a:spcBef>
              <a:spcAft>
                <a:spcPts val="0"/>
              </a:spcAft>
              <a:buSzPts val="700"/>
              <a:buChar char="■"/>
              <a:defRPr sz="700"/>
            </a:lvl3pPr>
            <a:lvl4pPr indent="-273050" lvl="3" marL="1828800" algn="r">
              <a:lnSpc>
                <a:spcPct val="115000"/>
              </a:lnSpc>
              <a:spcBef>
                <a:spcPts val="0"/>
              </a:spcBef>
              <a:spcAft>
                <a:spcPts val="0"/>
              </a:spcAft>
              <a:buSzPts val="700"/>
              <a:buChar char="●"/>
              <a:defRPr sz="700"/>
            </a:lvl4pPr>
            <a:lvl5pPr indent="-273050" lvl="4" marL="2286000" algn="r">
              <a:lnSpc>
                <a:spcPct val="115000"/>
              </a:lnSpc>
              <a:spcBef>
                <a:spcPts val="0"/>
              </a:spcBef>
              <a:spcAft>
                <a:spcPts val="0"/>
              </a:spcAft>
              <a:buSzPts val="700"/>
              <a:buChar char="○"/>
              <a:defRPr sz="700"/>
            </a:lvl5pPr>
            <a:lvl6pPr indent="-273050" lvl="5" marL="2743200" algn="r">
              <a:lnSpc>
                <a:spcPct val="115000"/>
              </a:lnSpc>
              <a:spcBef>
                <a:spcPts val="0"/>
              </a:spcBef>
              <a:spcAft>
                <a:spcPts val="0"/>
              </a:spcAft>
              <a:buSzPts val="700"/>
              <a:buChar char="■"/>
              <a:defRPr sz="700"/>
            </a:lvl6pPr>
            <a:lvl7pPr indent="-273050" lvl="6" marL="3200400" algn="r">
              <a:lnSpc>
                <a:spcPct val="115000"/>
              </a:lnSpc>
              <a:spcBef>
                <a:spcPts val="0"/>
              </a:spcBef>
              <a:spcAft>
                <a:spcPts val="0"/>
              </a:spcAft>
              <a:buSzPts val="700"/>
              <a:buChar char="●"/>
              <a:defRPr sz="700"/>
            </a:lvl7pPr>
            <a:lvl8pPr indent="-273050" lvl="7" marL="3657600" algn="r">
              <a:lnSpc>
                <a:spcPct val="115000"/>
              </a:lnSpc>
              <a:spcBef>
                <a:spcPts val="0"/>
              </a:spcBef>
              <a:spcAft>
                <a:spcPts val="0"/>
              </a:spcAft>
              <a:buSzPts val="700"/>
              <a:buChar char="○"/>
              <a:defRPr sz="700"/>
            </a:lvl8pPr>
            <a:lvl9pPr indent="-273050" lvl="8" marL="4114800" algn="r">
              <a:lnSpc>
                <a:spcPct val="115000"/>
              </a:lnSpc>
              <a:spcBef>
                <a:spcPts val="0"/>
              </a:spcBef>
              <a:spcAft>
                <a:spcPts val="0"/>
              </a:spcAft>
              <a:buSzPts val="700"/>
              <a:buChar char="■"/>
              <a:defRPr sz="7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9"/>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62" name="Google Shape;62;p9"/>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10"/>
          <p:cNvSpPr txBox="1"/>
          <p:nvPr>
            <p:ph type="title"/>
          </p:nvPr>
        </p:nvSpPr>
        <p:spPr>
          <a:xfrm>
            <a:off x="415600" y="740800"/>
            <a:ext cx="3744000" cy="10076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65" name="Google Shape;65;p10"/>
          <p:cNvSpPr txBox="1"/>
          <p:nvPr>
            <p:ph idx="1" type="body"/>
          </p:nvPr>
        </p:nvSpPr>
        <p:spPr>
          <a:xfrm>
            <a:off x="415600" y="1852800"/>
            <a:ext cx="3744000" cy="42392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6" name="Google Shape;66;p10"/>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67" name="Shape 67"/>
        <p:cNvGrpSpPr/>
        <p:nvPr/>
      </p:nvGrpSpPr>
      <p:grpSpPr>
        <a:xfrm>
          <a:off x="0" y="0"/>
          <a:ext cx="0" cy="0"/>
          <a:chOff x="0" y="0"/>
          <a:chExt cx="0" cy="0"/>
        </a:xfrm>
      </p:grpSpPr>
      <p:sp>
        <p:nvSpPr>
          <p:cNvPr id="68" name="Google Shape;68;p11"/>
          <p:cNvSpPr txBox="1"/>
          <p:nvPr>
            <p:ph type="title"/>
          </p:nvPr>
        </p:nvSpPr>
        <p:spPr>
          <a:xfrm>
            <a:off x="653667" y="701800"/>
            <a:ext cx="7730000" cy="5454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69" name="Google Shape;69;p11"/>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9" name="Shape 9"/>
        <p:cNvGrpSpPr/>
        <p:nvPr/>
      </p:nvGrpSpPr>
      <p:grpSpPr>
        <a:xfrm>
          <a:off x="0" y="0"/>
          <a:ext cx="0" cy="0"/>
          <a:chOff x="0" y="0"/>
          <a:chExt cx="0" cy="0"/>
        </a:xfrm>
      </p:grpSpPr>
      <p:sp>
        <p:nvSpPr>
          <p:cNvPr id="10" name="Google Shape;10;p1"/>
          <p:cNvSpPr/>
          <p:nvPr/>
        </p:nvSpPr>
        <p:spPr>
          <a:xfrm flipH="1" rot="10800000">
            <a:off x="838080" y="0"/>
            <a:ext cx="646920" cy="781920"/>
          </a:xfrm>
          <a:prstGeom prst="triangle">
            <a:avLst>
              <a:gd fmla="val 50000" name="adj"/>
            </a:avLst>
          </a:prstGeom>
          <a:solidFill>
            <a:srgbClr val="00BE9C"/>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1" name="Google Shape;11;p1"/>
          <p:cNvSpPr/>
          <p:nvPr/>
        </p:nvSpPr>
        <p:spPr>
          <a:xfrm>
            <a:off x="0" y="0"/>
            <a:ext cx="12191760" cy="6857640"/>
          </a:xfrm>
          <a:prstGeom prst="rect">
            <a:avLst/>
          </a:prstGeom>
          <a:solidFill>
            <a:srgbClr val="F7F7F7"/>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2" name="Google Shape;12;p1"/>
          <p:cNvSpPr/>
          <p:nvPr/>
        </p:nvSpPr>
        <p:spPr>
          <a:xfrm flipH="1">
            <a:off x="7436880" y="4048560"/>
            <a:ext cx="4754880" cy="2809080"/>
          </a:xfrm>
          <a:prstGeom prst="rtTriangle">
            <a:avLst/>
          </a:prstGeom>
          <a:solidFill>
            <a:srgbClr val="00BE9C"/>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3" name="Google Shape;13;p1"/>
          <p:cNvSpPr/>
          <p:nvPr/>
        </p:nvSpPr>
        <p:spPr>
          <a:xfrm>
            <a:off x="0" y="4048560"/>
            <a:ext cx="12152160" cy="2809080"/>
          </a:xfrm>
          <a:prstGeom prst="rtTriangle">
            <a:avLst/>
          </a:prstGeom>
          <a:solidFill>
            <a:srgbClr val="545454"/>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4" name="Google Shape;14;p1"/>
          <p:cNvSpPr/>
          <p:nvPr/>
        </p:nvSpPr>
        <p:spPr>
          <a:xfrm flipH="1">
            <a:off x="10857240" y="3991320"/>
            <a:ext cx="1333800" cy="2866320"/>
          </a:xfrm>
          <a:prstGeom prst="rtTriangle">
            <a:avLst/>
          </a:prstGeom>
          <a:solidFill>
            <a:srgbClr val="00B48F"/>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5" name="Google Shape;15;p1"/>
          <p:cNvSpPr/>
          <p:nvPr/>
        </p:nvSpPr>
        <p:spPr>
          <a:xfrm>
            <a:off x="-39600" y="4017960"/>
            <a:ext cx="12085920" cy="2839680"/>
          </a:xfrm>
          <a:custGeom>
            <a:rect b="b" l="l" r="r" t="t"/>
            <a:pathLst>
              <a:path extrusionOk="0" h="2458279" w="12125739">
                <a:moveTo>
                  <a:pt x="5406887" y="2445026"/>
                </a:moveTo>
                <a:lnTo>
                  <a:pt x="0" y="0"/>
                </a:lnTo>
                <a:lnTo>
                  <a:pt x="12125739" y="2458279"/>
                </a:lnTo>
                <a:lnTo>
                  <a:pt x="5406887" y="2445026"/>
                </a:lnTo>
                <a:close/>
              </a:path>
            </a:pathLst>
          </a:custGeom>
          <a:solidFill>
            <a:srgbClr val="616161"/>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sp>
        <p:nvSpPr>
          <p:cNvPr id="16" name="Google Shape;16;p1"/>
          <p:cNvSpPr txBox="1"/>
          <p:nvPr>
            <p:ph type="title"/>
          </p:nvPr>
        </p:nvSpPr>
        <p:spPr>
          <a:xfrm>
            <a:off x="1523880" y="1043280"/>
            <a:ext cx="9143640" cy="1998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0" type="dt"/>
          </p:nvPr>
        </p:nvSpPr>
        <p:spPr>
          <a:xfrm>
            <a:off x="838080" y="6356520"/>
            <a:ext cx="27428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
          <p:cNvSpPr txBox="1"/>
          <p:nvPr>
            <p:ph idx="11" type="ftr"/>
          </p:nvPr>
        </p:nvSpPr>
        <p:spPr>
          <a:xfrm>
            <a:off x="4038480" y="635652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2" type="sldNum"/>
          </p:nvPr>
        </p:nvSpPr>
        <p:spPr>
          <a:xfrm>
            <a:off x="8610480" y="6356520"/>
            <a:ext cx="2742840" cy="36468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1pPr>
            <a:lvl2pPr indent="0" lvl="1"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2pPr>
            <a:lvl3pPr indent="0" lvl="2"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3pPr>
            <a:lvl4pPr indent="0" lvl="3"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4pPr>
            <a:lvl5pPr indent="0" lvl="4"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5pPr>
            <a:lvl6pPr indent="0" lvl="5"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6pPr>
            <a:lvl7pPr indent="0" lvl="6"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7pPr>
            <a:lvl8pPr indent="0" lvl="7"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8pPr>
            <a:lvl9pPr indent="0" lvl="8" marL="0" marR="0" rtl="0" algn="l">
              <a:spcBef>
                <a:spcPts val="0"/>
              </a:spcBef>
              <a:buSzPts val="1200"/>
              <a:buFont typeface="Arial"/>
              <a:buNone/>
              <a:defRPr b="0" i="0" sz="12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r>
              <a:t/>
            </a:r>
            <a:endParaRPr/>
          </a:p>
        </p:txBody>
      </p:sp>
      <p:sp>
        <p:nvSpPr>
          <p:cNvPr id="20" name="Google Shape;20;p1"/>
          <p:cNvSpPr/>
          <p:nvPr/>
        </p:nvSpPr>
        <p:spPr>
          <a:xfrm flipH="1" rot="10800000">
            <a:off x="360" y="-30600"/>
            <a:ext cx="1523520" cy="1757520"/>
          </a:xfrm>
          <a:prstGeom prst="rtTriangle">
            <a:avLst/>
          </a:prstGeom>
          <a:solidFill>
            <a:srgbClr val="00BE9C"/>
          </a:solid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770" u="none" cap="none" strike="noStrike">
              <a:solidFill>
                <a:schemeClr val="lt1"/>
              </a:solidFill>
              <a:latin typeface="Arial"/>
              <a:ea typeface="Arial"/>
              <a:cs typeface="Arial"/>
              <a:sym typeface="Arial"/>
            </a:endParaRPr>
          </a:p>
        </p:txBody>
      </p:sp>
      <p:cxnSp>
        <p:nvCxnSpPr>
          <p:cNvPr id="21" name="Google Shape;21;p1"/>
          <p:cNvCxnSpPr/>
          <p:nvPr/>
        </p:nvCxnSpPr>
        <p:spPr>
          <a:xfrm>
            <a:off x="1539000" y="3287880"/>
            <a:ext cx="9129240" cy="360"/>
          </a:xfrm>
          <a:prstGeom prst="straightConnector1">
            <a:avLst/>
          </a:prstGeom>
          <a:noFill/>
          <a:ln cap="flat" cmpd="sng" w="38100">
            <a:solidFill>
              <a:srgbClr val="00BE9C"/>
            </a:solidFill>
            <a:prstDash val="solid"/>
            <a:round/>
            <a:headEnd len="sm" w="sm" type="none"/>
            <a:tailEnd len="sm" w="sm" type="none"/>
          </a:ln>
        </p:spPr>
      </p:cxnSp>
      <p:sp>
        <p:nvSpPr>
          <p:cNvPr id="22" name="Google Shape;22;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29" name="Shape 29"/>
        <p:cNvGrpSpPr/>
        <p:nvPr/>
      </p:nvGrpSpPr>
      <p:grpSpPr>
        <a:xfrm>
          <a:off x="0" y="0"/>
          <a:ext cx="0" cy="0"/>
          <a:chOff x="0" y="0"/>
          <a:chExt cx="0" cy="0"/>
        </a:xfrm>
      </p:grpSpPr>
      <p:sp>
        <p:nvSpPr>
          <p:cNvPr id="30" name="Google Shape;30;p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700"/>
              <a:buFont typeface="Proxima Nova"/>
              <a:buNone/>
              <a:defRPr b="0" i="0" sz="3700" u="none" cap="none" strike="noStrike">
                <a:solidFill>
                  <a:schemeClr val="dk1"/>
                </a:solidFill>
                <a:latin typeface="Proxima Nova"/>
                <a:ea typeface="Proxima Nova"/>
                <a:cs typeface="Proxima Nova"/>
                <a:sym typeface="Proxima Nova"/>
              </a:defRPr>
            </a:lvl9pPr>
          </a:lstStyle>
          <a:p/>
        </p:txBody>
      </p:sp>
      <p:sp>
        <p:nvSpPr>
          <p:cNvPr id="31" name="Google Shape;31;p3"/>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accent3"/>
              </a:buClr>
              <a:buSzPts val="2400"/>
              <a:buFont typeface="Proxima Nova"/>
              <a:buChar char="●"/>
              <a:defRPr b="0" i="0" sz="2400" u="none" cap="none" strike="noStrike">
                <a:solidFill>
                  <a:schemeClr val="accent3"/>
                </a:solidFill>
                <a:latin typeface="Proxima Nova"/>
                <a:ea typeface="Proxima Nova"/>
                <a:cs typeface="Proxima Nova"/>
                <a:sym typeface="Proxima Nova"/>
              </a:defRPr>
            </a:lvl1pPr>
            <a:lvl2pPr indent="-349250" lvl="1" marL="9144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2pPr>
            <a:lvl3pPr indent="-349250" lvl="2" marL="13716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3pPr>
            <a:lvl4pPr indent="-349250" lvl="3" marL="18288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4pPr>
            <a:lvl5pPr indent="-349250" lvl="4" marL="22860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5pPr>
            <a:lvl6pPr indent="-349250" lvl="5" marL="27432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6pPr>
            <a:lvl7pPr indent="-349250" lvl="6" marL="32004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7pPr>
            <a:lvl8pPr indent="-349250" lvl="7" marL="36576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8pPr>
            <a:lvl9pPr indent="-349250" lvl="8" marL="4114800" marR="0" rtl="0" algn="l">
              <a:lnSpc>
                <a:spcPct val="115000"/>
              </a:lnSpc>
              <a:spcBef>
                <a:spcPts val="0"/>
              </a:spcBef>
              <a:spcAft>
                <a:spcPts val="0"/>
              </a:spcAft>
              <a:buClr>
                <a:schemeClr val="accent3"/>
              </a:buClr>
              <a:buSzPts val="1900"/>
              <a:buFont typeface="Proxima Nova"/>
              <a:buChar char="■"/>
              <a:defRPr b="0" i="0" sz="1900" u="none" cap="none" strike="noStrike">
                <a:solidFill>
                  <a:schemeClr val="accent3"/>
                </a:solidFill>
                <a:latin typeface="Proxima Nova"/>
                <a:ea typeface="Proxima Nova"/>
                <a:cs typeface="Proxima Nova"/>
                <a:sym typeface="Proxima Nova"/>
              </a:defRPr>
            </a:lvl9pPr>
          </a:lstStyle>
          <a:p/>
        </p:txBody>
      </p:sp>
      <p:sp>
        <p:nvSpPr>
          <p:cNvPr id="32" name="Google Shape;32;p3"/>
          <p:cNvSpPr txBox="1"/>
          <p:nvPr>
            <p:ph idx="12" type="sldNum"/>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1" name="Google Shape;9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4" name="Google Shape;9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7.png"/><Relationship Id="rId4" Type="http://schemas.openxmlformats.org/officeDocument/2006/relationships/image" Target="../media/image26.png"/><Relationship Id="rId5" Type="http://schemas.openxmlformats.org/officeDocument/2006/relationships/image" Target="../media/image49.png"/><Relationship Id="rId6" Type="http://schemas.openxmlformats.org/officeDocument/2006/relationships/image" Target="../media/image34.png"/><Relationship Id="rId7"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27.png"/><Relationship Id="rId6" Type="http://schemas.openxmlformats.org/officeDocument/2006/relationships/image" Target="../media/image44.png"/><Relationship Id="rId7"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2.png"/><Relationship Id="rId4" Type="http://schemas.openxmlformats.org/officeDocument/2006/relationships/image" Target="../media/image33.png"/><Relationship Id="rId5" Type="http://schemas.openxmlformats.org/officeDocument/2006/relationships/image" Target="../media/image40.png"/><Relationship Id="rId6" Type="http://schemas.openxmlformats.org/officeDocument/2006/relationships/image" Target="../media/image48.png"/><Relationship Id="rId7"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0.png"/><Relationship Id="rId4" Type="http://schemas.openxmlformats.org/officeDocument/2006/relationships/image" Target="../media/image43.png"/><Relationship Id="rId5" Type="http://schemas.openxmlformats.org/officeDocument/2006/relationships/image" Target="../media/image7.png"/><Relationship Id="rId6" Type="http://schemas.openxmlformats.org/officeDocument/2006/relationships/image" Target="../media/image46.pn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2.png"/><Relationship Id="rId7"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1.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39.png"/><Relationship Id="rId7"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16.png"/><Relationship Id="rId7"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8.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4.png"/><Relationship Id="rId7"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38.png"/><Relationship Id="rId5" Type="http://schemas.openxmlformats.org/officeDocument/2006/relationships/image" Target="../media/image41.png"/><Relationship Id="rId6" Type="http://schemas.openxmlformats.org/officeDocument/2006/relationships/image" Target="../media/image32.png"/><Relationship Id="rId7"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45.png"/><Relationship Id="rId6" Type="http://schemas.openxmlformats.org/officeDocument/2006/relationships/image" Target="../media/image36.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9" name="Google Shape;169;p28"/>
          <p:cNvPicPr preferRelativeResize="0"/>
          <p:nvPr/>
        </p:nvPicPr>
        <p:blipFill rotWithShape="1">
          <a:blip r:embed="rId3">
            <a:alphaModFix/>
          </a:blip>
          <a:srcRect b="0" l="0" r="0" t="0"/>
          <a:stretch/>
        </p:blipFill>
        <p:spPr>
          <a:xfrm>
            <a:off x="6084669" y="10"/>
            <a:ext cx="6095980" cy="6857990"/>
          </a:xfrm>
          <a:prstGeom prst="rect">
            <a:avLst/>
          </a:prstGeom>
          <a:solidFill>
            <a:srgbClr val="FF0000"/>
          </a:solidFill>
          <a:ln>
            <a:noFill/>
          </a:ln>
        </p:spPr>
      </p:pic>
      <p:sp>
        <p:nvSpPr>
          <p:cNvPr id="170" name="Google Shape;170;p28"/>
          <p:cNvSpPr/>
          <p:nvPr/>
        </p:nvSpPr>
        <p:spPr>
          <a:xfrm rot="2700000">
            <a:off x="4409915" y="1742916"/>
            <a:ext cx="3372170" cy="33721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28"/>
          <p:cNvSpPr/>
          <p:nvPr/>
        </p:nvSpPr>
        <p:spPr>
          <a:xfrm rot="2700000">
            <a:off x="3971277" y="1304278"/>
            <a:ext cx="4249446" cy="4249444"/>
          </a:xfrm>
          <a:prstGeom prst="frame">
            <a:avLst>
              <a:gd fmla="val 1195" name="adj1"/>
            </a:avLst>
          </a:pr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2" name="Google Shape;172;p28"/>
          <p:cNvSpPr txBox="1"/>
          <p:nvPr>
            <p:ph type="ctrTitle"/>
          </p:nvPr>
        </p:nvSpPr>
        <p:spPr>
          <a:xfrm>
            <a:off x="4261458" y="2151954"/>
            <a:ext cx="3732584" cy="21458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80808"/>
              </a:buClr>
              <a:buSzPts val="3200"/>
              <a:buFont typeface="Calibri"/>
              <a:buNone/>
            </a:pPr>
            <a:r>
              <a:rPr b="1" lang="en-US" sz="3200">
                <a:solidFill>
                  <a:srgbClr val="080808"/>
                </a:solidFill>
                <a:latin typeface="Calibri"/>
                <a:ea typeface="Calibri"/>
                <a:cs typeface="Calibri"/>
                <a:sym typeface="Calibri"/>
              </a:rPr>
              <a:t> </a:t>
            </a:r>
            <a:br>
              <a:rPr b="1" lang="en-US" sz="3200">
                <a:latin typeface="Calibri"/>
                <a:ea typeface="Calibri"/>
                <a:cs typeface="Calibri"/>
                <a:sym typeface="Calibri"/>
              </a:rPr>
            </a:br>
            <a:endParaRPr b="1" sz="3200">
              <a:solidFill>
                <a:srgbClr val="080808"/>
              </a:solidFill>
              <a:latin typeface="Calibri"/>
              <a:ea typeface="Calibri"/>
              <a:cs typeface="Calibri"/>
              <a:sym typeface="Calibri"/>
            </a:endParaRPr>
          </a:p>
        </p:txBody>
      </p:sp>
      <p:sp>
        <p:nvSpPr>
          <p:cNvPr descr="VIDHYAPEETH INSTITUTE OF SCIENCE AND TECHNOLOGY" id="173" name="Google Shape;173;p28"/>
          <p:cNvSpPr/>
          <p:nvPr/>
        </p:nvSpPr>
        <p:spPr>
          <a:xfrm>
            <a:off x="180975" y="159027"/>
            <a:ext cx="11984779"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4000" u="sng" cap="none" strike="noStrike">
              <a:solidFill>
                <a:srgbClr val="D8D8D8"/>
              </a:solidFill>
              <a:latin typeface="Algerian"/>
              <a:ea typeface="Algerian"/>
              <a:cs typeface="Algerian"/>
              <a:sym typeface="Algerian"/>
            </a:endParaRPr>
          </a:p>
        </p:txBody>
      </p:sp>
      <p:sp>
        <p:nvSpPr>
          <p:cNvPr id="174" name="Google Shape;174;p28"/>
          <p:cNvSpPr txBox="1"/>
          <p:nvPr/>
        </p:nvSpPr>
        <p:spPr>
          <a:xfrm>
            <a:off x="8850" y="2864025"/>
            <a:ext cx="37326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548135"/>
                </a:solidFill>
                <a:latin typeface="Bell MT"/>
                <a:ea typeface="Bell MT"/>
                <a:cs typeface="Bell MT"/>
                <a:sym typeface="Bell MT"/>
              </a:rPr>
              <a:t>Title :- </a:t>
            </a:r>
            <a:r>
              <a:rPr lang="en-US" sz="2800">
                <a:solidFill>
                  <a:srgbClr val="548135"/>
                </a:solidFill>
                <a:latin typeface="Bell MT"/>
                <a:ea typeface="Bell MT"/>
                <a:cs typeface="Bell MT"/>
                <a:sym typeface="Bell MT"/>
              </a:rPr>
              <a:t>Trello</a:t>
            </a:r>
            <a:endParaRPr sz="2800">
              <a:solidFill>
                <a:srgbClr val="548135"/>
              </a:solidFill>
              <a:latin typeface="Bell MT"/>
              <a:ea typeface="Bell MT"/>
              <a:cs typeface="Bell MT"/>
              <a:sym typeface="Bell MT"/>
            </a:endParaRPr>
          </a:p>
          <a:p>
            <a:pPr indent="0" lvl="0" marL="0" marR="0" rtl="0" algn="ctr">
              <a:spcBef>
                <a:spcPts val="0"/>
              </a:spcBef>
              <a:spcAft>
                <a:spcPts val="0"/>
              </a:spcAft>
              <a:buNone/>
            </a:pPr>
            <a:r>
              <a:rPr lang="en-US" sz="2800">
                <a:solidFill>
                  <a:srgbClr val="548135"/>
                </a:solidFill>
                <a:latin typeface="Bell MT"/>
                <a:ea typeface="Bell MT"/>
                <a:cs typeface="Bell MT"/>
                <a:sym typeface="Bell MT"/>
              </a:rPr>
              <a:t> Introduction</a:t>
            </a:r>
            <a:endParaRPr b="0" i="0" sz="1600" u="none" cap="none" strike="noStrike">
              <a:solidFill>
                <a:srgbClr val="548135"/>
              </a:solidFill>
              <a:latin typeface="Bell MT"/>
              <a:ea typeface="Bell MT"/>
              <a:cs typeface="Bell MT"/>
              <a:sym typeface="Bell MT"/>
            </a:endParaRPr>
          </a:p>
        </p:txBody>
      </p:sp>
      <p:sp>
        <p:nvSpPr>
          <p:cNvPr id="175" name="Google Shape;175;p28"/>
          <p:cNvSpPr txBox="1"/>
          <p:nvPr/>
        </p:nvSpPr>
        <p:spPr>
          <a:xfrm>
            <a:off x="8869775" y="2951850"/>
            <a:ext cx="33108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rgbClr val="D8D8D8"/>
                </a:solidFill>
                <a:latin typeface="Bell MT"/>
                <a:ea typeface="Bell MT"/>
                <a:cs typeface="Bell MT"/>
                <a:sym typeface="Bell MT"/>
              </a:rPr>
              <a:t>Presented By :-</a:t>
            </a:r>
            <a:endParaRPr b="0" i="0" sz="2800" u="none" cap="none" strike="noStrike">
              <a:solidFill>
                <a:srgbClr val="D8D8D8"/>
              </a:solidFill>
              <a:latin typeface="Bell MT"/>
              <a:ea typeface="Bell MT"/>
              <a:cs typeface="Bell MT"/>
              <a:sym typeface="Bell MT"/>
            </a:endParaRPr>
          </a:p>
          <a:p>
            <a:pPr indent="0" lvl="0" marL="0" marR="0" rtl="0" algn="ctr">
              <a:spcBef>
                <a:spcPts val="0"/>
              </a:spcBef>
              <a:spcAft>
                <a:spcPts val="0"/>
              </a:spcAft>
              <a:buNone/>
            </a:pPr>
            <a:r>
              <a:rPr b="0" i="0" lang="en-US" sz="2800" u="none" cap="none" strike="noStrike">
                <a:solidFill>
                  <a:srgbClr val="D8D8D8"/>
                </a:solidFill>
                <a:latin typeface="Bell MT"/>
                <a:ea typeface="Bell MT"/>
                <a:cs typeface="Bell MT"/>
                <a:sym typeface="Bell MT"/>
              </a:rPr>
              <a:t>Rohit Singh</a:t>
            </a:r>
            <a:endParaRPr b="0" i="0" sz="1600" u="none" cap="none" strike="noStrike">
              <a:solidFill>
                <a:srgbClr val="D8D8D8"/>
              </a:solidFill>
              <a:latin typeface="Bell MT"/>
              <a:ea typeface="Bell MT"/>
              <a:cs typeface="Bell MT"/>
              <a:sym typeface="Bell MT"/>
            </a:endParaRPr>
          </a:p>
        </p:txBody>
      </p:sp>
      <p:pic>
        <p:nvPicPr>
          <p:cNvPr id="176" name="Google Shape;176;p28"/>
          <p:cNvPicPr preferRelativeResize="0"/>
          <p:nvPr/>
        </p:nvPicPr>
        <p:blipFill rotWithShape="1">
          <a:blip r:embed="rId4">
            <a:alphaModFix/>
          </a:blip>
          <a:srcRect b="0" l="0" r="0" t="0"/>
          <a:stretch/>
        </p:blipFill>
        <p:spPr>
          <a:xfrm>
            <a:off x="4417927" y="2684112"/>
            <a:ext cx="3310781" cy="1200477"/>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7"/>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Using Power-Ups</a:t>
            </a:r>
            <a:endParaRPr sz="1900"/>
          </a:p>
        </p:txBody>
      </p:sp>
      <p:sp>
        <p:nvSpPr>
          <p:cNvPr id="430" name="Google Shape;430;p37"/>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Extend Trello’s Functionality with Integrations</a:t>
            </a:r>
            <a:endParaRPr sz="1900"/>
          </a:p>
        </p:txBody>
      </p:sp>
      <p:sp>
        <p:nvSpPr>
          <p:cNvPr id="431" name="Google Shape;431;p3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32" name="Google Shape;432;p3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433" name="Google Shape;433;p37"/>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34" name="Google Shape;434;p37"/>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35" name="Google Shape;435;p37"/>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36" name="Google Shape;436;p37"/>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37" name="Google Shape;437;p37"/>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mc6iu7bv.png" id="438" name="Google Shape;438;p37"/>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439" name="Google Shape;439;p37"/>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What Are Power-Ups?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Add-ons that extend Trello’s capabilities with external tools.</a:t>
            </a:r>
            <a:endParaRPr sz="1900"/>
          </a:p>
        </p:txBody>
      </p:sp>
      <p:sp>
        <p:nvSpPr>
          <p:cNvPr id="440" name="Google Shape;440;p37"/>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41" name="Google Shape;441;p37"/>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42" name="Google Shape;442;p37"/>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qoz6mxs3.png" id="443" name="Google Shape;443;p37"/>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444" name="Google Shape;444;p37"/>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Popular Power-Ups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Includes Calendar, GitHub, Slack, Google Drive, Jira, and more.</a:t>
            </a:r>
            <a:endParaRPr sz="1900"/>
          </a:p>
        </p:txBody>
      </p:sp>
      <p:sp>
        <p:nvSpPr>
          <p:cNvPr id="445" name="Google Shape;445;p37"/>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46" name="Google Shape;446;p37"/>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47" name="Google Shape;447;p37"/>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ksa33mpf.png" id="448" name="Google Shape;448;p37"/>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449" name="Google Shape;449;p37"/>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Enable from Power-Up Menu</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Search and activate Power-Ups from your board settings.</a:t>
            </a:r>
            <a:endParaRPr sz="1900"/>
          </a:p>
        </p:txBody>
      </p:sp>
      <p:sp>
        <p:nvSpPr>
          <p:cNvPr id="450" name="Google Shape;450;p37"/>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51" name="Google Shape;451;p37"/>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52" name="Google Shape;452;p37"/>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yhhmsv00.png" id="453" name="Google Shape;453;p37"/>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454" name="Google Shape;454;p37"/>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Custom Automations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 Butler Power-Up to trigger actions, rules, and buttons.</a:t>
            </a:r>
            <a:endParaRPr sz="1900"/>
          </a:p>
        </p:txBody>
      </p:sp>
      <p:pic>
        <p:nvPicPr>
          <p:cNvPr descr="img" id="455" name="Google Shape;455;p37"/>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Sprint Planning with Trello</a:t>
            </a:r>
            <a:endParaRPr sz="1900"/>
          </a:p>
        </p:txBody>
      </p:sp>
      <p:sp>
        <p:nvSpPr>
          <p:cNvPr id="461" name="Google Shape;461;p38"/>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Agile Workflows for Development Teams</a:t>
            </a:r>
            <a:endParaRPr sz="1900"/>
          </a:p>
        </p:txBody>
      </p:sp>
      <p:sp>
        <p:nvSpPr>
          <p:cNvPr id="462" name="Google Shape;462;p3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63" name="Google Shape;463;p3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464" name="Google Shape;464;p38"/>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65" name="Google Shape;465;p38"/>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66" name="Google Shape;466;p38"/>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67" name="Google Shape;467;p38"/>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68" name="Google Shape;468;p38"/>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aq7wfoe_.png" id="469" name="Google Shape;469;p38"/>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470" name="Google Shape;470;p38"/>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Backlog to Done Structure</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 lists to represent sprint stages from backlog to completion.</a:t>
            </a:r>
            <a:endParaRPr sz="1900"/>
          </a:p>
        </p:txBody>
      </p:sp>
      <p:sp>
        <p:nvSpPr>
          <p:cNvPr id="471" name="Google Shape;471;p38"/>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72" name="Google Shape;472;p38"/>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73" name="Google Shape;473;p38"/>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wdixigkm.png" id="474" name="Google Shape;474;p38"/>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475" name="Google Shape;475;p38"/>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Sprint Planning Board</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Track stories, bugs, and features with estimation and due dates.</a:t>
            </a:r>
            <a:endParaRPr sz="1900"/>
          </a:p>
        </p:txBody>
      </p:sp>
      <p:sp>
        <p:nvSpPr>
          <p:cNvPr id="476" name="Google Shape;476;p38"/>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77" name="Google Shape;477;p38"/>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78" name="Google Shape;478;p38"/>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_16ux2ze.png" id="479" name="Google Shape;479;p38"/>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480" name="Google Shape;480;p38"/>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Label for Prioritization</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 colored tags to identify story types and priorities.</a:t>
            </a:r>
            <a:endParaRPr sz="1900"/>
          </a:p>
        </p:txBody>
      </p:sp>
      <p:sp>
        <p:nvSpPr>
          <p:cNvPr id="481" name="Google Shape;481;p38"/>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82" name="Google Shape;482;p38"/>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83" name="Google Shape;483;p38"/>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v_opwz7i.png" id="484" name="Google Shape;484;p38"/>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485" name="Google Shape;485;p38"/>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Track Progress Visually</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Monitor flow of tasks across stages for burndown visibility.</a:t>
            </a:r>
            <a:endParaRPr sz="1900"/>
          </a:p>
        </p:txBody>
      </p:sp>
      <p:pic>
        <p:nvPicPr>
          <p:cNvPr descr="img" id="486" name="Google Shape;486;p38"/>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9"/>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Tracking Progress with Butler Automation</a:t>
            </a:r>
            <a:endParaRPr sz="1900"/>
          </a:p>
        </p:txBody>
      </p:sp>
      <p:sp>
        <p:nvSpPr>
          <p:cNvPr id="492" name="Google Shape;492;p39"/>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Automate Routine Actions and Boost Productivity</a:t>
            </a:r>
            <a:endParaRPr sz="1900"/>
          </a:p>
        </p:txBody>
      </p:sp>
      <p:sp>
        <p:nvSpPr>
          <p:cNvPr id="493" name="Google Shape;493;p3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94" name="Google Shape;494;p3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495" name="Google Shape;495;p3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96" name="Google Shape;496;p39"/>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97" name="Google Shape;497;p39"/>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98" name="Google Shape;498;p39"/>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99" name="Google Shape;499;p39"/>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byupje5q.png" id="500" name="Google Shape;500;p39"/>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501" name="Google Shape;501;p39"/>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What is Butler?</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 Trello automation tool that enables rules, scheduled actions, and buttons.</a:t>
            </a:r>
            <a:endParaRPr sz="1900"/>
          </a:p>
        </p:txBody>
      </p:sp>
      <p:sp>
        <p:nvSpPr>
          <p:cNvPr id="502" name="Google Shape;502;p39"/>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03" name="Google Shape;503;p39"/>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04" name="Google Shape;504;p39"/>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jccgb6ef.png" id="505" name="Google Shape;505;p39"/>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506" name="Google Shape;506;p39"/>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Rule-Based Triggers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Automate actions when cards are created, moved, or completed.</a:t>
            </a:r>
            <a:endParaRPr sz="1900"/>
          </a:p>
        </p:txBody>
      </p:sp>
      <p:sp>
        <p:nvSpPr>
          <p:cNvPr id="507" name="Google Shape;507;p39"/>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08" name="Google Shape;508;p39"/>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09" name="Google Shape;509;p39"/>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r99r46jk.png" id="510" name="Google Shape;510;p39"/>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511" name="Google Shape;511;p39"/>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Buttons and Card Actions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Add custom buttons to cards or boards for repetitive tasks.</a:t>
            </a:r>
            <a:endParaRPr sz="1900"/>
          </a:p>
        </p:txBody>
      </p:sp>
      <p:sp>
        <p:nvSpPr>
          <p:cNvPr id="512" name="Google Shape;512;p39"/>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13" name="Google Shape;513;p39"/>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14" name="Google Shape;514;p39"/>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4582n239.png" id="515" name="Google Shape;515;p39"/>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516" name="Google Shape;516;p39"/>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Scheduled Reports &amp; Reminders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Automate recurring updates like status summaries or overdue alerts.</a:t>
            </a:r>
            <a:endParaRPr sz="1900"/>
          </a:p>
        </p:txBody>
      </p:sp>
      <p:pic>
        <p:nvPicPr>
          <p:cNvPr descr="img" id="517" name="Google Shape;517;p39"/>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0"/>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Templates and Board Sharing</a:t>
            </a:r>
            <a:endParaRPr sz="1900"/>
          </a:p>
        </p:txBody>
      </p:sp>
      <p:sp>
        <p:nvSpPr>
          <p:cNvPr id="523" name="Google Shape;523;p40"/>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Streamline Reuse and Team Onboarding</a:t>
            </a:r>
            <a:endParaRPr sz="1900"/>
          </a:p>
        </p:txBody>
      </p:sp>
      <p:sp>
        <p:nvSpPr>
          <p:cNvPr id="524" name="Google Shape;524;p4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25" name="Google Shape;525;p4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526" name="Google Shape;526;p4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27" name="Google Shape;527;p40"/>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28" name="Google Shape;528;p40"/>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29" name="Google Shape;529;p40"/>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30" name="Google Shape;530;p40"/>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na5321ne.png" id="531" name="Google Shape;531;p40"/>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532" name="Google Shape;532;p40"/>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Use Trello Templates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Start faster with pre-built templates for sprints, roadmaps, and more.</a:t>
            </a:r>
            <a:endParaRPr sz="1900"/>
          </a:p>
        </p:txBody>
      </p:sp>
      <p:sp>
        <p:nvSpPr>
          <p:cNvPr id="533" name="Google Shape;533;p40"/>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34" name="Google Shape;534;p40"/>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35" name="Google Shape;535;p40"/>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a1hncg3b.png" id="536" name="Google Shape;536;p40"/>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537" name="Google Shape;537;p40"/>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Save Your Own Templates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Convert custom boards into templates for repeated use.</a:t>
            </a:r>
            <a:endParaRPr sz="1900"/>
          </a:p>
        </p:txBody>
      </p:sp>
      <p:sp>
        <p:nvSpPr>
          <p:cNvPr id="538" name="Google Shape;538;p40"/>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39" name="Google Shape;539;p40"/>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40" name="Google Shape;540;p40"/>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jpi62m7t.png" id="541" name="Google Shape;541;p40"/>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542" name="Google Shape;542;p40"/>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Share Boards with Team</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Invite members or share links to collaborate in real-time.</a:t>
            </a:r>
            <a:endParaRPr sz="1900"/>
          </a:p>
        </p:txBody>
      </p:sp>
      <p:sp>
        <p:nvSpPr>
          <p:cNvPr id="543" name="Google Shape;543;p40"/>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44" name="Google Shape;544;p40"/>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545" name="Google Shape;545;p40"/>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3yf6gcmz.png" id="546" name="Google Shape;546;p40"/>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547" name="Google Shape;547;p40"/>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Control Access and Roles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Manage permissions for editing, viewing, and commenting.</a:t>
            </a:r>
            <a:endParaRPr sz="1900"/>
          </a:p>
        </p:txBody>
      </p:sp>
      <p:pic>
        <p:nvPicPr>
          <p:cNvPr descr="img" id="548" name="Google Shape;548;p40"/>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What is Trello?</a:t>
            </a:r>
            <a:endParaRPr sz="1900"/>
          </a:p>
        </p:txBody>
      </p:sp>
      <p:sp>
        <p:nvSpPr>
          <p:cNvPr id="182" name="Google Shape;182;p29"/>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A Visual Tool for Project Management and Collaboration</a:t>
            </a:r>
            <a:endParaRPr sz="1900"/>
          </a:p>
        </p:txBody>
      </p:sp>
      <p:sp>
        <p:nvSpPr>
          <p:cNvPr id="183" name="Google Shape;183;p2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4" name="Google Shape;184;p2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185" name="Google Shape;185;p29"/>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6" name="Google Shape;186;p29"/>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7" name="Google Shape;187;p29"/>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8" name="Google Shape;188;p29"/>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89" name="Google Shape;189;p29"/>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0qymjj4w.png" id="190" name="Google Shape;190;p29"/>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191" name="Google Shape;191;p29"/>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Visual Project Boards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Trello provides a visual layout using boards, lists, and cards to manage projects and tasks efficiently.</a:t>
            </a:r>
            <a:endParaRPr sz="1900"/>
          </a:p>
        </p:txBody>
      </p:sp>
      <p:sp>
        <p:nvSpPr>
          <p:cNvPr id="192" name="Google Shape;192;p29"/>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3" name="Google Shape;193;p29"/>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4" name="Google Shape;194;p29"/>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53g3kks6.png" id="195" name="Google Shape;195;p29"/>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196" name="Google Shape;196;p29"/>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Intuitive Drag-and-Drop Interface</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Tasks can be moved across stages easily, making workflow tracking clear and interactive.</a:t>
            </a:r>
            <a:endParaRPr sz="1900"/>
          </a:p>
        </p:txBody>
      </p:sp>
      <p:sp>
        <p:nvSpPr>
          <p:cNvPr id="197" name="Google Shape;197;p29"/>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8" name="Google Shape;198;p29"/>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199" name="Google Shape;199;p29"/>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f4mg5gvl.png" id="200" name="Google Shape;200;p29"/>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201" name="Google Shape;201;p29"/>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Cloud-Based and Cross-Platform</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Trello works on web, desktop, and mobile, ensuring accessibility and synchronization across devices.</a:t>
            </a:r>
            <a:endParaRPr sz="1900"/>
          </a:p>
        </p:txBody>
      </p:sp>
      <p:sp>
        <p:nvSpPr>
          <p:cNvPr id="202" name="Google Shape;202;p29"/>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03" name="Google Shape;203;p29"/>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04" name="Google Shape;204;p29"/>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li57b7sy.png" id="205" name="Google Shape;205;p29"/>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206" name="Google Shape;206;p29"/>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Flexible for Any Workflow</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From simple to-do lists to complex sprint planning, Trello adapts to personal and team needs.</a:t>
            </a:r>
            <a:endParaRPr sz="1900"/>
          </a:p>
        </p:txBody>
      </p:sp>
      <p:pic>
        <p:nvPicPr>
          <p:cNvPr descr="img" id="207" name="Google Shape;207;p29"/>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Why Use Trello?</a:t>
            </a:r>
            <a:endParaRPr sz="1900"/>
          </a:p>
        </p:txBody>
      </p:sp>
      <p:sp>
        <p:nvSpPr>
          <p:cNvPr id="213" name="Google Shape;213;p30"/>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Key Benefits for Software Teams</a:t>
            </a:r>
            <a:endParaRPr sz="1900"/>
          </a:p>
        </p:txBody>
      </p:sp>
      <p:sp>
        <p:nvSpPr>
          <p:cNvPr id="214" name="Google Shape;214;p3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15" name="Google Shape;215;p3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16" name="Google Shape;216;p30"/>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17" name="Google Shape;217;p30"/>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18" name="Google Shape;218;p30"/>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19" name="Google Shape;219;p30"/>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0" name="Google Shape;220;p30"/>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aq7wfoe_.png" id="221" name="Google Shape;221;p30"/>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222" name="Google Shape;222;p30"/>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Streamlined Task Management</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Teams can easily plan sprints, assign tasks, and track progress visually.</a:t>
            </a:r>
            <a:endParaRPr sz="1900"/>
          </a:p>
        </p:txBody>
      </p:sp>
      <p:sp>
        <p:nvSpPr>
          <p:cNvPr id="223" name="Google Shape;223;p30"/>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4" name="Google Shape;224;p30"/>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5" name="Google Shape;225;p30"/>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jpi62m7t.png" id="226" name="Google Shape;226;p30"/>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227" name="Google Shape;227;p30"/>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Improved Collaboration</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Real-time updates and comments reduce email clutter and miscommunication.</a:t>
            </a:r>
            <a:endParaRPr sz="1900"/>
          </a:p>
        </p:txBody>
      </p:sp>
      <p:sp>
        <p:nvSpPr>
          <p:cNvPr id="228" name="Google Shape;228;p30"/>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29" name="Google Shape;229;p30"/>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0" name="Google Shape;230;p30"/>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ewgg4zaz.png" id="231" name="Google Shape;231;p30"/>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232" name="Google Shape;232;p30"/>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High Customizability</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Labels, checklists, and power-ups enable flexible workflows tailored to development needs.</a:t>
            </a:r>
            <a:endParaRPr sz="1900"/>
          </a:p>
        </p:txBody>
      </p:sp>
      <p:sp>
        <p:nvSpPr>
          <p:cNvPr id="233" name="Google Shape;233;p30"/>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4" name="Google Shape;234;p30"/>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35" name="Google Shape;235;p30"/>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0c7k3fy5.png" id="236" name="Google Shape;236;p30"/>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237" name="Google Shape;237;p30"/>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Transparency &amp; Accountability</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Clear task ownership and activity logs increase visibility and team alignment.</a:t>
            </a:r>
            <a:endParaRPr sz="1900"/>
          </a:p>
        </p:txBody>
      </p:sp>
      <p:pic>
        <p:nvPicPr>
          <p:cNvPr descr="img" id="238" name="Google Shape;238;p30"/>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Trello Core Concepts</a:t>
            </a:r>
            <a:endParaRPr sz="1900"/>
          </a:p>
        </p:txBody>
      </p:sp>
      <p:sp>
        <p:nvSpPr>
          <p:cNvPr id="244" name="Google Shape;244;p31"/>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Boards, Lists, and Cards Explained</a:t>
            </a:r>
            <a:endParaRPr sz="1900"/>
          </a:p>
        </p:txBody>
      </p:sp>
      <p:sp>
        <p:nvSpPr>
          <p:cNvPr id="245" name="Google Shape;245;p31"/>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6" name="Google Shape;246;p31"/>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47" name="Google Shape;247;p31"/>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8" name="Google Shape;248;p31"/>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49" name="Google Shape;249;p31"/>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50" name="Google Shape;250;p31"/>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51" name="Google Shape;251;p31"/>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vews46z2.png" id="252" name="Google Shape;252;p31"/>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253" name="Google Shape;253;p31"/>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Boards = Projects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Each board represents a distinct project or workflow environment.</a:t>
            </a:r>
            <a:endParaRPr sz="1900"/>
          </a:p>
        </p:txBody>
      </p:sp>
      <p:sp>
        <p:nvSpPr>
          <p:cNvPr id="254" name="Google Shape;254;p31"/>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55" name="Google Shape;255;p31"/>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56" name="Google Shape;256;p31"/>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oek2xbiz.png" id="257" name="Google Shape;257;p31"/>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258" name="Google Shape;258;p31"/>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Lists = Stages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Lists organize cards into stages such as To-Do, Doing, and Done.</a:t>
            </a:r>
            <a:endParaRPr sz="1900"/>
          </a:p>
        </p:txBody>
      </p:sp>
      <p:sp>
        <p:nvSpPr>
          <p:cNvPr id="259" name="Google Shape;259;p31"/>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0" name="Google Shape;260;p31"/>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1" name="Google Shape;261;p31"/>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wdixigkm.png" id="262" name="Google Shape;262;p31"/>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263" name="Google Shape;263;p31"/>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Cards = Tasks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Cards hold individual tasks and contain all details, attachments, and conversations.</a:t>
            </a:r>
            <a:endParaRPr sz="1900"/>
          </a:p>
        </p:txBody>
      </p:sp>
      <p:sp>
        <p:nvSpPr>
          <p:cNvPr id="264" name="Google Shape;264;p31"/>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5" name="Google Shape;265;p31"/>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66" name="Google Shape;266;p31"/>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ukt3rak_.png" id="267" name="Google Shape;267;p31"/>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268" name="Google Shape;268;p31"/>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Drag-and-Drop Simplicity</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Users can move cards across lists with ease to reflect task progress.</a:t>
            </a:r>
            <a:endParaRPr sz="1900"/>
          </a:p>
        </p:txBody>
      </p:sp>
      <p:pic>
        <p:nvPicPr>
          <p:cNvPr descr="img" id="269" name="Google Shape;269;p31"/>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Creating Your First Board</a:t>
            </a:r>
            <a:endParaRPr sz="1900"/>
          </a:p>
        </p:txBody>
      </p:sp>
      <p:sp>
        <p:nvSpPr>
          <p:cNvPr id="275" name="Google Shape;275;p32"/>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Step-by-Step Guide to Start with Trello</a:t>
            </a:r>
            <a:endParaRPr sz="1900"/>
          </a:p>
        </p:txBody>
      </p:sp>
      <p:sp>
        <p:nvSpPr>
          <p:cNvPr id="276" name="Google Shape;276;p32"/>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77" name="Google Shape;277;p32"/>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278" name="Google Shape;278;p32"/>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79" name="Google Shape;279;p32"/>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0" name="Google Shape;280;p32"/>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1" name="Google Shape;281;p32"/>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2" name="Google Shape;282;p32"/>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2m8r8osc.png" id="283" name="Google Shape;283;p32"/>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284" name="Google Shape;284;p32"/>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Click 'Create New Board'</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Start from the Trello home screen by clicking the board creation button.</a:t>
            </a:r>
            <a:endParaRPr sz="1900"/>
          </a:p>
        </p:txBody>
      </p:sp>
      <p:sp>
        <p:nvSpPr>
          <p:cNvPr id="285" name="Google Shape;285;p32"/>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6" name="Google Shape;286;p32"/>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87" name="Google Shape;287;p32"/>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uc5arhpc.png" id="288" name="Google Shape;288;p32"/>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289" name="Google Shape;289;p32"/>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Choose a Board Title and Background</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Give your board a name and pick a background to personalize it.</a:t>
            </a:r>
            <a:endParaRPr sz="1900"/>
          </a:p>
        </p:txBody>
      </p:sp>
      <p:sp>
        <p:nvSpPr>
          <p:cNvPr id="290" name="Google Shape;290;p32"/>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1" name="Google Shape;291;p32"/>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2" name="Google Shape;292;p32"/>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0qymjj4w.png" id="293" name="Google Shape;293;p32"/>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294" name="Google Shape;294;p32"/>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Add Lists for Workflow Stages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Add columns like 'To Do', 'In Progress', 'Done' to define your process.</a:t>
            </a:r>
            <a:endParaRPr sz="1900"/>
          </a:p>
        </p:txBody>
      </p:sp>
      <p:sp>
        <p:nvSpPr>
          <p:cNvPr id="295" name="Google Shape;295;p32"/>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6" name="Google Shape;296;p32"/>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297" name="Google Shape;297;p32"/>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aq7wfoe_.png" id="298" name="Google Shape;298;p32"/>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299" name="Google Shape;299;p32"/>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Create Initial Cards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Add tasks using cards and start organizing your work.</a:t>
            </a:r>
            <a:endParaRPr sz="1900"/>
          </a:p>
        </p:txBody>
      </p:sp>
      <p:pic>
        <p:nvPicPr>
          <p:cNvPr descr="img" id="300" name="Google Shape;300;p32"/>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3"/>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Managing Tasks with Cards</a:t>
            </a:r>
            <a:endParaRPr sz="1900"/>
          </a:p>
        </p:txBody>
      </p:sp>
      <p:sp>
        <p:nvSpPr>
          <p:cNvPr id="306" name="Google Shape;306;p33"/>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From To-Do to Done</a:t>
            </a:r>
            <a:endParaRPr sz="1900"/>
          </a:p>
        </p:txBody>
      </p:sp>
      <p:sp>
        <p:nvSpPr>
          <p:cNvPr id="307" name="Google Shape;307;p33"/>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08" name="Google Shape;308;p33"/>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309" name="Google Shape;309;p33"/>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0" name="Google Shape;310;p33"/>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1" name="Google Shape;311;p33"/>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2" name="Google Shape;312;p33"/>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3" name="Google Shape;313;p33"/>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opu3bosi.png" id="314" name="Google Shape;314;p33"/>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315" name="Google Shape;315;p33"/>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Add Task Cards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Each card represents a task, story, or item in your project workflow.</a:t>
            </a:r>
            <a:endParaRPr sz="1900"/>
          </a:p>
        </p:txBody>
      </p:sp>
      <p:sp>
        <p:nvSpPr>
          <p:cNvPr id="316" name="Google Shape;316;p33"/>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7" name="Google Shape;317;p33"/>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18" name="Google Shape;318;p33"/>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uye4nhrd.png" id="319" name="Google Shape;319;p33"/>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320" name="Google Shape;320;p33"/>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Assign Members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Assign team members to cards for clear task ownership and accountability.</a:t>
            </a:r>
            <a:endParaRPr sz="1900"/>
          </a:p>
        </p:txBody>
      </p:sp>
      <p:sp>
        <p:nvSpPr>
          <p:cNvPr id="321" name="Google Shape;321;p33"/>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2" name="Google Shape;322;p33"/>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3" name="Google Shape;323;p33"/>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9v7bf0hs.png" id="324" name="Google Shape;324;p33"/>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325" name="Google Shape;325;p33"/>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Use Labels and Due Dates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Color-code tasks and set deadlines to prioritize and schedule effectively.</a:t>
            </a:r>
            <a:endParaRPr sz="1900"/>
          </a:p>
        </p:txBody>
      </p:sp>
      <p:sp>
        <p:nvSpPr>
          <p:cNvPr id="326" name="Google Shape;326;p33"/>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7" name="Google Shape;327;p33"/>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28" name="Google Shape;328;p33"/>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yk08hpha.png" id="329" name="Google Shape;329;p33"/>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330" name="Google Shape;330;p33"/>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Move Cards Across Lists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Drag cards from one list to another to reflect task status changes.</a:t>
            </a:r>
            <a:endParaRPr sz="1900"/>
          </a:p>
        </p:txBody>
      </p:sp>
      <p:pic>
        <p:nvPicPr>
          <p:cNvPr descr="img" id="331" name="Google Shape;331;p33"/>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Checklists, Attachments &amp; Labels</a:t>
            </a:r>
            <a:endParaRPr sz="1900"/>
          </a:p>
        </p:txBody>
      </p:sp>
      <p:sp>
        <p:nvSpPr>
          <p:cNvPr id="337" name="Google Shape;337;p34"/>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Enhancing Task Detail Within Cards</a:t>
            </a:r>
            <a:endParaRPr sz="1900"/>
          </a:p>
        </p:txBody>
      </p:sp>
      <p:sp>
        <p:nvSpPr>
          <p:cNvPr id="338" name="Google Shape;338;p34"/>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39" name="Google Shape;339;p34"/>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340" name="Google Shape;340;p34"/>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1" name="Google Shape;341;p34"/>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2" name="Google Shape;342;p34"/>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3" name="Google Shape;343;p34"/>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4" name="Google Shape;344;p34"/>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163nsn_j.png" id="345" name="Google Shape;345;p34"/>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346" name="Google Shape;346;p34"/>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Add Checklists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Break down tasks into smaller steps to track detailed progress.</a:t>
            </a:r>
            <a:endParaRPr sz="1900"/>
          </a:p>
        </p:txBody>
      </p:sp>
      <p:sp>
        <p:nvSpPr>
          <p:cNvPr id="347" name="Google Shape;347;p34"/>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8" name="Google Shape;348;p34"/>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49" name="Google Shape;349;p34"/>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cz37p8k.png" id="350" name="Google Shape;350;p34"/>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351" name="Google Shape;351;p34"/>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Attach Files &amp; Links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Include documents, images, or links directly in the card.</a:t>
            </a:r>
            <a:endParaRPr sz="1900"/>
          </a:p>
        </p:txBody>
      </p:sp>
      <p:sp>
        <p:nvSpPr>
          <p:cNvPr id="352" name="Google Shape;352;p34"/>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53" name="Google Shape;353;p34"/>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54" name="Google Shape;354;p34"/>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qm1soedx.png" id="355" name="Google Shape;355;p34"/>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356" name="Google Shape;356;p34"/>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Use Labels for Categorization</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Color-coded labels help filter and sort tasks across your board.</a:t>
            </a:r>
            <a:endParaRPr sz="1900"/>
          </a:p>
        </p:txBody>
      </p:sp>
      <p:sp>
        <p:nvSpPr>
          <p:cNvPr id="357" name="Google Shape;357;p34"/>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58" name="Google Shape;358;p34"/>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59" name="Google Shape;359;p34"/>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jomrrbrt.png" id="360" name="Google Shape;360;p34"/>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361" name="Google Shape;361;p34"/>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Comments &amp; Mentions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 comments to communicate and tag teammates for visibility.</a:t>
            </a:r>
            <a:endParaRPr sz="1900"/>
          </a:p>
        </p:txBody>
      </p:sp>
      <p:pic>
        <p:nvPicPr>
          <p:cNvPr descr="img" id="362" name="Google Shape;362;p34"/>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5"/>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Deadlines, Reminders &amp; Due Dates</a:t>
            </a:r>
            <a:endParaRPr sz="1900"/>
          </a:p>
        </p:txBody>
      </p:sp>
      <p:sp>
        <p:nvSpPr>
          <p:cNvPr id="368" name="Google Shape;368;p35"/>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Keeping Tasks on Track with Time Management</a:t>
            </a:r>
            <a:endParaRPr sz="1900"/>
          </a:p>
        </p:txBody>
      </p:sp>
      <p:sp>
        <p:nvSpPr>
          <p:cNvPr id="369" name="Google Shape;369;p35"/>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70" name="Google Shape;370;p35"/>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371" name="Google Shape;371;p35"/>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72" name="Google Shape;372;p35"/>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73" name="Google Shape;373;p35"/>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74" name="Google Shape;374;p35"/>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75" name="Google Shape;375;p35"/>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jxtwc0ya.png" id="376" name="Google Shape;376;p35"/>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377" name="Google Shape;377;p35"/>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Set Due Dates on Cards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Every Trello card can have a specific deadline with time.</a:t>
            </a:r>
            <a:endParaRPr sz="1900"/>
          </a:p>
        </p:txBody>
      </p:sp>
      <p:sp>
        <p:nvSpPr>
          <p:cNvPr id="378" name="Google Shape;378;p35"/>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79" name="Google Shape;379;p35"/>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80" name="Google Shape;380;p35"/>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xicxadi1.png" id="381" name="Google Shape;381;p35"/>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382" name="Google Shape;382;p35"/>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Enable Reminders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Trello will notify users when tasks are nearing deadlines.</a:t>
            </a:r>
            <a:endParaRPr sz="1900"/>
          </a:p>
        </p:txBody>
      </p:sp>
      <p:sp>
        <p:nvSpPr>
          <p:cNvPr id="383" name="Google Shape;383;p35"/>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84" name="Google Shape;384;p35"/>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85" name="Google Shape;385;p35"/>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9o6mq3rz.png" id="386" name="Google Shape;386;p35"/>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387" name="Google Shape;387;p35"/>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Calendar Power-Up</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Visualize deadlines across the board using the calendar view.</a:t>
            </a:r>
            <a:endParaRPr sz="1900"/>
          </a:p>
        </p:txBody>
      </p:sp>
      <p:sp>
        <p:nvSpPr>
          <p:cNvPr id="388" name="Google Shape;388;p35"/>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89" name="Google Shape;389;p35"/>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390" name="Google Shape;390;p35"/>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hery8zf3.png" id="391" name="Google Shape;391;p35"/>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392" name="Google Shape;392;p35"/>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Sort and Filter by Date</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 filters to focus on what’s due today, this week, or overdue.</a:t>
            </a:r>
            <a:endParaRPr sz="1900"/>
          </a:p>
        </p:txBody>
      </p:sp>
      <p:pic>
        <p:nvPicPr>
          <p:cNvPr descr="img" id="393" name="Google Shape;393;p35"/>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415600" y="0"/>
            <a:ext cx="11360800" cy="950567"/>
          </a:xfrm>
          <a:prstGeom prst="rect">
            <a:avLst/>
          </a:prstGeom>
          <a:noFill/>
          <a:ln>
            <a:noFill/>
          </a:ln>
        </p:spPr>
        <p:txBody>
          <a:bodyPr anchorCtr="0" anchor="ctr" bIns="121900" lIns="121900" spcFirstLastPara="1" rIns="121900" wrap="square" tIns="121900">
            <a:normAutofit/>
          </a:bodyPr>
          <a:lstStyle/>
          <a:p>
            <a:pPr indent="0" lvl="0" marL="0" rtl="0" algn="l">
              <a:lnSpc>
                <a:spcPct val="100000"/>
              </a:lnSpc>
              <a:spcBef>
                <a:spcPts val="0"/>
              </a:spcBef>
              <a:spcAft>
                <a:spcPts val="0"/>
              </a:spcAft>
              <a:buSzPts val="2900"/>
              <a:buNone/>
            </a:pPr>
            <a:r>
              <a:rPr lang="en-US" sz="2900"/>
              <a:t>Team Collaboration &amp; Comments</a:t>
            </a:r>
            <a:endParaRPr sz="1900"/>
          </a:p>
        </p:txBody>
      </p:sp>
      <p:sp>
        <p:nvSpPr>
          <p:cNvPr id="399" name="Google Shape;399;p36"/>
          <p:cNvSpPr txBox="1"/>
          <p:nvPr>
            <p:ph idx="2" type="subTitle"/>
          </p:nvPr>
        </p:nvSpPr>
        <p:spPr>
          <a:xfrm>
            <a:off x="415599" y="950568"/>
            <a:ext cx="11360799" cy="642413"/>
          </a:xfrm>
          <a:prstGeom prst="rect">
            <a:avLst/>
          </a:prstGeom>
          <a:noFill/>
          <a:ln>
            <a:noFill/>
          </a:ln>
        </p:spPr>
        <p:txBody>
          <a:bodyPr anchorCtr="0" anchor="t" bIns="121900" lIns="121900" spcFirstLastPara="1" rIns="121900" wrap="square" tIns="0">
            <a:normAutofit/>
          </a:bodyPr>
          <a:lstStyle/>
          <a:p>
            <a:pPr indent="0" lvl="0" marL="0" rtl="0" algn="l">
              <a:lnSpc>
                <a:spcPct val="100000"/>
              </a:lnSpc>
              <a:spcBef>
                <a:spcPts val="0"/>
              </a:spcBef>
              <a:spcAft>
                <a:spcPts val="0"/>
              </a:spcAft>
              <a:buSzPts val="2400"/>
              <a:buNone/>
            </a:pPr>
            <a:r>
              <a:rPr lang="en-US" sz="2100"/>
              <a:t>Working Together Within Cards</a:t>
            </a:r>
            <a:endParaRPr sz="1900"/>
          </a:p>
        </p:txBody>
      </p:sp>
      <p:sp>
        <p:nvSpPr>
          <p:cNvPr id="400" name="Google Shape;400;p36"/>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01" name="Google Shape;401;p36"/>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700" u="none" cap="none" strike="noStrike">
              <a:solidFill>
                <a:srgbClr val="616161"/>
              </a:solidFill>
              <a:latin typeface="Proxima Nova"/>
              <a:ea typeface="Proxima Nova"/>
              <a:cs typeface="Proxima Nova"/>
              <a:sym typeface="Proxima Nova"/>
            </a:endParaRPr>
          </a:p>
        </p:txBody>
      </p:sp>
      <p:sp>
        <p:nvSpPr>
          <p:cNvPr id="402" name="Google Shape;402;p36"/>
          <p:cNvSpPr/>
          <p:nvPr/>
        </p:nvSpPr>
        <p:spPr>
          <a:xfrm>
            <a:off x="304800" y="2011560"/>
            <a:ext cx="11582400" cy="42672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03" name="Google Shape;403;p36"/>
          <p:cNvSpPr/>
          <p:nvPr/>
        </p:nvSpPr>
        <p:spPr>
          <a:xfrm>
            <a:off x="304800" y="2011560"/>
            <a:ext cx="11582400" cy="3271043"/>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04" name="Google Shape;404;p36"/>
          <p:cNvSpPr/>
          <p:nvPr/>
        </p:nvSpPr>
        <p:spPr>
          <a:xfrm>
            <a:off x="3048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05" name="Google Shape;405;p36"/>
          <p:cNvSpPr/>
          <p:nvPr/>
        </p:nvSpPr>
        <p:spPr>
          <a:xfrm>
            <a:off x="28956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06" name="Google Shape;406;p36"/>
          <p:cNvSpPr txBox="1"/>
          <p:nvPr/>
        </p:nvSpPr>
        <p:spPr>
          <a:xfrm>
            <a:off x="28956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5dzqrdo5.png" id="407" name="Google Shape;407;p36"/>
          <p:cNvPicPr preferRelativeResize="0"/>
          <p:nvPr/>
        </p:nvPicPr>
        <p:blipFill rotWithShape="1">
          <a:blip r:embed="rId3">
            <a:alphaModFix/>
          </a:blip>
          <a:srcRect b="0" l="0" r="0" t="0"/>
          <a:stretch/>
        </p:blipFill>
        <p:spPr>
          <a:xfrm>
            <a:off x="2895600" y="2011560"/>
            <a:ext cx="406400" cy="406400"/>
          </a:xfrm>
          <a:prstGeom prst="rect">
            <a:avLst/>
          </a:prstGeom>
          <a:noFill/>
          <a:ln>
            <a:noFill/>
          </a:ln>
        </p:spPr>
      </p:pic>
      <p:sp>
        <p:nvSpPr>
          <p:cNvPr id="408" name="Google Shape;408;p36"/>
          <p:cNvSpPr txBox="1"/>
          <p:nvPr/>
        </p:nvSpPr>
        <p:spPr>
          <a:xfrm>
            <a:off x="3048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Comment Threads on Cards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Keep communication contextual and task-specific.</a:t>
            </a:r>
            <a:endParaRPr sz="1900"/>
          </a:p>
        </p:txBody>
      </p:sp>
      <p:sp>
        <p:nvSpPr>
          <p:cNvPr id="409" name="Google Shape;409;p36"/>
          <p:cNvSpPr/>
          <p:nvPr/>
        </p:nvSpPr>
        <p:spPr>
          <a:xfrm>
            <a:off x="6299200" y="2011560"/>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10" name="Google Shape;410;p36"/>
          <p:cNvSpPr/>
          <p:nvPr/>
        </p:nvSpPr>
        <p:spPr>
          <a:xfrm>
            <a:off x="8890000" y="2011560"/>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11" name="Google Shape;411;p36"/>
          <p:cNvSpPr txBox="1"/>
          <p:nvPr/>
        </p:nvSpPr>
        <p:spPr>
          <a:xfrm>
            <a:off x="8890000" y="2011560"/>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ryasoj9o.png" id="412" name="Google Shape;412;p36"/>
          <p:cNvPicPr preferRelativeResize="0"/>
          <p:nvPr/>
        </p:nvPicPr>
        <p:blipFill rotWithShape="1">
          <a:blip r:embed="rId4">
            <a:alphaModFix/>
          </a:blip>
          <a:srcRect b="0" l="0" r="0" t="0"/>
          <a:stretch/>
        </p:blipFill>
        <p:spPr>
          <a:xfrm>
            <a:off x="8890000" y="2011560"/>
            <a:ext cx="406400" cy="406400"/>
          </a:xfrm>
          <a:prstGeom prst="rect">
            <a:avLst/>
          </a:prstGeom>
          <a:noFill/>
          <a:ln>
            <a:noFill/>
          </a:ln>
        </p:spPr>
      </p:pic>
      <p:sp>
        <p:nvSpPr>
          <p:cNvPr id="413" name="Google Shape;413;p36"/>
          <p:cNvSpPr txBox="1"/>
          <p:nvPr/>
        </p:nvSpPr>
        <p:spPr>
          <a:xfrm>
            <a:off x="6299200" y="2621160"/>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Mention Teammates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Use @username to tag and notify specific users in discussions.</a:t>
            </a:r>
            <a:endParaRPr sz="1900"/>
          </a:p>
        </p:txBody>
      </p:sp>
      <p:sp>
        <p:nvSpPr>
          <p:cNvPr id="414" name="Google Shape;414;p36"/>
          <p:cNvSpPr/>
          <p:nvPr/>
        </p:nvSpPr>
        <p:spPr>
          <a:xfrm>
            <a:off x="3048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15" name="Google Shape;415;p36"/>
          <p:cNvSpPr/>
          <p:nvPr/>
        </p:nvSpPr>
        <p:spPr>
          <a:xfrm>
            <a:off x="28956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16" name="Google Shape;416;p36"/>
          <p:cNvSpPr txBox="1"/>
          <p:nvPr/>
        </p:nvSpPr>
        <p:spPr>
          <a:xfrm>
            <a:off x="28956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efrfpcbl.png" id="417" name="Google Shape;417;p36"/>
          <p:cNvPicPr preferRelativeResize="0"/>
          <p:nvPr/>
        </p:nvPicPr>
        <p:blipFill rotWithShape="1">
          <a:blip r:embed="rId5">
            <a:alphaModFix/>
          </a:blip>
          <a:srcRect b="0" l="0" r="0" t="0"/>
          <a:stretch/>
        </p:blipFill>
        <p:spPr>
          <a:xfrm>
            <a:off x="2895600" y="3850283"/>
            <a:ext cx="406400" cy="406400"/>
          </a:xfrm>
          <a:prstGeom prst="rect">
            <a:avLst/>
          </a:prstGeom>
          <a:noFill/>
          <a:ln>
            <a:noFill/>
          </a:ln>
        </p:spPr>
      </p:pic>
      <p:sp>
        <p:nvSpPr>
          <p:cNvPr id="418" name="Google Shape;418;p36"/>
          <p:cNvSpPr txBox="1"/>
          <p:nvPr/>
        </p:nvSpPr>
        <p:spPr>
          <a:xfrm>
            <a:off x="3048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Assign Roles and Members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Designate owners for tasks to ensure accountability.</a:t>
            </a:r>
            <a:endParaRPr sz="1900"/>
          </a:p>
        </p:txBody>
      </p:sp>
      <p:sp>
        <p:nvSpPr>
          <p:cNvPr id="419" name="Google Shape;419;p36"/>
          <p:cNvSpPr/>
          <p:nvPr/>
        </p:nvSpPr>
        <p:spPr>
          <a:xfrm>
            <a:off x="6299200" y="3850283"/>
            <a:ext cx="5587999" cy="1432321"/>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20" name="Google Shape;420;p36"/>
          <p:cNvSpPr/>
          <p:nvPr/>
        </p:nvSpPr>
        <p:spPr>
          <a:xfrm>
            <a:off x="8890000" y="3850283"/>
            <a:ext cx="406400" cy="406400"/>
          </a:xfrm>
          <a:prstGeom prst="rect">
            <a:avLst/>
          </a:prstGeom>
          <a:solidFill>
            <a:srgbClr val="000000">
              <a:alpha val="0"/>
            </a:srgbClr>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sp>
        <p:nvSpPr>
          <p:cNvPr id="421" name="Google Shape;421;p36"/>
          <p:cNvSpPr txBox="1"/>
          <p:nvPr/>
        </p:nvSpPr>
        <p:spPr>
          <a:xfrm>
            <a:off x="8890000" y="3850283"/>
            <a:ext cx="406400" cy="406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t/>
            </a:r>
            <a:endParaRPr b="0" i="0" sz="1900" u="none" cap="none" strike="noStrike">
              <a:solidFill>
                <a:srgbClr val="000000"/>
              </a:solidFill>
              <a:latin typeface="Arial"/>
              <a:ea typeface="Arial"/>
              <a:cs typeface="Arial"/>
              <a:sym typeface="Arial"/>
            </a:endParaRPr>
          </a:p>
        </p:txBody>
      </p:sp>
      <p:pic>
        <p:nvPicPr>
          <p:cNvPr descr="tmpcy79t8m4.png" id="422" name="Google Shape;422;p36"/>
          <p:cNvPicPr preferRelativeResize="0"/>
          <p:nvPr/>
        </p:nvPicPr>
        <p:blipFill rotWithShape="1">
          <a:blip r:embed="rId6">
            <a:alphaModFix/>
          </a:blip>
          <a:srcRect b="0" l="0" r="0" t="0"/>
          <a:stretch/>
        </p:blipFill>
        <p:spPr>
          <a:xfrm>
            <a:off x="8890000" y="3850283"/>
            <a:ext cx="406400" cy="406400"/>
          </a:xfrm>
          <a:prstGeom prst="rect">
            <a:avLst/>
          </a:prstGeom>
          <a:noFill/>
          <a:ln>
            <a:noFill/>
          </a:ln>
        </p:spPr>
      </p:pic>
      <p:sp>
        <p:nvSpPr>
          <p:cNvPr id="423" name="Google Shape;423;p36"/>
          <p:cNvSpPr txBox="1"/>
          <p:nvPr/>
        </p:nvSpPr>
        <p:spPr>
          <a:xfrm>
            <a:off x="6299200" y="4459883"/>
            <a:ext cx="5587999" cy="2742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1700" u="none" cap="none" strike="noStrike">
                <a:solidFill>
                  <a:srgbClr val="616161"/>
                </a:solidFill>
                <a:latin typeface="Proxima Nova"/>
                <a:ea typeface="Proxima Nova"/>
                <a:cs typeface="Proxima Nova"/>
                <a:sym typeface="Proxima Nova"/>
              </a:rPr>
              <a:t>Share Boards with Teams</a:t>
            </a:r>
            <a:endParaRPr sz="1900"/>
          </a:p>
          <a:p>
            <a:pPr indent="0" lvl="0" marL="0" marR="0" rtl="0" algn="ctr">
              <a:lnSpc>
                <a:spcPct val="100000"/>
              </a:lnSpc>
              <a:spcBef>
                <a:spcPts val="0"/>
              </a:spcBef>
              <a:spcAft>
                <a:spcPts val="0"/>
              </a:spcAft>
              <a:buNone/>
            </a:pPr>
            <a:r>
              <a:rPr b="0" i="0" lang="en-US" sz="1700" u="none" cap="none" strike="noStrike">
                <a:solidFill>
                  <a:srgbClr val="616161"/>
                </a:solidFill>
                <a:latin typeface="Proxima Nova"/>
                <a:ea typeface="Proxima Nova"/>
                <a:cs typeface="Proxima Nova"/>
                <a:sym typeface="Proxima Nova"/>
              </a:rPr>
              <a:t>Invite users to boards for shared visibility and collaboration.</a:t>
            </a:r>
            <a:endParaRPr sz="1900"/>
          </a:p>
        </p:txBody>
      </p:sp>
      <p:pic>
        <p:nvPicPr>
          <p:cNvPr descr="img" id="424" name="Google Shape;424;p36"/>
          <p:cNvPicPr preferRelativeResize="0"/>
          <p:nvPr/>
        </p:nvPicPr>
        <p:blipFill rotWithShape="1">
          <a:blip r:embed="rId7">
            <a:alphaModFix/>
          </a:blip>
          <a:srcRect b="0" l="0" r="0" t="0"/>
          <a:stretch/>
        </p:blipFill>
        <p:spPr>
          <a:xfrm>
            <a:off x="9351000" y="156240"/>
            <a:ext cx="2527560" cy="7570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