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9" r:id="rId2"/>
    <p:sldId id="264" r:id="rId3"/>
    <p:sldId id="308" r:id="rId4"/>
    <p:sldId id="307" r:id="rId5"/>
    <p:sldId id="320" r:id="rId6"/>
    <p:sldId id="305" r:id="rId7"/>
    <p:sldId id="306" r:id="rId8"/>
    <p:sldId id="310" r:id="rId9"/>
    <p:sldId id="311" r:id="rId10"/>
    <p:sldId id="312" r:id="rId11"/>
    <p:sldId id="304" r:id="rId12"/>
    <p:sldId id="313" r:id="rId13"/>
    <p:sldId id="318" r:id="rId14"/>
    <p:sldId id="315" r:id="rId15"/>
    <p:sldId id="314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E74"/>
    <a:srgbClr val="AC5482"/>
    <a:srgbClr val="8794A1"/>
    <a:srgbClr val="CB3A35"/>
    <a:srgbClr val="2D8354"/>
    <a:srgbClr val="0B5CD1"/>
    <a:srgbClr val="3B1A7C"/>
    <a:srgbClr val="6329B1"/>
    <a:srgbClr val="5727B6"/>
    <a:srgbClr val="753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0015" autoAdjust="0"/>
  </p:normalViewPr>
  <p:slideViewPr>
    <p:cSldViewPr snapToGrid="0">
      <p:cViewPr varScale="1">
        <p:scale>
          <a:sx n="46" d="100"/>
          <a:sy n="46" d="100"/>
        </p:scale>
        <p:origin x="62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ZINC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>
        <c:manualLayout>
          <c:xMode val="edge"/>
          <c:yMode val="edge"/>
          <c:x val="0.43253886892811177"/>
          <c:y val="0.91712582713088475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998095992960421E-2"/>
          <c:y val="0.14220307008811456"/>
          <c:w val="0.85340761580980895"/>
          <c:h val="0.703736674938293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34925">
                <a:solidFill>
                  <a:srgbClr val="FFFF00"/>
                </a:solidFill>
              </a:ln>
              <a:effectLst/>
            </c:spPr>
          </c:marker>
          <c:xVal>
            <c:numRef>
              <c:f>Sheet1!$A$2:$A$137</c:f>
              <c:numCache>
                <c:formatCode>General</c:formatCode>
                <c:ptCount val="136"/>
                <c:pt idx="0">
                  <c:v>36.5</c:v>
                </c:pt>
                <c:pt idx="1">
                  <c:v>44.4</c:v>
                </c:pt>
                <c:pt idx="2">
                  <c:v>34.6</c:v>
                </c:pt>
                <c:pt idx="3">
                  <c:v>46.5</c:v>
                </c:pt>
                <c:pt idx="4">
                  <c:v>36.9</c:v>
                </c:pt>
                <c:pt idx="5">
                  <c:v>51.6</c:v>
                </c:pt>
                <c:pt idx="6">
                  <c:v>46.9</c:v>
                </c:pt>
                <c:pt idx="7">
                  <c:v>56.4</c:v>
                </c:pt>
                <c:pt idx="8">
                  <c:v>42.7</c:v>
                </c:pt>
                <c:pt idx="9">
                  <c:v>49.9</c:v>
                </c:pt>
                <c:pt idx="10">
                  <c:v>59.9</c:v>
                </c:pt>
                <c:pt idx="11">
                  <c:v>41.5</c:v>
                </c:pt>
                <c:pt idx="12">
                  <c:v>54.2</c:v>
                </c:pt>
                <c:pt idx="13">
                  <c:v>96</c:v>
                </c:pt>
                <c:pt idx="14">
                  <c:v>46.4</c:v>
                </c:pt>
                <c:pt idx="15">
                  <c:v>57.4</c:v>
                </c:pt>
                <c:pt idx="16">
                  <c:v>81</c:v>
                </c:pt>
                <c:pt idx="17">
                  <c:v>39.700000000000003</c:v>
                </c:pt>
                <c:pt idx="18">
                  <c:v>34.200000000000003</c:v>
                </c:pt>
                <c:pt idx="19">
                  <c:v>31.7</c:v>
                </c:pt>
                <c:pt idx="20">
                  <c:v>72.8</c:v>
                </c:pt>
                <c:pt idx="21">
                  <c:v>27.9</c:v>
                </c:pt>
                <c:pt idx="22">
                  <c:v>39.4</c:v>
                </c:pt>
                <c:pt idx="23">
                  <c:v>58.3</c:v>
                </c:pt>
                <c:pt idx="24">
                  <c:v>82</c:v>
                </c:pt>
                <c:pt idx="25">
                  <c:v>75</c:v>
                </c:pt>
                <c:pt idx="26">
                  <c:v>39.700000000000003</c:v>
                </c:pt>
                <c:pt idx="27">
                  <c:v>40.799999999999997</c:v>
                </c:pt>
                <c:pt idx="28">
                  <c:v>54.5</c:v>
                </c:pt>
                <c:pt idx="29">
                  <c:v>31.3</c:v>
                </c:pt>
                <c:pt idx="30">
                  <c:v>39.299999999999997</c:v>
                </c:pt>
                <c:pt idx="31">
                  <c:v>47.4</c:v>
                </c:pt>
                <c:pt idx="32">
                  <c:v>62.6</c:v>
                </c:pt>
                <c:pt idx="33">
                  <c:v>68.2</c:v>
                </c:pt>
                <c:pt idx="34">
                  <c:v>35.5</c:v>
                </c:pt>
                <c:pt idx="35">
                  <c:v>45.4</c:v>
                </c:pt>
                <c:pt idx="36">
                  <c:v>62.8</c:v>
                </c:pt>
                <c:pt idx="37">
                  <c:v>65.8</c:v>
                </c:pt>
                <c:pt idx="38">
                  <c:v>66</c:v>
                </c:pt>
                <c:pt idx="39">
                  <c:v>144</c:v>
                </c:pt>
                <c:pt idx="40">
                  <c:v>140</c:v>
                </c:pt>
                <c:pt idx="41">
                  <c:v>112</c:v>
                </c:pt>
                <c:pt idx="42">
                  <c:v>115</c:v>
                </c:pt>
                <c:pt idx="43">
                  <c:v>92</c:v>
                </c:pt>
                <c:pt idx="44">
                  <c:v>47.5</c:v>
                </c:pt>
                <c:pt idx="45">
                  <c:v>104</c:v>
                </c:pt>
                <c:pt idx="46">
                  <c:v>65.5</c:v>
                </c:pt>
                <c:pt idx="47">
                  <c:v>115</c:v>
                </c:pt>
                <c:pt idx="48">
                  <c:v>127</c:v>
                </c:pt>
                <c:pt idx="49">
                  <c:v>115</c:v>
                </c:pt>
                <c:pt idx="50">
                  <c:v>121</c:v>
                </c:pt>
                <c:pt idx="51">
                  <c:v>111</c:v>
                </c:pt>
                <c:pt idx="52">
                  <c:v>126</c:v>
                </c:pt>
                <c:pt idx="53">
                  <c:v>107</c:v>
                </c:pt>
                <c:pt idx="54">
                  <c:v>100.1</c:v>
                </c:pt>
                <c:pt idx="55">
                  <c:v>112</c:v>
                </c:pt>
                <c:pt idx="56">
                  <c:v>66</c:v>
                </c:pt>
                <c:pt idx="57">
                  <c:v>52.9</c:v>
                </c:pt>
                <c:pt idx="58">
                  <c:v>54.1</c:v>
                </c:pt>
                <c:pt idx="59">
                  <c:v>80.900000000000006</c:v>
                </c:pt>
                <c:pt idx="60">
                  <c:v>32.5</c:v>
                </c:pt>
                <c:pt idx="61">
                  <c:v>51.5</c:v>
                </c:pt>
                <c:pt idx="62">
                  <c:v>42.5</c:v>
                </c:pt>
                <c:pt idx="63">
                  <c:v>64</c:v>
                </c:pt>
                <c:pt idx="64">
                  <c:v>51.5</c:v>
                </c:pt>
                <c:pt idx="65">
                  <c:v>83.2</c:v>
                </c:pt>
                <c:pt idx="66">
                  <c:v>125</c:v>
                </c:pt>
                <c:pt idx="67">
                  <c:v>43.9</c:v>
                </c:pt>
                <c:pt idx="68">
                  <c:v>98.5</c:v>
                </c:pt>
                <c:pt idx="69">
                  <c:v>110</c:v>
                </c:pt>
                <c:pt idx="70">
                  <c:v>51.7</c:v>
                </c:pt>
                <c:pt idx="71">
                  <c:v>73.2</c:v>
                </c:pt>
                <c:pt idx="72">
                  <c:v>46.4</c:v>
                </c:pt>
                <c:pt idx="73">
                  <c:v>58.7</c:v>
                </c:pt>
                <c:pt idx="74">
                  <c:v>87.8</c:v>
                </c:pt>
                <c:pt idx="75">
                  <c:v>88.8</c:v>
                </c:pt>
                <c:pt idx="76">
                  <c:v>83.7</c:v>
                </c:pt>
                <c:pt idx="77">
                  <c:v>172</c:v>
                </c:pt>
                <c:pt idx="78">
                  <c:v>103.9</c:v>
                </c:pt>
                <c:pt idx="79">
                  <c:v>163</c:v>
                </c:pt>
                <c:pt idx="80">
                  <c:v>71.099999999999994</c:v>
                </c:pt>
                <c:pt idx="81">
                  <c:v>94.7</c:v>
                </c:pt>
                <c:pt idx="82">
                  <c:v>1674</c:v>
                </c:pt>
                <c:pt idx="83">
                  <c:v>1668</c:v>
                </c:pt>
                <c:pt idx="84">
                  <c:v>1927</c:v>
                </c:pt>
                <c:pt idx="85">
                  <c:v>1715</c:v>
                </c:pt>
                <c:pt idx="86">
                  <c:v>1906</c:v>
                </c:pt>
                <c:pt idx="87">
                  <c:v>1749</c:v>
                </c:pt>
                <c:pt idx="88">
                  <c:v>2136</c:v>
                </c:pt>
                <c:pt idx="89">
                  <c:v>2392</c:v>
                </c:pt>
                <c:pt idx="90">
                  <c:v>1835</c:v>
                </c:pt>
                <c:pt idx="91">
                  <c:v>2333</c:v>
                </c:pt>
                <c:pt idx="92">
                  <c:v>1572</c:v>
                </c:pt>
                <c:pt idx="93">
                  <c:v>1044</c:v>
                </c:pt>
                <c:pt idx="94">
                  <c:v>750</c:v>
                </c:pt>
                <c:pt idx="95">
                  <c:v>669</c:v>
                </c:pt>
                <c:pt idx="96">
                  <c:v>558</c:v>
                </c:pt>
                <c:pt idx="97">
                  <c:v>615</c:v>
                </c:pt>
                <c:pt idx="98">
                  <c:v>2103</c:v>
                </c:pt>
                <c:pt idx="99">
                  <c:v>2254</c:v>
                </c:pt>
                <c:pt idx="100">
                  <c:v>1646</c:v>
                </c:pt>
                <c:pt idx="101">
                  <c:v>1692</c:v>
                </c:pt>
                <c:pt idx="102">
                  <c:v>809</c:v>
                </c:pt>
                <c:pt idx="103">
                  <c:v>738</c:v>
                </c:pt>
                <c:pt idx="104">
                  <c:v>912</c:v>
                </c:pt>
                <c:pt idx="105">
                  <c:v>708</c:v>
                </c:pt>
                <c:pt idx="106">
                  <c:v>793</c:v>
                </c:pt>
                <c:pt idx="107">
                  <c:v>2249</c:v>
                </c:pt>
                <c:pt idx="108">
                  <c:v>43.2</c:v>
                </c:pt>
                <c:pt idx="109">
                  <c:v>49.1</c:v>
                </c:pt>
                <c:pt idx="110">
                  <c:v>39.5</c:v>
                </c:pt>
                <c:pt idx="111">
                  <c:v>52.1</c:v>
                </c:pt>
                <c:pt idx="112">
                  <c:v>33.6</c:v>
                </c:pt>
                <c:pt idx="113">
                  <c:v>52.5</c:v>
                </c:pt>
                <c:pt idx="114">
                  <c:v>34.799999999999997</c:v>
                </c:pt>
                <c:pt idx="115">
                  <c:v>52</c:v>
                </c:pt>
                <c:pt idx="116">
                  <c:v>37.299999999999997</c:v>
                </c:pt>
                <c:pt idx="117">
                  <c:v>44.3</c:v>
                </c:pt>
                <c:pt idx="118">
                  <c:v>65.099999999999994</c:v>
                </c:pt>
                <c:pt idx="119">
                  <c:v>61.5</c:v>
                </c:pt>
                <c:pt idx="120">
                  <c:v>62.6</c:v>
                </c:pt>
                <c:pt idx="121">
                  <c:v>74.7</c:v>
                </c:pt>
                <c:pt idx="122">
                  <c:v>72.400000000000006</c:v>
                </c:pt>
                <c:pt idx="123">
                  <c:v>67.8</c:v>
                </c:pt>
                <c:pt idx="124">
                  <c:v>70</c:v>
                </c:pt>
                <c:pt idx="125">
                  <c:v>84.2</c:v>
                </c:pt>
                <c:pt idx="126">
                  <c:v>49.2</c:v>
                </c:pt>
                <c:pt idx="127">
                  <c:v>50.5</c:v>
                </c:pt>
                <c:pt idx="128">
                  <c:v>59.4</c:v>
                </c:pt>
                <c:pt idx="129">
                  <c:v>53.4</c:v>
                </c:pt>
                <c:pt idx="130">
                  <c:v>54.7</c:v>
                </c:pt>
                <c:pt idx="131">
                  <c:v>41.6</c:v>
                </c:pt>
                <c:pt idx="132">
                  <c:v>59.6</c:v>
                </c:pt>
                <c:pt idx="133">
                  <c:v>47.9</c:v>
                </c:pt>
                <c:pt idx="134">
                  <c:v>79.400000000000006</c:v>
                </c:pt>
                <c:pt idx="135">
                  <c:v>73</c:v>
                </c:pt>
              </c:numCache>
            </c:numRef>
          </c:xVal>
          <c:yVal>
            <c:numRef>
              <c:f>Sheet1!$B$2:$B$137</c:f>
              <c:numCache>
                <c:formatCode>General</c:formatCode>
                <c:ptCount val="136"/>
                <c:pt idx="0">
                  <c:v>43.347000000000001</c:v>
                </c:pt>
                <c:pt idx="1">
                  <c:v>31.960999999999999</c:v>
                </c:pt>
                <c:pt idx="2">
                  <c:v>43.347000000000001</c:v>
                </c:pt>
                <c:pt idx="3">
                  <c:v>36.456000000000003</c:v>
                </c:pt>
                <c:pt idx="4">
                  <c:v>45.445</c:v>
                </c:pt>
                <c:pt idx="5">
                  <c:v>41.15</c:v>
                </c:pt>
                <c:pt idx="6">
                  <c:v>45.244999999999997</c:v>
                </c:pt>
                <c:pt idx="7">
                  <c:v>41.848999999999997</c:v>
                </c:pt>
                <c:pt idx="8">
                  <c:v>44.844999999999999</c:v>
                </c:pt>
                <c:pt idx="9">
                  <c:v>44.844999999999999</c:v>
                </c:pt>
                <c:pt idx="10">
                  <c:v>39.152000000000001</c:v>
                </c:pt>
                <c:pt idx="11">
                  <c:v>44.945</c:v>
                </c:pt>
                <c:pt idx="12">
                  <c:v>44.646000000000001</c:v>
                </c:pt>
                <c:pt idx="13">
                  <c:v>39.851999999999997</c:v>
                </c:pt>
                <c:pt idx="14">
                  <c:v>45.445</c:v>
                </c:pt>
                <c:pt idx="15">
                  <c:v>44.146000000000001</c:v>
                </c:pt>
                <c:pt idx="16">
                  <c:v>40.950000000000003</c:v>
                </c:pt>
                <c:pt idx="17">
                  <c:v>45.645000000000003</c:v>
                </c:pt>
                <c:pt idx="18">
                  <c:v>45.344999999999999</c:v>
                </c:pt>
                <c:pt idx="19">
                  <c:v>42.448</c:v>
                </c:pt>
                <c:pt idx="20">
                  <c:v>37.853999999999999</c:v>
                </c:pt>
                <c:pt idx="21">
                  <c:v>45.944000000000003</c:v>
                </c:pt>
                <c:pt idx="22">
                  <c:v>45.944000000000003</c:v>
                </c:pt>
                <c:pt idx="23">
                  <c:v>44.246000000000002</c:v>
                </c:pt>
                <c:pt idx="24">
                  <c:v>38.054000000000002</c:v>
                </c:pt>
                <c:pt idx="25">
                  <c:v>33.359000000000002</c:v>
                </c:pt>
                <c:pt idx="26">
                  <c:v>45.244999999999997</c:v>
                </c:pt>
                <c:pt idx="27">
                  <c:v>44.844999999999999</c:v>
                </c:pt>
                <c:pt idx="28">
                  <c:v>30.574000000000002</c:v>
                </c:pt>
                <c:pt idx="29">
                  <c:v>45.11</c:v>
                </c:pt>
                <c:pt idx="30">
                  <c:v>45.511000000000003</c:v>
                </c:pt>
                <c:pt idx="31">
                  <c:v>44.308</c:v>
                </c:pt>
                <c:pt idx="32">
                  <c:v>42.503</c:v>
                </c:pt>
                <c:pt idx="33">
                  <c:v>32.078000000000003</c:v>
                </c:pt>
                <c:pt idx="34">
                  <c:v>45.31</c:v>
                </c:pt>
                <c:pt idx="35">
                  <c:v>45.009</c:v>
                </c:pt>
                <c:pt idx="36">
                  <c:v>43.706000000000003</c:v>
                </c:pt>
                <c:pt idx="37">
                  <c:v>39.094999999999999</c:v>
                </c:pt>
                <c:pt idx="38">
                  <c:v>28.068000000000001</c:v>
                </c:pt>
                <c:pt idx="39">
                  <c:v>28.664999999999999</c:v>
                </c:pt>
                <c:pt idx="40">
                  <c:v>28.63</c:v>
                </c:pt>
                <c:pt idx="41">
                  <c:v>37.308999999999997</c:v>
                </c:pt>
                <c:pt idx="42">
                  <c:v>37.11</c:v>
                </c:pt>
                <c:pt idx="43">
                  <c:v>38.506</c:v>
                </c:pt>
                <c:pt idx="44">
                  <c:v>41.2</c:v>
                </c:pt>
                <c:pt idx="45">
                  <c:v>35.414000000000001</c:v>
                </c:pt>
                <c:pt idx="46">
                  <c:v>37.408999999999999</c:v>
                </c:pt>
                <c:pt idx="47">
                  <c:v>31.024999999999999</c:v>
                </c:pt>
                <c:pt idx="48">
                  <c:v>27.433</c:v>
                </c:pt>
                <c:pt idx="49">
                  <c:v>25.937000000000001</c:v>
                </c:pt>
                <c:pt idx="50">
                  <c:v>29.628</c:v>
                </c:pt>
                <c:pt idx="51">
                  <c:v>33.119</c:v>
                </c:pt>
                <c:pt idx="52">
                  <c:v>30.626000000000001</c:v>
                </c:pt>
                <c:pt idx="53">
                  <c:v>33.119</c:v>
                </c:pt>
                <c:pt idx="54">
                  <c:v>33.219000000000001</c:v>
                </c:pt>
                <c:pt idx="55">
                  <c:v>46.311999999999998</c:v>
                </c:pt>
                <c:pt idx="56">
                  <c:v>11.428000000000001</c:v>
                </c:pt>
                <c:pt idx="57">
                  <c:v>47.515000000000001</c:v>
                </c:pt>
                <c:pt idx="58">
                  <c:v>40.899000000000001</c:v>
                </c:pt>
                <c:pt idx="59">
                  <c:v>39.997</c:v>
                </c:pt>
                <c:pt idx="60">
                  <c:v>47.014000000000003</c:v>
                </c:pt>
                <c:pt idx="61">
                  <c:v>39.896999999999998</c:v>
                </c:pt>
                <c:pt idx="62">
                  <c:v>45.645000000000003</c:v>
                </c:pt>
                <c:pt idx="63">
                  <c:v>35.256999999999998</c:v>
                </c:pt>
                <c:pt idx="64">
                  <c:v>46.344000000000001</c:v>
                </c:pt>
                <c:pt idx="65">
                  <c:v>44.545999999999999</c:v>
                </c:pt>
                <c:pt idx="66">
                  <c:v>21.173999999999999</c:v>
                </c:pt>
                <c:pt idx="67">
                  <c:v>45.844000000000001</c:v>
                </c:pt>
                <c:pt idx="68">
                  <c:v>43.247</c:v>
                </c:pt>
                <c:pt idx="69">
                  <c:v>19.376000000000001</c:v>
                </c:pt>
                <c:pt idx="70">
                  <c:v>46.843000000000004</c:v>
                </c:pt>
                <c:pt idx="71">
                  <c:v>44.445999999999998</c:v>
                </c:pt>
                <c:pt idx="72">
                  <c:v>48.540999999999997</c:v>
                </c:pt>
                <c:pt idx="73">
                  <c:v>45.244999999999997</c:v>
                </c:pt>
                <c:pt idx="74">
                  <c:v>47.442</c:v>
                </c:pt>
                <c:pt idx="75">
                  <c:v>42.847999999999999</c:v>
                </c:pt>
                <c:pt idx="76">
                  <c:v>46.344000000000001</c:v>
                </c:pt>
                <c:pt idx="77">
                  <c:v>26.167999999999999</c:v>
                </c:pt>
                <c:pt idx="78">
                  <c:v>47.042999999999999</c:v>
                </c:pt>
                <c:pt idx="79">
                  <c:v>42.348999999999997</c:v>
                </c:pt>
                <c:pt idx="80">
                  <c:v>48.042000000000002</c:v>
                </c:pt>
                <c:pt idx="81">
                  <c:v>39.703000000000003</c:v>
                </c:pt>
                <c:pt idx="82">
                  <c:v>41.2</c:v>
                </c:pt>
                <c:pt idx="83">
                  <c:v>43.1</c:v>
                </c:pt>
                <c:pt idx="84">
                  <c:v>37</c:v>
                </c:pt>
                <c:pt idx="85">
                  <c:v>39.700000000000003</c:v>
                </c:pt>
                <c:pt idx="86">
                  <c:v>31.1</c:v>
                </c:pt>
                <c:pt idx="87">
                  <c:v>37.4</c:v>
                </c:pt>
                <c:pt idx="88">
                  <c:v>41</c:v>
                </c:pt>
                <c:pt idx="89">
                  <c:v>43.4</c:v>
                </c:pt>
                <c:pt idx="90">
                  <c:v>38.1</c:v>
                </c:pt>
                <c:pt idx="91">
                  <c:v>34.299999999999997</c:v>
                </c:pt>
                <c:pt idx="92">
                  <c:v>43.2</c:v>
                </c:pt>
                <c:pt idx="93">
                  <c:v>45.9</c:v>
                </c:pt>
                <c:pt idx="94">
                  <c:v>50.1</c:v>
                </c:pt>
                <c:pt idx="95">
                  <c:v>51.1</c:v>
                </c:pt>
                <c:pt idx="96">
                  <c:v>51</c:v>
                </c:pt>
                <c:pt idx="97">
                  <c:v>51</c:v>
                </c:pt>
                <c:pt idx="98">
                  <c:v>51.3</c:v>
                </c:pt>
                <c:pt idx="99">
                  <c:v>40</c:v>
                </c:pt>
                <c:pt idx="100">
                  <c:v>36.5</c:v>
                </c:pt>
                <c:pt idx="101">
                  <c:v>31</c:v>
                </c:pt>
                <c:pt idx="102">
                  <c:v>38.799999999999997</c:v>
                </c:pt>
                <c:pt idx="103">
                  <c:v>48.5</c:v>
                </c:pt>
                <c:pt idx="104">
                  <c:v>47.1</c:v>
                </c:pt>
                <c:pt idx="105">
                  <c:v>40.5</c:v>
                </c:pt>
                <c:pt idx="106">
                  <c:v>48.7</c:v>
                </c:pt>
                <c:pt idx="107">
                  <c:v>47.3</c:v>
                </c:pt>
                <c:pt idx="108">
                  <c:v>46.8</c:v>
                </c:pt>
                <c:pt idx="109">
                  <c:v>39.5</c:v>
                </c:pt>
                <c:pt idx="110">
                  <c:v>45.8</c:v>
                </c:pt>
                <c:pt idx="111">
                  <c:v>33.200000000000003</c:v>
                </c:pt>
                <c:pt idx="112">
                  <c:v>42.8</c:v>
                </c:pt>
                <c:pt idx="113">
                  <c:v>31.8</c:v>
                </c:pt>
                <c:pt idx="114">
                  <c:v>0</c:v>
                </c:pt>
                <c:pt idx="115">
                  <c:v>35.1</c:v>
                </c:pt>
                <c:pt idx="116">
                  <c:v>0</c:v>
                </c:pt>
                <c:pt idx="117">
                  <c:v>41.6</c:v>
                </c:pt>
                <c:pt idx="118">
                  <c:v>34.4</c:v>
                </c:pt>
                <c:pt idx="119">
                  <c:v>27.5</c:v>
                </c:pt>
                <c:pt idx="120">
                  <c:v>26.1</c:v>
                </c:pt>
                <c:pt idx="121">
                  <c:v>34.299999999999997</c:v>
                </c:pt>
                <c:pt idx="122">
                  <c:v>32.6</c:v>
                </c:pt>
                <c:pt idx="123">
                  <c:v>36.700000000000003</c:v>
                </c:pt>
                <c:pt idx="124">
                  <c:v>34.857999999999997</c:v>
                </c:pt>
                <c:pt idx="125">
                  <c:v>27.466999999999999</c:v>
                </c:pt>
                <c:pt idx="126">
                  <c:v>39.351999999999997</c:v>
                </c:pt>
                <c:pt idx="127">
                  <c:v>40.151000000000003</c:v>
                </c:pt>
                <c:pt idx="128">
                  <c:v>39.851999999999997</c:v>
                </c:pt>
                <c:pt idx="129">
                  <c:v>40.350999999999999</c:v>
                </c:pt>
                <c:pt idx="130">
                  <c:v>41.649000000000001</c:v>
                </c:pt>
                <c:pt idx="131">
                  <c:v>40.950000000000003</c:v>
                </c:pt>
                <c:pt idx="132">
                  <c:v>36.954999999999998</c:v>
                </c:pt>
                <c:pt idx="133">
                  <c:v>41.848999999999997</c:v>
                </c:pt>
                <c:pt idx="134">
                  <c:v>28.565000000000001</c:v>
                </c:pt>
                <c:pt idx="135">
                  <c:v>27.466999999999999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430256"/>
        <c:axId val="367423592"/>
      </c:scatterChart>
      <c:valAx>
        <c:axId val="3674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23592"/>
        <c:crosses val="autoZero"/>
        <c:crossBetween val="midCat"/>
      </c:valAx>
      <c:valAx>
        <c:axId val="36742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30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SULPHUR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>
        <c:manualLayout>
          <c:xMode val="edge"/>
          <c:yMode val="edge"/>
          <c:x val="0.47223743990464745"/>
          <c:y val="0.90095894057797143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970478082575882E-2"/>
          <c:y val="0.14018997321263393"/>
          <c:w val="0.87026495772576129"/>
          <c:h val="0.704747124356449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31750">
                <a:solidFill>
                  <a:srgbClr val="FFFF00"/>
                </a:solidFill>
              </a:ln>
              <a:effectLst/>
            </c:spPr>
          </c:marker>
          <c:xVal>
            <c:numRef>
              <c:f>Sheet1!$A$2:$A$137</c:f>
              <c:numCache>
                <c:formatCode>General</c:formatCode>
                <c:ptCount val="136"/>
                <c:pt idx="0">
                  <c:v>1451</c:v>
                </c:pt>
                <c:pt idx="1">
                  <c:v>1765</c:v>
                </c:pt>
                <c:pt idx="2">
                  <c:v>1156</c:v>
                </c:pt>
                <c:pt idx="3">
                  <c:v>1681</c:v>
                </c:pt>
                <c:pt idx="4">
                  <c:v>1403</c:v>
                </c:pt>
                <c:pt idx="5">
                  <c:v>1760</c:v>
                </c:pt>
                <c:pt idx="6">
                  <c:v>1259</c:v>
                </c:pt>
                <c:pt idx="7">
                  <c:v>1905</c:v>
                </c:pt>
                <c:pt idx="8">
                  <c:v>1373</c:v>
                </c:pt>
                <c:pt idx="9">
                  <c:v>1395</c:v>
                </c:pt>
                <c:pt idx="10">
                  <c:v>1702</c:v>
                </c:pt>
                <c:pt idx="11">
                  <c:v>1557</c:v>
                </c:pt>
                <c:pt idx="12">
                  <c:v>1758</c:v>
                </c:pt>
                <c:pt idx="13">
                  <c:v>2231</c:v>
                </c:pt>
                <c:pt idx="14">
                  <c:v>1505</c:v>
                </c:pt>
                <c:pt idx="15">
                  <c:v>2659</c:v>
                </c:pt>
                <c:pt idx="16">
                  <c:v>2350</c:v>
                </c:pt>
                <c:pt idx="17">
                  <c:v>1338</c:v>
                </c:pt>
                <c:pt idx="18">
                  <c:v>1720</c:v>
                </c:pt>
                <c:pt idx="19">
                  <c:v>1613</c:v>
                </c:pt>
                <c:pt idx="20">
                  <c:v>1950</c:v>
                </c:pt>
                <c:pt idx="21">
                  <c:v>593</c:v>
                </c:pt>
                <c:pt idx="22">
                  <c:v>1004</c:v>
                </c:pt>
                <c:pt idx="23">
                  <c:v>1481</c:v>
                </c:pt>
                <c:pt idx="24">
                  <c:v>1933</c:v>
                </c:pt>
                <c:pt idx="25">
                  <c:v>2396</c:v>
                </c:pt>
                <c:pt idx="26">
                  <c:v>987</c:v>
                </c:pt>
                <c:pt idx="27">
                  <c:v>1204</c:v>
                </c:pt>
                <c:pt idx="28">
                  <c:v>1751</c:v>
                </c:pt>
                <c:pt idx="29">
                  <c:v>1002</c:v>
                </c:pt>
                <c:pt idx="30">
                  <c:v>1412</c:v>
                </c:pt>
                <c:pt idx="31">
                  <c:v>1386</c:v>
                </c:pt>
                <c:pt idx="32">
                  <c:v>2298</c:v>
                </c:pt>
                <c:pt idx="33">
                  <c:v>3236</c:v>
                </c:pt>
                <c:pt idx="34">
                  <c:v>1352</c:v>
                </c:pt>
                <c:pt idx="35">
                  <c:v>1445</c:v>
                </c:pt>
                <c:pt idx="36">
                  <c:v>1867</c:v>
                </c:pt>
                <c:pt idx="37">
                  <c:v>2528</c:v>
                </c:pt>
                <c:pt idx="38">
                  <c:v>2593</c:v>
                </c:pt>
                <c:pt idx="39">
                  <c:v>4394</c:v>
                </c:pt>
                <c:pt idx="40">
                  <c:v>4048</c:v>
                </c:pt>
                <c:pt idx="41">
                  <c:v>3328</c:v>
                </c:pt>
                <c:pt idx="42">
                  <c:v>3225</c:v>
                </c:pt>
                <c:pt idx="43">
                  <c:v>2826</c:v>
                </c:pt>
                <c:pt idx="44">
                  <c:v>1871</c:v>
                </c:pt>
                <c:pt idx="45">
                  <c:v>3408</c:v>
                </c:pt>
                <c:pt idx="46">
                  <c:v>1834</c:v>
                </c:pt>
                <c:pt idx="47">
                  <c:v>3141</c:v>
                </c:pt>
                <c:pt idx="48">
                  <c:v>3835</c:v>
                </c:pt>
                <c:pt idx="49">
                  <c:v>3291</c:v>
                </c:pt>
                <c:pt idx="50">
                  <c:v>3851</c:v>
                </c:pt>
                <c:pt idx="51">
                  <c:v>3643</c:v>
                </c:pt>
                <c:pt idx="52">
                  <c:v>3934</c:v>
                </c:pt>
                <c:pt idx="53">
                  <c:v>3657</c:v>
                </c:pt>
                <c:pt idx="54">
                  <c:v>2843</c:v>
                </c:pt>
                <c:pt idx="55">
                  <c:v>3376</c:v>
                </c:pt>
                <c:pt idx="56">
                  <c:v>942</c:v>
                </c:pt>
                <c:pt idx="57">
                  <c:v>857</c:v>
                </c:pt>
                <c:pt idx="58">
                  <c:v>799</c:v>
                </c:pt>
                <c:pt idx="59">
                  <c:v>1168</c:v>
                </c:pt>
                <c:pt idx="60">
                  <c:v>775</c:v>
                </c:pt>
                <c:pt idx="61">
                  <c:v>1335</c:v>
                </c:pt>
                <c:pt idx="62">
                  <c:v>752</c:v>
                </c:pt>
                <c:pt idx="63">
                  <c:v>1541</c:v>
                </c:pt>
                <c:pt idx="64">
                  <c:v>950</c:v>
                </c:pt>
                <c:pt idx="65">
                  <c:v>1326</c:v>
                </c:pt>
                <c:pt idx="66">
                  <c:v>2254</c:v>
                </c:pt>
                <c:pt idx="67">
                  <c:v>998</c:v>
                </c:pt>
                <c:pt idx="68">
                  <c:v>1753</c:v>
                </c:pt>
                <c:pt idx="69">
                  <c:v>1820</c:v>
                </c:pt>
                <c:pt idx="70">
                  <c:v>881</c:v>
                </c:pt>
                <c:pt idx="71">
                  <c:v>1620</c:v>
                </c:pt>
                <c:pt idx="72">
                  <c:v>896</c:v>
                </c:pt>
                <c:pt idx="73">
                  <c:v>1208</c:v>
                </c:pt>
                <c:pt idx="74">
                  <c:v>963</c:v>
                </c:pt>
                <c:pt idx="75">
                  <c:v>1459</c:v>
                </c:pt>
                <c:pt idx="76">
                  <c:v>1112</c:v>
                </c:pt>
                <c:pt idx="77">
                  <c:v>1701</c:v>
                </c:pt>
                <c:pt idx="78">
                  <c:v>1108</c:v>
                </c:pt>
                <c:pt idx="79">
                  <c:v>1765</c:v>
                </c:pt>
                <c:pt idx="80">
                  <c:v>1197</c:v>
                </c:pt>
                <c:pt idx="81">
                  <c:v>1884</c:v>
                </c:pt>
                <c:pt idx="82">
                  <c:v>1674</c:v>
                </c:pt>
                <c:pt idx="83">
                  <c:v>1668</c:v>
                </c:pt>
                <c:pt idx="84">
                  <c:v>1927</c:v>
                </c:pt>
                <c:pt idx="85">
                  <c:v>1715</c:v>
                </c:pt>
                <c:pt idx="86">
                  <c:v>1906</c:v>
                </c:pt>
                <c:pt idx="87">
                  <c:v>1749</c:v>
                </c:pt>
                <c:pt idx="88">
                  <c:v>2136</c:v>
                </c:pt>
                <c:pt idx="89">
                  <c:v>2392</c:v>
                </c:pt>
                <c:pt idx="90">
                  <c:v>1835</c:v>
                </c:pt>
                <c:pt idx="91">
                  <c:v>2333</c:v>
                </c:pt>
                <c:pt idx="92">
                  <c:v>1572</c:v>
                </c:pt>
                <c:pt idx="93">
                  <c:v>1044</c:v>
                </c:pt>
                <c:pt idx="94">
                  <c:v>750</c:v>
                </c:pt>
                <c:pt idx="95">
                  <c:v>669</c:v>
                </c:pt>
                <c:pt idx="96">
                  <c:v>558</c:v>
                </c:pt>
                <c:pt idx="97">
                  <c:v>615</c:v>
                </c:pt>
                <c:pt idx="98">
                  <c:v>2103</c:v>
                </c:pt>
                <c:pt idx="99">
                  <c:v>2254</c:v>
                </c:pt>
                <c:pt idx="100">
                  <c:v>1646</c:v>
                </c:pt>
                <c:pt idx="101">
                  <c:v>1692</c:v>
                </c:pt>
                <c:pt idx="102">
                  <c:v>809</c:v>
                </c:pt>
                <c:pt idx="103">
                  <c:v>738</c:v>
                </c:pt>
                <c:pt idx="104">
                  <c:v>912</c:v>
                </c:pt>
                <c:pt idx="105">
                  <c:v>708</c:v>
                </c:pt>
                <c:pt idx="106">
                  <c:v>793</c:v>
                </c:pt>
                <c:pt idx="107">
                  <c:v>2249</c:v>
                </c:pt>
                <c:pt idx="108">
                  <c:v>1125</c:v>
                </c:pt>
                <c:pt idx="109">
                  <c:v>1607</c:v>
                </c:pt>
                <c:pt idx="110">
                  <c:v>1121</c:v>
                </c:pt>
                <c:pt idx="111">
                  <c:v>1221</c:v>
                </c:pt>
                <c:pt idx="112">
                  <c:v>2277</c:v>
                </c:pt>
                <c:pt idx="113">
                  <c:v>2090</c:v>
                </c:pt>
                <c:pt idx="114">
                  <c:v>2484</c:v>
                </c:pt>
                <c:pt idx="115">
                  <c:v>2219</c:v>
                </c:pt>
                <c:pt idx="116">
                  <c:v>2202</c:v>
                </c:pt>
                <c:pt idx="117">
                  <c:v>2576</c:v>
                </c:pt>
                <c:pt idx="118">
                  <c:v>2541</c:v>
                </c:pt>
                <c:pt idx="119">
                  <c:v>2100</c:v>
                </c:pt>
                <c:pt idx="120">
                  <c:v>1908</c:v>
                </c:pt>
                <c:pt idx="121">
                  <c:v>2082</c:v>
                </c:pt>
                <c:pt idx="122">
                  <c:v>1670</c:v>
                </c:pt>
                <c:pt idx="123">
                  <c:v>1852</c:v>
                </c:pt>
                <c:pt idx="124">
                  <c:v>1824</c:v>
                </c:pt>
                <c:pt idx="125">
                  <c:v>2129</c:v>
                </c:pt>
                <c:pt idx="126">
                  <c:v>1692</c:v>
                </c:pt>
                <c:pt idx="127">
                  <c:v>1709</c:v>
                </c:pt>
                <c:pt idx="128">
                  <c:v>2304</c:v>
                </c:pt>
                <c:pt idx="129">
                  <c:v>1961</c:v>
                </c:pt>
                <c:pt idx="130">
                  <c:v>2026</c:v>
                </c:pt>
                <c:pt idx="131">
                  <c:v>1034</c:v>
                </c:pt>
                <c:pt idx="132">
                  <c:v>1299</c:v>
                </c:pt>
                <c:pt idx="133">
                  <c:v>1425</c:v>
                </c:pt>
                <c:pt idx="134">
                  <c:v>1525</c:v>
                </c:pt>
                <c:pt idx="135">
                  <c:v>1478</c:v>
                </c:pt>
              </c:numCache>
            </c:numRef>
          </c:xVal>
          <c:yVal>
            <c:numRef>
              <c:f>Sheet1!$B$2:$B$137</c:f>
              <c:numCache>
                <c:formatCode>General</c:formatCode>
                <c:ptCount val="136"/>
                <c:pt idx="0">
                  <c:v>43.347000000000001</c:v>
                </c:pt>
                <c:pt idx="1">
                  <c:v>31.960999999999999</c:v>
                </c:pt>
                <c:pt idx="2">
                  <c:v>43.347000000000001</c:v>
                </c:pt>
                <c:pt idx="3">
                  <c:v>36.456000000000003</c:v>
                </c:pt>
                <c:pt idx="4">
                  <c:v>45.445</c:v>
                </c:pt>
                <c:pt idx="5">
                  <c:v>41.15</c:v>
                </c:pt>
                <c:pt idx="6">
                  <c:v>45.244999999999997</c:v>
                </c:pt>
                <c:pt idx="7">
                  <c:v>41.848999999999997</c:v>
                </c:pt>
                <c:pt idx="8">
                  <c:v>44.844999999999999</c:v>
                </c:pt>
                <c:pt idx="9">
                  <c:v>44.844999999999999</c:v>
                </c:pt>
                <c:pt idx="10">
                  <c:v>39.152000000000001</c:v>
                </c:pt>
                <c:pt idx="11">
                  <c:v>44.945</c:v>
                </c:pt>
                <c:pt idx="12">
                  <c:v>44.646000000000001</c:v>
                </c:pt>
                <c:pt idx="13">
                  <c:v>39.851999999999997</c:v>
                </c:pt>
                <c:pt idx="14">
                  <c:v>45.445</c:v>
                </c:pt>
                <c:pt idx="15">
                  <c:v>44.146000000000001</c:v>
                </c:pt>
                <c:pt idx="16">
                  <c:v>40.950000000000003</c:v>
                </c:pt>
                <c:pt idx="17">
                  <c:v>45.645000000000003</c:v>
                </c:pt>
                <c:pt idx="18">
                  <c:v>45.344999999999999</c:v>
                </c:pt>
                <c:pt idx="19">
                  <c:v>42.448</c:v>
                </c:pt>
                <c:pt idx="20">
                  <c:v>37.853999999999999</c:v>
                </c:pt>
                <c:pt idx="21">
                  <c:v>45.944000000000003</c:v>
                </c:pt>
                <c:pt idx="22">
                  <c:v>45.944000000000003</c:v>
                </c:pt>
                <c:pt idx="23">
                  <c:v>44.246000000000002</c:v>
                </c:pt>
                <c:pt idx="24">
                  <c:v>38.054000000000002</c:v>
                </c:pt>
                <c:pt idx="25">
                  <c:v>33.359000000000002</c:v>
                </c:pt>
                <c:pt idx="26">
                  <c:v>45.244999999999997</c:v>
                </c:pt>
                <c:pt idx="27">
                  <c:v>44.844999999999999</c:v>
                </c:pt>
                <c:pt idx="28">
                  <c:v>30.574000000000002</c:v>
                </c:pt>
                <c:pt idx="29">
                  <c:v>45.11</c:v>
                </c:pt>
                <c:pt idx="30">
                  <c:v>45.511000000000003</c:v>
                </c:pt>
                <c:pt idx="31">
                  <c:v>44.308</c:v>
                </c:pt>
                <c:pt idx="32">
                  <c:v>42.503</c:v>
                </c:pt>
                <c:pt idx="33">
                  <c:v>32.078000000000003</c:v>
                </c:pt>
                <c:pt idx="34">
                  <c:v>45.31</c:v>
                </c:pt>
                <c:pt idx="35">
                  <c:v>45.009</c:v>
                </c:pt>
                <c:pt idx="36">
                  <c:v>43.706000000000003</c:v>
                </c:pt>
                <c:pt idx="37">
                  <c:v>39.094999999999999</c:v>
                </c:pt>
                <c:pt idx="38">
                  <c:v>28.068000000000001</c:v>
                </c:pt>
                <c:pt idx="39">
                  <c:v>28.664999999999999</c:v>
                </c:pt>
                <c:pt idx="40">
                  <c:v>28.63</c:v>
                </c:pt>
                <c:pt idx="41">
                  <c:v>37.308999999999997</c:v>
                </c:pt>
                <c:pt idx="42">
                  <c:v>37.11</c:v>
                </c:pt>
                <c:pt idx="43">
                  <c:v>38.506</c:v>
                </c:pt>
                <c:pt idx="44">
                  <c:v>41.2</c:v>
                </c:pt>
                <c:pt idx="45">
                  <c:v>35.414000000000001</c:v>
                </c:pt>
                <c:pt idx="46">
                  <c:v>37.408999999999999</c:v>
                </c:pt>
                <c:pt idx="47">
                  <c:v>31.024999999999999</c:v>
                </c:pt>
                <c:pt idx="48">
                  <c:v>27.433</c:v>
                </c:pt>
                <c:pt idx="49">
                  <c:v>25.937000000000001</c:v>
                </c:pt>
                <c:pt idx="50">
                  <c:v>29.628</c:v>
                </c:pt>
                <c:pt idx="51">
                  <c:v>33.119</c:v>
                </c:pt>
                <c:pt idx="52">
                  <c:v>30.626000000000001</c:v>
                </c:pt>
                <c:pt idx="53">
                  <c:v>33.119</c:v>
                </c:pt>
                <c:pt idx="54">
                  <c:v>33.219000000000001</c:v>
                </c:pt>
                <c:pt idx="55">
                  <c:v>46.311999999999998</c:v>
                </c:pt>
                <c:pt idx="56">
                  <c:v>11.428000000000001</c:v>
                </c:pt>
                <c:pt idx="57">
                  <c:v>47.515000000000001</c:v>
                </c:pt>
                <c:pt idx="58">
                  <c:v>40.899000000000001</c:v>
                </c:pt>
                <c:pt idx="59">
                  <c:v>39.997</c:v>
                </c:pt>
                <c:pt idx="60">
                  <c:v>47.014000000000003</c:v>
                </c:pt>
                <c:pt idx="61">
                  <c:v>39.896999999999998</c:v>
                </c:pt>
                <c:pt idx="62">
                  <c:v>45.645000000000003</c:v>
                </c:pt>
                <c:pt idx="63">
                  <c:v>35.256999999999998</c:v>
                </c:pt>
                <c:pt idx="64">
                  <c:v>46.344000000000001</c:v>
                </c:pt>
                <c:pt idx="65">
                  <c:v>44.545999999999999</c:v>
                </c:pt>
                <c:pt idx="66">
                  <c:v>21.173999999999999</c:v>
                </c:pt>
                <c:pt idx="67">
                  <c:v>45.844000000000001</c:v>
                </c:pt>
                <c:pt idx="68">
                  <c:v>43.247</c:v>
                </c:pt>
                <c:pt idx="69">
                  <c:v>19.376000000000001</c:v>
                </c:pt>
                <c:pt idx="70">
                  <c:v>46.843000000000004</c:v>
                </c:pt>
                <c:pt idx="71">
                  <c:v>44.445999999999998</c:v>
                </c:pt>
                <c:pt idx="72">
                  <c:v>48.540999999999997</c:v>
                </c:pt>
                <c:pt idx="73">
                  <c:v>45.244999999999997</c:v>
                </c:pt>
                <c:pt idx="74">
                  <c:v>47.442</c:v>
                </c:pt>
                <c:pt idx="75">
                  <c:v>42.847999999999999</c:v>
                </c:pt>
                <c:pt idx="76">
                  <c:v>46.344000000000001</c:v>
                </c:pt>
                <c:pt idx="77">
                  <c:v>26.167999999999999</c:v>
                </c:pt>
                <c:pt idx="78">
                  <c:v>47.042999999999999</c:v>
                </c:pt>
                <c:pt idx="79">
                  <c:v>42.348999999999997</c:v>
                </c:pt>
                <c:pt idx="80">
                  <c:v>48.042000000000002</c:v>
                </c:pt>
                <c:pt idx="81">
                  <c:v>39.703000000000003</c:v>
                </c:pt>
                <c:pt idx="82">
                  <c:v>41.2</c:v>
                </c:pt>
                <c:pt idx="83">
                  <c:v>43.1</c:v>
                </c:pt>
                <c:pt idx="84">
                  <c:v>37</c:v>
                </c:pt>
                <c:pt idx="85">
                  <c:v>39.700000000000003</c:v>
                </c:pt>
                <c:pt idx="86">
                  <c:v>31.1</c:v>
                </c:pt>
                <c:pt idx="87">
                  <c:v>37.4</c:v>
                </c:pt>
                <c:pt idx="88">
                  <c:v>41</c:v>
                </c:pt>
                <c:pt idx="89">
                  <c:v>43.4</c:v>
                </c:pt>
                <c:pt idx="90">
                  <c:v>38.1</c:v>
                </c:pt>
                <c:pt idx="91">
                  <c:v>34.299999999999997</c:v>
                </c:pt>
                <c:pt idx="92">
                  <c:v>43.2</c:v>
                </c:pt>
                <c:pt idx="93">
                  <c:v>45.9</c:v>
                </c:pt>
                <c:pt idx="94">
                  <c:v>50.1</c:v>
                </c:pt>
                <c:pt idx="95">
                  <c:v>51.1</c:v>
                </c:pt>
                <c:pt idx="96">
                  <c:v>51</c:v>
                </c:pt>
                <c:pt idx="97">
                  <c:v>51</c:v>
                </c:pt>
                <c:pt idx="98">
                  <c:v>51.3</c:v>
                </c:pt>
                <c:pt idx="99">
                  <c:v>40</c:v>
                </c:pt>
                <c:pt idx="100">
                  <c:v>36.5</c:v>
                </c:pt>
                <c:pt idx="101">
                  <c:v>31</c:v>
                </c:pt>
                <c:pt idx="102">
                  <c:v>38.799999999999997</c:v>
                </c:pt>
                <c:pt idx="103">
                  <c:v>48.5</c:v>
                </c:pt>
                <c:pt idx="104">
                  <c:v>47.1</c:v>
                </c:pt>
                <c:pt idx="105">
                  <c:v>40.5</c:v>
                </c:pt>
                <c:pt idx="106">
                  <c:v>48.7</c:v>
                </c:pt>
                <c:pt idx="107">
                  <c:v>47.3</c:v>
                </c:pt>
                <c:pt idx="108">
                  <c:v>46.8</c:v>
                </c:pt>
                <c:pt idx="109">
                  <c:v>39.5</c:v>
                </c:pt>
                <c:pt idx="110">
                  <c:v>45.8</c:v>
                </c:pt>
                <c:pt idx="111">
                  <c:v>33.200000000000003</c:v>
                </c:pt>
                <c:pt idx="112">
                  <c:v>42.8</c:v>
                </c:pt>
                <c:pt idx="113">
                  <c:v>31.8</c:v>
                </c:pt>
                <c:pt idx="114">
                  <c:v>0</c:v>
                </c:pt>
                <c:pt idx="115">
                  <c:v>35.1</c:v>
                </c:pt>
                <c:pt idx="116">
                  <c:v>0</c:v>
                </c:pt>
                <c:pt idx="117">
                  <c:v>41.6</c:v>
                </c:pt>
                <c:pt idx="118">
                  <c:v>34.4</c:v>
                </c:pt>
                <c:pt idx="119">
                  <c:v>27.5</c:v>
                </c:pt>
                <c:pt idx="120">
                  <c:v>26.1</c:v>
                </c:pt>
                <c:pt idx="121">
                  <c:v>34.299999999999997</c:v>
                </c:pt>
                <c:pt idx="122">
                  <c:v>32.6</c:v>
                </c:pt>
                <c:pt idx="123">
                  <c:v>36.700000000000003</c:v>
                </c:pt>
                <c:pt idx="124">
                  <c:v>34.857999999999997</c:v>
                </c:pt>
                <c:pt idx="125">
                  <c:v>27.466999999999999</c:v>
                </c:pt>
                <c:pt idx="126">
                  <c:v>39.351999999999997</c:v>
                </c:pt>
                <c:pt idx="127">
                  <c:v>40.151000000000003</c:v>
                </c:pt>
                <c:pt idx="128">
                  <c:v>39.851999999999997</c:v>
                </c:pt>
                <c:pt idx="129">
                  <c:v>40.350999999999999</c:v>
                </c:pt>
                <c:pt idx="130">
                  <c:v>41.649000000000001</c:v>
                </c:pt>
                <c:pt idx="131">
                  <c:v>40.950000000000003</c:v>
                </c:pt>
                <c:pt idx="132">
                  <c:v>36.954999999999998</c:v>
                </c:pt>
                <c:pt idx="133">
                  <c:v>41.848999999999997</c:v>
                </c:pt>
                <c:pt idx="134">
                  <c:v>28.565000000000001</c:v>
                </c:pt>
                <c:pt idx="135">
                  <c:v>27.466999999999999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421632"/>
        <c:axId val="367422024"/>
      </c:scatterChart>
      <c:valAx>
        <c:axId val="367421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22024"/>
        <c:crosses val="autoZero"/>
        <c:crossBetween val="midCat"/>
      </c:valAx>
      <c:valAx>
        <c:axId val="367422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21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SILICON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/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54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Sheet1!$A$2:$A$137</c:f>
              <c:numCache>
                <c:formatCode>General</c:formatCode>
                <c:ptCount val="136"/>
                <c:pt idx="0">
                  <c:v>39006.400000000001</c:v>
                </c:pt>
                <c:pt idx="1">
                  <c:v>71818.36</c:v>
                </c:pt>
                <c:pt idx="2">
                  <c:v>19861.8</c:v>
                </c:pt>
                <c:pt idx="3">
                  <c:v>46664.46</c:v>
                </c:pt>
                <c:pt idx="4">
                  <c:v>10062.41</c:v>
                </c:pt>
                <c:pt idx="5">
                  <c:v>13513.94</c:v>
                </c:pt>
                <c:pt idx="6">
                  <c:v>6165.44</c:v>
                </c:pt>
                <c:pt idx="7">
                  <c:v>29596.26</c:v>
                </c:pt>
                <c:pt idx="8">
                  <c:v>20510.36</c:v>
                </c:pt>
                <c:pt idx="9">
                  <c:v>21125.95</c:v>
                </c:pt>
                <c:pt idx="10">
                  <c:v>47871.44</c:v>
                </c:pt>
                <c:pt idx="11">
                  <c:v>24917.17</c:v>
                </c:pt>
                <c:pt idx="12">
                  <c:v>17436.52</c:v>
                </c:pt>
                <c:pt idx="13">
                  <c:v>26660.18</c:v>
                </c:pt>
                <c:pt idx="14">
                  <c:v>9981.23</c:v>
                </c:pt>
                <c:pt idx="15">
                  <c:v>23077.5</c:v>
                </c:pt>
                <c:pt idx="16">
                  <c:v>35023.56</c:v>
                </c:pt>
                <c:pt idx="17">
                  <c:v>11692.02</c:v>
                </c:pt>
                <c:pt idx="18">
                  <c:v>13228.94</c:v>
                </c:pt>
                <c:pt idx="19">
                  <c:v>18340.169999999998</c:v>
                </c:pt>
                <c:pt idx="20">
                  <c:v>21180.799999999999</c:v>
                </c:pt>
                <c:pt idx="21">
                  <c:v>10317.41</c:v>
                </c:pt>
                <c:pt idx="22">
                  <c:v>8302.39</c:v>
                </c:pt>
                <c:pt idx="23">
                  <c:v>10307.86</c:v>
                </c:pt>
                <c:pt idx="24">
                  <c:v>18897.77</c:v>
                </c:pt>
                <c:pt idx="25">
                  <c:v>32752.560000000001</c:v>
                </c:pt>
                <c:pt idx="26">
                  <c:v>7927.65</c:v>
                </c:pt>
                <c:pt idx="27">
                  <c:v>8404.2099999999991</c:v>
                </c:pt>
                <c:pt idx="28">
                  <c:v>23898.9</c:v>
                </c:pt>
                <c:pt idx="29">
                  <c:v>7370.93</c:v>
                </c:pt>
                <c:pt idx="30">
                  <c:v>7067.75</c:v>
                </c:pt>
                <c:pt idx="31">
                  <c:v>8325.24</c:v>
                </c:pt>
                <c:pt idx="32">
                  <c:v>12832.24</c:v>
                </c:pt>
                <c:pt idx="33">
                  <c:v>31158.639999999999</c:v>
                </c:pt>
                <c:pt idx="34">
                  <c:v>8467.14</c:v>
                </c:pt>
                <c:pt idx="35">
                  <c:v>8209.2199999999993</c:v>
                </c:pt>
                <c:pt idx="36">
                  <c:v>9120.1200000000008</c:v>
                </c:pt>
                <c:pt idx="37">
                  <c:v>11145.41</c:v>
                </c:pt>
                <c:pt idx="38">
                  <c:v>45279.7</c:v>
                </c:pt>
                <c:pt idx="39">
                  <c:v>95702.29</c:v>
                </c:pt>
                <c:pt idx="40">
                  <c:v>99302</c:v>
                </c:pt>
                <c:pt idx="41">
                  <c:v>63350.55</c:v>
                </c:pt>
                <c:pt idx="42">
                  <c:v>61088.93</c:v>
                </c:pt>
                <c:pt idx="43">
                  <c:v>60602.9</c:v>
                </c:pt>
                <c:pt idx="44">
                  <c:v>24148.799999999999</c:v>
                </c:pt>
                <c:pt idx="45">
                  <c:v>68949.64</c:v>
                </c:pt>
                <c:pt idx="46">
                  <c:v>52891.19</c:v>
                </c:pt>
                <c:pt idx="47">
                  <c:v>80273.17</c:v>
                </c:pt>
                <c:pt idx="48">
                  <c:v>103161.9</c:v>
                </c:pt>
                <c:pt idx="49">
                  <c:v>119580.03</c:v>
                </c:pt>
                <c:pt idx="50">
                  <c:v>96250.12</c:v>
                </c:pt>
                <c:pt idx="51">
                  <c:v>81829.87</c:v>
                </c:pt>
                <c:pt idx="52">
                  <c:v>94751.98</c:v>
                </c:pt>
                <c:pt idx="53">
                  <c:v>84677.92</c:v>
                </c:pt>
                <c:pt idx="54">
                  <c:v>89359.34</c:v>
                </c:pt>
                <c:pt idx="55">
                  <c:v>48127.83</c:v>
                </c:pt>
                <c:pt idx="56">
                  <c:v>330243.63</c:v>
                </c:pt>
                <c:pt idx="57">
                  <c:v>37021.9</c:v>
                </c:pt>
                <c:pt idx="58">
                  <c:v>78762.89</c:v>
                </c:pt>
                <c:pt idx="59">
                  <c:v>91197.57</c:v>
                </c:pt>
                <c:pt idx="60">
                  <c:v>44747.59</c:v>
                </c:pt>
                <c:pt idx="61">
                  <c:v>76802.539999999994</c:v>
                </c:pt>
                <c:pt idx="62">
                  <c:v>36365.449999999997</c:v>
                </c:pt>
                <c:pt idx="63">
                  <c:v>97831.32</c:v>
                </c:pt>
                <c:pt idx="64">
                  <c:v>23482.83</c:v>
                </c:pt>
                <c:pt idx="65">
                  <c:v>31612.720000000001</c:v>
                </c:pt>
                <c:pt idx="66">
                  <c:v>160212.88</c:v>
                </c:pt>
                <c:pt idx="67">
                  <c:v>19243.03</c:v>
                </c:pt>
                <c:pt idx="68">
                  <c:v>33928.660000000003</c:v>
                </c:pt>
                <c:pt idx="69">
                  <c:v>150185.9</c:v>
                </c:pt>
                <c:pt idx="70">
                  <c:v>19109.36</c:v>
                </c:pt>
                <c:pt idx="71">
                  <c:v>29407.26</c:v>
                </c:pt>
                <c:pt idx="72">
                  <c:v>9982.08</c:v>
                </c:pt>
                <c:pt idx="73">
                  <c:v>21444.75</c:v>
                </c:pt>
                <c:pt idx="74">
                  <c:v>11283.04</c:v>
                </c:pt>
                <c:pt idx="75">
                  <c:v>49105.39</c:v>
                </c:pt>
                <c:pt idx="76">
                  <c:v>17368.96</c:v>
                </c:pt>
                <c:pt idx="77">
                  <c:v>147046.41</c:v>
                </c:pt>
                <c:pt idx="78">
                  <c:v>31853.7</c:v>
                </c:pt>
                <c:pt idx="79">
                  <c:v>54646.05</c:v>
                </c:pt>
                <c:pt idx="80">
                  <c:v>28012.26</c:v>
                </c:pt>
                <c:pt idx="81">
                  <c:v>94934.96</c:v>
                </c:pt>
                <c:pt idx="82">
                  <c:v>44903.97</c:v>
                </c:pt>
                <c:pt idx="83">
                  <c:v>34726.720000000001</c:v>
                </c:pt>
                <c:pt idx="84">
                  <c:v>58052.94</c:v>
                </c:pt>
                <c:pt idx="85">
                  <c:v>50475.360000000001</c:v>
                </c:pt>
                <c:pt idx="86">
                  <c:v>90940.62</c:v>
                </c:pt>
                <c:pt idx="87">
                  <c:v>58122.29</c:v>
                </c:pt>
                <c:pt idx="88">
                  <c:v>39050.120000000003</c:v>
                </c:pt>
                <c:pt idx="89">
                  <c:v>23750.47</c:v>
                </c:pt>
                <c:pt idx="90">
                  <c:v>60602.78</c:v>
                </c:pt>
                <c:pt idx="91">
                  <c:v>81326.740000000005</c:v>
                </c:pt>
                <c:pt idx="92">
                  <c:v>41432.33</c:v>
                </c:pt>
                <c:pt idx="93">
                  <c:v>27553.9</c:v>
                </c:pt>
                <c:pt idx="94">
                  <c:v>14536.03</c:v>
                </c:pt>
                <c:pt idx="95">
                  <c:v>16975.37</c:v>
                </c:pt>
                <c:pt idx="96">
                  <c:v>14429.07</c:v>
                </c:pt>
                <c:pt idx="97">
                  <c:v>16318.53</c:v>
                </c:pt>
                <c:pt idx="98">
                  <c:v>12125.59</c:v>
                </c:pt>
                <c:pt idx="99">
                  <c:v>33640.26</c:v>
                </c:pt>
                <c:pt idx="100">
                  <c:v>53677.5</c:v>
                </c:pt>
                <c:pt idx="101">
                  <c:v>110895.45</c:v>
                </c:pt>
                <c:pt idx="102">
                  <c:v>67218.92</c:v>
                </c:pt>
                <c:pt idx="103">
                  <c:v>30211.34</c:v>
                </c:pt>
                <c:pt idx="104">
                  <c:v>32581.83</c:v>
                </c:pt>
                <c:pt idx="105">
                  <c:v>67935.83</c:v>
                </c:pt>
                <c:pt idx="106">
                  <c:v>33391.910000000003</c:v>
                </c:pt>
                <c:pt idx="107">
                  <c:v>35588.67</c:v>
                </c:pt>
                <c:pt idx="108">
                  <c:v>22669.84</c:v>
                </c:pt>
                <c:pt idx="109">
                  <c:v>44627.95</c:v>
                </c:pt>
                <c:pt idx="110">
                  <c:v>17904.439999999999</c:v>
                </c:pt>
                <c:pt idx="111">
                  <c:v>85704.04</c:v>
                </c:pt>
                <c:pt idx="112">
                  <c:v>25738.58</c:v>
                </c:pt>
                <c:pt idx="113">
                  <c:v>78390.03</c:v>
                </c:pt>
                <c:pt idx="114">
                  <c:v>18537.38</c:v>
                </c:pt>
                <c:pt idx="115">
                  <c:v>47435.24</c:v>
                </c:pt>
                <c:pt idx="116">
                  <c:v>25059.39</c:v>
                </c:pt>
                <c:pt idx="117">
                  <c:v>26679.5</c:v>
                </c:pt>
                <c:pt idx="118">
                  <c:v>58705.98</c:v>
                </c:pt>
                <c:pt idx="119">
                  <c:v>107413.84</c:v>
                </c:pt>
                <c:pt idx="120">
                  <c:v>115546.48</c:v>
                </c:pt>
                <c:pt idx="121">
                  <c:v>78610.36</c:v>
                </c:pt>
                <c:pt idx="122">
                  <c:v>77871.69</c:v>
                </c:pt>
                <c:pt idx="123">
                  <c:v>60243.81</c:v>
                </c:pt>
                <c:pt idx="124">
                  <c:v>64343.81</c:v>
                </c:pt>
                <c:pt idx="125">
                  <c:v>101734.47</c:v>
                </c:pt>
                <c:pt idx="126">
                  <c:v>29092.09</c:v>
                </c:pt>
                <c:pt idx="127">
                  <c:v>29427.29</c:v>
                </c:pt>
                <c:pt idx="128">
                  <c:v>36488</c:v>
                </c:pt>
                <c:pt idx="129">
                  <c:v>28154.47</c:v>
                </c:pt>
                <c:pt idx="130">
                  <c:v>29995.34</c:v>
                </c:pt>
                <c:pt idx="131">
                  <c:v>43958.33</c:v>
                </c:pt>
                <c:pt idx="132">
                  <c:v>60393.27</c:v>
                </c:pt>
                <c:pt idx="133">
                  <c:v>40700.46</c:v>
                </c:pt>
                <c:pt idx="134">
                  <c:v>106094.68</c:v>
                </c:pt>
                <c:pt idx="135">
                  <c:v>118320.98</c:v>
                </c:pt>
              </c:numCache>
            </c:numRef>
          </c:xVal>
          <c:yVal>
            <c:numRef>
              <c:f>Sheet1!$B$2:$B$137</c:f>
              <c:numCache>
                <c:formatCode>General</c:formatCode>
                <c:ptCount val="136"/>
                <c:pt idx="0">
                  <c:v>43.347000000000001</c:v>
                </c:pt>
                <c:pt idx="1">
                  <c:v>31.960999999999999</c:v>
                </c:pt>
                <c:pt idx="2">
                  <c:v>43.347000000000001</c:v>
                </c:pt>
                <c:pt idx="3">
                  <c:v>36.456000000000003</c:v>
                </c:pt>
                <c:pt idx="4">
                  <c:v>45.445</c:v>
                </c:pt>
                <c:pt idx="5">
                  <c:v>41.15</c:v>
                </c:pt>
                <c:pt idx="6">
                  <c:v>45.244999999999997</c:v>
                </c:pt>
                <c:pt idx="7">
                  <c:v>41.848999999999997</c:v>
                </c:pt>
                <c:pt idx="8">
                  <c:v>44.844999999999999</c:v>
                </c:pt>
                <c:pt idx="9">
                  <c:v>44.844999999999999</c:v>
                </c:pt>
                <c:pt idx="10">
                  <c:v>39.152000000000001</c:v>
                </c:pt>
                <c:pt idx="11">
                  <c:v>44.945</c:v>
                </c:pt>
                <c:pt idx="12">
                  <c:v>44.646000000000001</c:v>
                </c:pt>
                <c:pt idx="13">
                  <c:v>39.851999999999997</c:v>
                </c:pt>
                <c:pt idx="14">
                  <c:v>45.445</c:v>
                </c:pt>
                <c:pt idx="15">
                  <c:v>44.146000000000001</c:v>
                </c:pt>
                <c:pt idx="16">
                  <c:v>40.950000000000003</c:v>
                </c:pt>
                <c:pt idx="17">
                  <c:v>45.645000000000003</c:v>
                </c:pt>
                <c:pt idx="18">
                  <c:v>45.344999999999999</c:v>
                </c:pt>
                <c:pt idx="19">
                  <c:v>42.448</c:v>
                </c:pt>
                <c:pt idx="20">
                  <c:v>37.853999999999999</c:v>
                </c:pt>
                <c:pt idx="21">
                  <c:v>45.944000000000003</c:v>
                </c:pt>
                <c:pt idx="22">
                  <c:v>45.944000000000003</c:v>
                </c:pt>
                <c:pt idx="23">
                  <c:v>44.246000000000002</c:v>
                </c:pt>
                <c:pt idx="24">
                  <c:v>38.054000000000002</c:v>
                </c:pt>
                <c:pt idx="25">
                  <c:v>33.359000000000002</c:v>
                </c:pt>
                <c:pt idx="26">
                  <c:v>45.244999999999997</c:v>
                </c:pt>
                <c:pt idx="27">
                  <c:v>44.844999999999999</c:v>
                </c:pt>
                <c:pt idx="28">
                  <c:v>30.574000000000002</c:v>
                </c:pt>
                <c:pt idx="29">
                  <c:v>45.11</c:v>
                </c:pt>
                <c:pt idx="30">
                  <c:v>45.511000000000003</c:v>
                </c:pt>
                <c:pt idx="31">
                  <c:v>44.308</c:v>
                </c:pt>
                <c:pt idx="32">
                  <c:v>42.503</c:v>
                </c:pt>
                <c:pt idx="33">
                  <c:v>32.078000000000003</c:v>
                </c:pt>
                <c:pt idx="34">
                  <c:v>45.31</c:v>
                </c:pt>
                <c:pt idx="35">
                  <c:v>45.009</c:v>
                </c:pt>
                <c:pt idx="36">
                  <c:v>43.706000000000003</c:v>
                </c:pt>
                <c:pt idx="37">
                  <c:v>39.094999999999999</c:v>
                </c:pt>
                <c:pt idx="38">
                  <c:v>28.068000000000001</c:v>
                </c:pt>
                <c:pt idx="39">
                  <c:v>28.664999999999999</c:v>
                </c:pt>
                <c:pt idx="40">
                  <c:v>28.63</c:v>
                </c:pt>
                <c:pt idx="41">
                  <c:v>37.308999999999997</c:v>
                </c:pt>
                <c:pt idx="42">
                  <c:v>37.11</c:v>
                </c:pt>
                <c:pt idx="43">
                  <c:v>38.506</c:v>
                </c:pt>
                <c:pt idx="44">
                  <c:v>41.2</c:v>
                </c:pt>
                <c:pt idx="45">
                  <c:v>35.414000000000001</c:v>
                </c:pt>
                <c:pt idx="46">
                  <c:v>37.408999999999999</c:v>
                </c:pt>
                <c:pt idx="47">
                  <c:v>31.024999999999999</c:v>
                </c:pt>
                <c:pt idx="48">
                  <c:v>27.433</c:v>
                </c:pt>
                <c:pt idx="49">
                  <c:v>25.937000000000001</c:v>
                </c:pt>
                <c:pt idx="50">
                  <c:v>29.628</c:v>
                </c:pt>
                <c:pt idx="51">
                  <c:v>33.119</c:v>
                </c:pt>
                <c:pt idx="52">
                  <c:v>30.626000000000001</c:v>
                </c:pt>
                <c:pt idx="53">
                  <c:v>33.119</c:v>
                </c:pt>
                <c:pt idx="54">
                  <c:v>33.219000000000001</c:v>
                </c:pt>
                <c:pt idx="55">
                  <c:v>46.311999999999998</c:v>
                </c:pt>
                <c:pt idx="56">
                  <c:v>11.428000000000001</c:v>
                </c:pt>
                <c:pt idx="57">
                  <c:v>47.515000000000001</c:v>
                </c:pt>
                <c:pt idx="58">
                  <c:v>40.899000000000001</c:v>
                </c:pt>
                <c:pt idx="59">
                  <c:v>39.997</c:v>
                </c:pt>
                <c:pt idx="60">
                  <c:v>47.014000000000003</c:v>
                </c:pt>
                <c:pt idx="61">
                  <c:v>39.896999999999998</c:v>
                </c:pt>
                <c:pt idx="62">
                  <c:v>45.645000000000003</c:v>
                </c:pt>
                <c:pt idx="63">
                  <c:v>35.256999999999998</c:v>
                </c:pt>
                <c:pt idx="64">
                  <c:v>46.344000000000001</c:v>
                </c:pt>
                <c:pt idx="65">
                  <c:v>44.545999999999999</c:v>
                </c:pt>
                <c:pt idx="66">
                  <c:v>21.173999999999999</c:v>
                </c:pt>
                <c:pt idx="67">
                  <c:v>45.844000000000001</c:v>
                </c:pt>
                <c:pt idx="68">
                  <c:v>43.247</c:v>
                </c:pt>
                <c:pt idx="69">
                  <c:v>19.376000000000001</c:v>
                </c:pt>
                <c:pt idx="70">
                  <c:v>46.843000000000004</c:v>
                </c:pt>
                <c:pt idx="71">
                  <c:v>44.445999999999998</c:v>
                </c:pt>
                <c:pt idx="72">
                  <c:v>48.540999999999997</c:v>
                </c:pt>
                <c:pt idx="73">
                  <c:v>45.244999999999997</c:v>
                </c:pt>
                <c:pt idx="74">
                  <c:v>47.442</c:v>
                </c:pt>
                <c:pt idx="75">
                  <c:v>42.847999999999999</c:v>
                </c:pt>
                <c:pt idx="76">
                  <c:v>46.344000000000001</c:v>
                </c:pt>
                <c:pt idx="77">
                  <c:v>26.167999999999999</c:v>
                </c:pt>
                <c:pt idx="78">
                  <c:v>47.042999999999999</c:v>
                </c:pt>
                <c:pt idx="79">
                  <c:v>42.348999999999997</c:v>
                </c:pt>
                <c:pt idx="80">
                  <c:v>48.042000000000002</c:v>
                </c:pt>
                <c:pt idx="81">
                  <c:v>39.703000000000003</c:v>
                </c:pt>
                <c:pt idx="82">
                  <c:v>41.2</c:v>
                </c:pt>
                <c:pt idx="83">
                  <c:v>43.1</c:v>
                </c:pt>
                <c:pt idx="84">
                  <c:v>37</c:v>
                </c:pt>
                <c:pt idx="85">
                  <c:v>39.700000000000003</c:v>
                </c:pt>
                <c:pt idx="86">
                  <c:v>31.1</c:v>
                </c:pt>
                <c:pt idx="87">
                  <c:v>37.4</c:v>
                </c:pt>
                <c:pt idx="88">
                  <c:v>41</c:v>
                </c:pt>
                <c:pt idx="89">
                  <c:v>43.4</c:v>
                </c:pt>
                <c:pt idx="90">
                  <c:v>38.1</c:v>
                </c:pt>
                <c:pt idx="91">
                  <c:v>34.299999999999997</c:v>
                </c:pt>
                <c:pt idx="92">
                  <c:v>43.2</c:v>
                </c:pt>
                <c:pt idx="93">
                  <c:v>45.9</c:v>
                </c:pt>
                <c:pt idx="94">
                  <c:v>50.1</c:v>
                </c:pt>
                <c:pt idx="95">
                  <c:v>51.1</c:v>
                </c:pt>
                <c:pt idx="96">
                  <c:v>51</c:v>
                </c:pt>
                <c:pt idx="97">
                  <c:v>51</c:v>
                </c:pt>
                <c:pt idx="98">
                  <c:v>51.3</c:v>
                </c:pt>
                <c:pt idx="99">
                  <c:v>40</c:v>
                </c:pt>
                <c:pt idx="100">
                  <c:v>36.5</c:v>
                </c:pt>
                <c:pt idx="101">
                  <c:v>31</c:v>
                </c:pt>
                <c:pt idx="102">
                  <c:v>38.799999999999997</c:v>
                </c:pt>
                <c:pt idx="103">
                  <c:v>48.5</c:v>
                </c:pt>
                <c:pt idx="104">
                  <c:v>47.1</c:v>
                </c:pt>
                <c:pt idx="105">
                  <c:v>40.5</c:v>
                </c:pt>
                <c:pt idx="106">
                  <c:v>48.7</c:v>
                </c:pt>
                <c:pt idx="107">
                  <c:v>47.3</c:v>
                </c:pt>
                <c:pt idx="108">
                  <c:v>46.8</c:v>
                </c:pt>
                <c:pt idx="109">
                  <c:v>39.5</c:v>
                </c:pt>
                <c:pt idx="110">
                  <c:v>45.8</c:v>
                </c:pt>
                <c:pt idx="111">
                  <c:v>33.200000000000003</c:v>
                </c:pt>
                <c:pt idx="112">
                  <c:v>42.8</c:v>
                </c:pt>
                <c:pt idx="113">
                  <c:v>31.8</c:v>
                </c:pt>
                <c:pt idx="114">
                  <c:v>0</c:v>
                </c:pt>
                <c:pt idx="115">
                  <c:v>35.1</c:v>
                </c:pt>
                <c:pt idx="116">
                  <c:v>0</c:v>
                </c:pt>
                <c:pt idx="117">
                  <c:v>41.6</c:v>
                </c:pt>
                <c:pt idx="118">
                  <c:v>34.4</c:v>
                </c:pt>
                <c:pt idx="119">
                  <c:v>27.5</c:v>
                </c:pt>
                <c:pt idx="120">
                  <c:v>26.1</c:v>
                </c:pt>
                <c:pt idx="121">
                  <c:v>34.299999999999997</c:v>
                </c:pt>
                <c:pt idx="122">
                  <c:v>32.6</c:v>
                </c:pt>
                <c:pt idx="123">
                  <c:v>36.700000000000003</c:v>
                </c:pt>
                <c:pt idx="124">
                  <c:v>34.857999999999997</c:v>
                </c:pt>
                <c:pt idx="125">
                  <c:v>27.466999999999999</c:v>
                </c:pt>
                <c:pt idx="126">
                  <c:v>39.351999999999997</c:v>
                </c:pt>
                <c:pt idx="127">
                  <c:v>40.151000000000003</c:v>
                </c:pt>
                <c:pt idx="128">
                  <c:v>39.851999999999997</c:v>
                </c:pt>
                <c:pt idx="129">
                  <c:v>40.350999999999999</c:v>
                </c:pt>
                <c:pt idx="130">
                  <c:v>41.649000000000001</c:v>
                </c:pt>
                <c:pt idx="131">
                  <c:v>40.950000000000003</c:v>
                </c:pt>
                <c:pt idx="132">
                  <c:v>36.954999999999998</c:v>
                </c:pt>
                <c:pt idx="133">
                  <c:v>41.848999999999997</c:v>
                </c:pt>
                <c:pt idx="134">
                  <c:v>28.565000000000001</c:v>
                </c:pt>
                <c:pt idx="135">
                  <c:v>27.466999999999999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422808"/>
        <c:axId val="367423200"/>
      </c:scatterChart>
      <c:valAx>
        <c:axId val="367422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23200"/>
        <c:crosses val="autoZero"/>
        <c:crossBetween val="midCat"/>
      </c:valAx>
      <c:valAx>
        <c:axId val="36742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22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ALMUNIUM</a:t>
            </a:r>
            <a:endParaRPr lang="en-US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/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84055267512185E-2"/>
          <c:y val="0.13806562465358607"/>
          <c:w val="0.88048555379639215"/>
          <c:h val="0.79518434763330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8575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Sheet1!$A$2:$A$137</c:f>
              <c:numCache>
                <c:formatCode>General</c:formatCode>
                <c:ptCount val="136"/>
                <c:pt idx="0">
                  <c:v>10062.129999999999</c:v>
                </c:pt>
                <c:pt idx="1">
                  <c:v>14141.88</c:v>
                </c:pt>
                <c:pt idx="2">
                  <c:v>4507.87</c:v>
                </c:pt>
                <c:pt idx="3">
                  <c:v>11305.72</c:v>
                </c:pt>
                <c:pt idx="4">
                  <c:v>3994.33</c:v>
                </c:pt>
                <c:pt idx="5">
                  <c:v>5768.26</c:v>
                </c:pt>
                <c:pt idx="6">
                  <c:v>3567.89</c:v>
                </c:pt>
                <c:pt idx="7">
                  <c:v>13430.57</c:v>
                </c:pt>
                <c:pt idx="8">
                  <c:v>2935.1</c:v>
                </c:pt>
                <c:pt idx="9">
                  <c:v>3425.99</c:v>
                </c:pt>
                <c:pt idx="10">
                  <c:v>9835.5300000000007</c:v>
                </c:pt>
                <c:pt idx="11">
                  <c:v>3957.97</c:v>
                </c:pt>
                <c:pt idx="12">
                  <c:v>4273.45</c:v>
                </c:pt>
                <c:pt idx="13">
                  <c:v>7378.57</c:v>
                </c:pt>
                <c:pt idx="14">
                  <c:v>5042.3500000000004</c:v>
                </c:pt>
                <c:pt idx="15">
                  <c:v>11697.28</c:v>
                </c:pt>
                <c:pt idx="16">
                  <c:v>13750.9</c:v>
                </c:pt>
                <c:pt idx="17">
                  <c:v>5211.59</c:v>
                </c:pt>
                <c:pt idx="18">
                  <c:v>6455.93</c:v>
                </c:pt>
                <c:pt idx="19">
                  <c:v>8910.2900000000009</c:v>
                </c:pt>
                <c:pt idx="20">
                  <c:v>9600.84</c:v>
                </c:pt>
                <c:pt idx="21">
                  <c:v>4551.43</c:v>
                </c:pt>
                <c:pt idx="22">
                  <c:v>4047.58</c:v>
                </c:pt>
                <c:pt idx="23">
                  <c:v>6424.11</c:v>
                </c:pt>
                <c:pt idx="24">
                  <c:v>11925.86</c:v>
                </c:pt>
                <c:pt idx="25">
                  <c:v>21668.400000000001</c:v>
                </c:pt>
                <c:pt idx="26">
                  <c:v>3609.09</c:v>
                </c:pt>
                <c:pt idx="27">
                  <c:v>5335.66</c:v>
                </c:pt>
                <c:pt idx="28">
                  <c:v>16184.43</c:v>
                </c:pt>
                <c:pt idx="29">
                  <c:v>4076.25</c:v>
                </c:pt>
                <c:pt idx="30">
                  <c:v>3476.19</c:v>
                </c:pt>
                <c:pt idx="31">
                  <c:v>4690.29</c:v>
                </c:pt>
                <c:pt idx="32">
                  <c:v>7142.26</c:v>
                </c:pt>
                <c:pt idx="33">
                  <c:v>23502.69</c:v>
                </c:pt>
                <c:pt idx="34">
                  <c:v>3617.78</c:v>
                </c:pt>
                <c:pt idx="35">
                  <c:v>3968.58</c:v>
                </c:pt>
                <c:pt idx="36">
                  <c:v>4850.37</c:v>
                </c:pt>
                <c:pt idx="37">
                  <c:v>7443.77</c:v>
                </c:pt>
                <c:pt idx="38">
                  <c:v>33677.550000000003</c:v>
                </c:pt>
                <c:pt idx="39">
                  <c:v>26855.31</c:v>
                </c:pt>
                <c:pt idx="40">
                  <c:v>28026.38</c:v>
                </c:pt>
                <c:pt idx="41">
                  <c:v>16408.79</c:v>
                </c:pt>
                <c:pt idx="42">
                  <c:v>14619.49</c:v>
                </c:pt>
                <c:pt idx="43">
                  <c:v>14480.84</c:v>
                </c:pt>
                <c:pt idx="44">
                  <c:v>6865.22</c:v>
                </c:pt>
                <c:pt idx="45">
                  <c:v>18258.52</c:v>
                </c:pt>
                <c:pt idx="46">
                  <c:v>14987.14</c:v>
                </c:pt>
                <c:pt idx="47">
                  <c:v>22293.71</c:v>
                </c:pt>
                <c:pt idx="48">
                  <c:v>27519.46</c:v>
                </c:pt>
                <c:pt idx="49">
                  <c:v>28759.37</c:v>
                </c:pt>
                <c:pt idx="50">
                  <c:v>26250</c:v>
                </c:pt>
                <c:pt idx="51">
                  <c:v>22922.26</c:v>
                </c:pt>
                <c:pt idx="52">
                  <c:v>26020.41</c:v>
                </c:pt>
                <c:pt idx="53">
                  <c:v>24786.04</c:v>
                </c:pt>
                <c:pt idx="54">
                  <c:v>25201.68</c:v>
                </c:pt>
                <c:pt idx="55">
                  <c:v>9671.16</c:v>
                </c:pt>
                <c:pt idx="56">
                  <c:v>27426.05</c:v>
                </c:pt>
                <c:pt idx="57">
                  <c:v>3826.98</c:v>
                </c:pt>
                <c:pt idx="58">
                  <c:v>10488.2</c:v>
                </c:pt>
                <c:pt idx="59">
                  <c:v>11389.87</c:v>
                </c:pt>
                <c:pt idx="60">
                  <c:v>6695.04</c:v>
                </c:pt>
                <c:pt idx="61">
                  <c:v>7160.89</c:v>
                </c:pt>
                <c:pt idx="62">
                  <c:v>4952.28</c:v>
                </c:pt>
                <c:pt idx="63">
                  <c:v>7922.93</c:v>
                </c:pt>
                <c:pt idx="64">
                  <c:v>3298.24</c:v>
                </c:pt>
                <c:pt idx="65">
                  <c:v>4301.93</c:v>
                </c:pt>
                <c:pt idx="66">
                  <c:v>11847.86</c:v>
                </c:pt>
                <c:pt idx="67">
                  <c:v>2401.21</c:v>
                </c:pt>
                <c:pt idx="68">
                  <c:v>4271.32</c:v>
                </c:pt>
                <c:pt idx="69">
                  <c:v>16632.87</c:v>
                </c:pt>
                <c:pt idx="70">
                  <c:v>3321.86</c:v>
                </c:pt>
                <c:pt idx="71">
                  <c:v>4369.74</c:v>
                </c:pt>
                <c:pt idx="72">
                  <c:v>3167.09</c:v>
                </c:pt>
                <c:pt idx="73">
                  <c:v>4208.25</c:v>
                </c:pt>
                <c:pt idx="74">
                  <c:v>2667.76</c:v>
                </c:pt>
                <c:pt idx="75">
                  <c:v>7573.68</c:v>
                </c:pt>
                <c:pt idx="76">
                  <c:v>1976.51</c:v>
                </c:pt>
                <c:pt idx="77">
                  <c:v>19243.07</c:v>
                </c:pt>
                <c:pt idx="78">
                  <c:v>8061.37</c:v>
                </c:pt>
                <c:pt idx="79">
                  <c:v>9657.89</c:v>
                </c:pt>
                <c:pt idx="80">
                  <c:v>6832.22</c:v>
                </c:pt>
                <c:pt idx="81">
                  <c:v>12629.55</c:v>
                </c:pt>
                <c:pt idx="82">
                  <c:v>18176.66</c:v>
                </c:pt>
                <c:pt idx="83">
                  <c:v>12539.47</c:v>
                </c:pt>
                <c:pt idx="84">
                  <c:v>25910.22</c:v>
                </c:pt>
                <c:pt idx="85">
                  <c:v>21796.74</c:v>
                </c:pt>
                <c:pt idx="86">
                  <c:v>43917.61</c:v>
                </c:pt>
                <c:pt idx="87">
                  <c:v>27264.61</c:v>
                </c:pt>
                <c:pt idx="88">
                  <c:v>16754.080000000002</c:v>
                </c:pt>
                <c:pt idx="89">
                  <c:v>10260.66</c:v>
                </c:pt>
                <c:pt idx="90">
                  <c:v>26640.36</c:v>
                </c:pt>
                <c:pt idx="91">
                  <c:v>35984.71</c:v>
                </c:pt>
                <c:pt idx="92">
                  <c:v>17229.22</c:v>
                </c:pt>
                <c:pt idx="93">
                  <c:v>11529.17</c:v>
                </c:pt>
                <c:pt idx="94">
                  <c:v>7286.16</c:v>
                </c:pt>
                <c:pt idx="95">
                  <c:v>7265.04</c:v>
                </c:pt>
                <c:pt idx="96">
                  <c:v>6406.14</c:v>
                </c:pt>
                <c:pt idx="97">
                  <c:v>6912.46</c:v>
                </c:pt>
                <c:pt idx="98">
                  <c:v>5295.61</c:v>
                </c:pt>
                <c:pt idx="99">
                  <c:v>14153.58</c:v>
                </c:pt>
                <c:pt idx="100">
                  <c:v>23141.31</c:v>
                </c:pt>
                <c:pt idx="101">
                  <c:v>45165.14</c:v>
                </c:pt>
                <c:pt idx="102">
                  <c:v>26177.66</c:v>
                </c:pt>
                <c:pt idx="103">
                  <c:v>12760.66</c:v>
                </c:pt>
                <c:pt idx="104">
                  <c:v>13920.41</c:v>
                </c:pt>
                <c:pt idx="105">
                  <c:v>29258.43</c:v>
                </c:pt>
                <c:pt idx="106">
                  <c:v>14818.98</c:v>
                </c:pt>
                <c:pt idx="107">
                  <c:v>14830.67</c:v>
                </c:pt>
                <c:pt idx="108">
                  <c:v>9741.74</c:v>
                </c:pt>
                <c:pt idx="109">
                  <c:v>17791.62</c:v>
                </c:pt>
                <c:pt idx="110">
                  <c:v>7706.35</c:v>
                </c:pt>
                <c:pt idx="111">
                  <c:v>34339.22</c:v>
                </c:pt>
                <c:pt idx="112">
                  <c:v>6589.71</c:v>
                </c:pt>
                <c:pt idx="113">
                  <c:v>30244.09</c:v>
                </c:pt>
                <c:pt idx="114">
                  <c:v>4254.2</c:v>
                </c:pt>
                <c:pt idx="115">
                  <c:v>20511.54</c:v>
                </c:pt>
                <c:pt idx="116">
                  <c:v>6901.42</c:v>
                </c:pt>
                <c:pt idx="117">
                  <c:v>6270.94</c:v>
                </c:pt>
                <c:pt idx="118">
                  <c:v>22509</c:v>
                </c:pt>
                <c:pt idx="119">
                  <c:v>40442.449999999997</c:v>
                </c:pt>
                <c:pt idx="120">
                  <c:v>43989.81</c:v>
                </c:pt>
                <c:pt idx="121">
                  <c:v>34036.69</c:v>
                </c:pt>
                <c:pt idx="122">
                  <c:v>34218.6</c:v>
                </c:pt>
                <c:pt idx="123">
                  <c:v>25855.54</c:v>
                </c:pt>
                <c:pt idx="124">
                  <c:v>29078.93</c:v>
                </c:pt>
                <c:pt idx="125">
                  <c:v>42885.24</c:v>
                </c:pt>
                <c:pt idx="126">
                  <c:v>10940.1</c:v>
                </c:pt>
                <c:pt idx="127">
                  <c:v>11494.41</c:v>
                </c:pt>
                <c:pt idx="128">
                  <c:v>14240.09</c:v>
                </c:pt>
                <c:pt idx="129">
                  <c:v>10692.57</c:v>
                </c:pt>
                <c:pt idx="130">
                  <c:v>11535.81</c:v>
                </c:pt>
                <c:pt idx="131">
                  <c:v>18684.919999999998</c:v>
                </c:pt>
                <c:pt idx="132">
                  <c:v>24835.69</c:v>
                </c:pt>
                <c:pt idx="133">
                  <c:v>16153</c:v>
                </c:pt>
                <c:pt idx="134">
                  <c:v>47493.96</c:v>
                </c:pt>
                <c:pt idx="135">
                  <c:v>50550.3</c:v>
                </c:pt>
              </c:numCache>
            </c:numRef>
          </c:xVal>
          <c:yVal>
            <c:numRef>
              <c:f>Sheet1!$B$2:$B$137</c:f>
              <c:numCache>
                <c:formatCode>General</c:formatCode>
                <c:ptCount val="136"/>
                <c:pt idx="0">
                  <c:v>43.347000000000001</c:v>
                </c:pt>
                <c:pt idx="1">
                  <c:v>31.960999999999999</c:v>
                </c:pt>
                <c:pt idx="2">
                  <c:v>43.347000000000001</c:v>
                </c:pt>
                <c:pt idx="3">
                  <c:v>36.456000000000003</c:v>
                </c:pt>
                <c:pt idx="4">
                  <c:v>45.445</c:v>
                </c:pt>
                <c:pt idx="5">
                  <c:v>41.15</c:v>
                </c:pt>
                <c:pt idx="6">
                  <c:v>45.244999999999997</c:v>
                </c:pt>
                <c:pt idx="7">
                  <c:v>41.848999999999997</c:v>
                </c:pt>
                <c:pt idx="8">
                  <c:v>44.844999999999999</c:v>
                </c:pt>
                <c:pt idx="9">
                  <c:v>44.844999999999999</c:v>
                </c:pt>
                <c:pt idx="10">
                  <c:v>39.152000000000001</c:v>
                </c:pt>
                <c:pt idx="11">
                  <c:v>44.945</c:v>
                </c:pt>
                <c:pt idx="12">
                  <c:v>44.646000000000001</c:v>
                </c:pt>
                <c:pt idx="13">
                  <c:v>39.851999999999997</c:v>
                </c:pt>
                <c:pt idx="14">
                  <c:v>45.445</c:v>
                </c:pt>
                <c:pt idx="15">
                  <c:v>44.146000000000001</c:v>
                </c:pt>
                <c:pt idx="16">
                  <c:v>40.950000000000003</c:v>
                </c:pt>
                <c:pt idx="17">
                  <c:v>45.645000000000003</c:v>
                </c:pt>
                <c:pt idx="18">
                  <c:v>45.344999999999999</c:v>
                </c:pt>
                <c:pt idx="19">
                  <c:v>42.448</c:v>
                </c:pt>
                <c:pt idx="20">
                  <c:v>37.853999999999999</c:v>
                </c:pt>
                <c:pt idx="21">
                  <c:v>45.944000000000003</c:v>
                </c:pt>
                <c:pt idx="22">
                  <c:v>45.944000000000003</c:v>
                </c:pt>
                <c:pt idx="23">
                  <c:v>44.246000000000002</c:v>
                </c:pt>
                <c:pt idx="24">
                  <c:v>38.054000000000002</c:v>
                </c:pt>
                <c:pt idx="25">
                  <c:v>33.359000000000002</c:v>
                </c:pt>
                <c:pt idx="26">
                  <c:v>45.244999999999997</c:v>
                </c:pt>
                <c:pt idx="27">
                  <c:v>44.844999999999999</c:v>
                </c:pt>
                <c:pt idx="28">
                  <c:v>30.574000000000002</c:v>
                </c:pt>
                <c:pt idx="29">
                  <c:v>45.11</c:v>
                </c:pt>
                <c:pt idx="30">
                  <c:v>45.511000000000003</c:v>
                </c:pt>
                <c:pt idx="31">
                  <c:v>44.308</c:v>
                </c:pt>
                <c:pt idx="32">
                  <c:v>42.503</c:v>
                </c:pt>
                <c:pt idx="33">
                  <c:v>32.078000000000003</c:v>
                </c:pt>
                <c:pt idx="34">
                  <c:v>45.31</c:v>
                </c:pt>
                <c:pt idx="35">
                  <c:v>45.009</c:v>
                </c:pt>
                <c:pt idx="36">
                  <c:v>43.706000000000003</c:v>
                </c:pt>
                <c:pt idx="37">
                  <c:v>39.094999999999999</c:v>
                </c:pt>
                <c:pt idx="38">
                  <c:v>28.068000000000001</c:v>
                </c:pt>
                <c:pt idx="39">
                  <c:v>28.664999999999999</c:v>
                </c:pt>
                <c:pt idx="40">
                  <c:v>28.63</c:v>
                </c:pt>
                <c:pt idx="41">
                  <c:v>37.308999999999997</c:v>
                </c:pt>
                <c:pt idx="42">
                  <c:v>37.11</c:v>
                </c:pt>
                <c:pt idx="43">
                  <c:v>38.506</c:v>
                </c:pt>
                <c:pt idx="44">
                  <c:v>41.2</c:v>
                </c:pt>
                <c:pt idx="45">
                  <c:v>35.414000000000001</c:v>
                </c:pt>
                <c:pt idx="46">
                  <c:v>37.408999999999999</c:v>
                </c:pt>
                <c:pt idx="47">
                  <c:v>31.024999999999999</c:v>
                </c:pt>
                <c:pt idx="48">
                  <c:v>27.433</c:v>
                </c:pt>
                <c:pt idx="49">
                  <c:v>25.937000000000001</c:v>
                </c:pt>
                <c:pt idx="50">
                  <c:v>29.628</c:v>
                </c:pt>
                <c:pt idx="51">
                  <c:v>33.119</c:v>
                </c:pt>
                <c:pt idx="52">
                  <c:v>30.626000000000001</c:v>
                </c:pt>
                <c:pt idx="53">
                  <c:v>33.119</c:v>
                </c:pt>
                <c:pt idx="54">
                  <c:v>33.219000000000001</c:v>
                </c:pt>
                <c:pt idx="55">
                  <c:v>46.311999999999998</c:v>
                </c:pt>
                <c:pt idx="56">
                  <c:v>11.428000000000001</c:v>
                </c:pt>
                <c:pt idx="57">
                  <c:v>47.515000000000001</c:v>
                </c:pt>
                <c:pt idx="58">
                  <c:v>40.899000000000001</c:v>
                </c:pt>
                <c:pt idx="59">
                  <c:v>39.997</c:v>
                </c:pt>
                <c:pt idx="60">
                  <c:v>47.014000000000003</c:v>
                </c:pt>
                <c:pt idx="61">
                  <c:v>39.896999999999998</c:v>
                </c:pt>
                <c:pt idx="62">
                  <c:v>45.645000000000003</c:v>
                </c:pt>
                <c:pt idx="63">
                  <c:v>35.256999999999998</c:v>
                </c:pt>
                <c:pt idx="64">
                  <c:v>46.344000000000001</c:v>
                </c:pt>
                <c:pt idx="65">
                  <c:v>44.545999999999999</c:v>
                </c:pt>
                <c:pt idx="66">
                  <c:v>21.173999999999999</c:v>
                </c:pt>
                <c:pt idx="67">
                  <c:v>45.844000000000001</c:v>
                </c:pt>
                <c:pt idx="68">
                  <c:v>43.247</c:v>
                </c:pt>
                <c:pt idx="69">
                  <c:v>19.376000000000001</c:v>
                </c:pt>
                <c:pt idx="70">
                  <c:v>46.843000000000004</c:v>
                </c:pt>
                <c:pt idx="71">
                  <c:v>44.445999999999998</c:v>
                </c:pt>
                <c:pt idx="72">
                  <c:v>48.540999999999997</c:v>
                </c:pt>
                <c:pt idx="73">
                  <c:v>45.244999999999997</c:v>
                </c:pt>
                <c:pt idx="74">
                  <c:v>47.442</c:v>
                </c:pt>
                <c:pt idx="75">
                  <c:v>42.847999999999999</c:v>
                </c:pt>
                <c:pt idx="76">
                  <c:v>46.344000000000001</c:v>
                </c:pt>
                <c:pt idx="77">
                  <c:v>26.167999999999999</c:v>
                </c:pt>
                <c:pt idx="78">
                  <c:v>47.042999999999999</c:v>
                </c:pt>
                <c:pt idx="79">
                  <c:v>42.348999999999997</c:v>
                </c:pt>
                <c:pt idx="80">
                  <c:v>48.042000000000002</c:v>
                </c:pt>
                <c:pt idx="81">
                  <c:v>39.703000000000003</c:v>
                </c:pt>
                <c:pt idx="82">
                  <c:v>41.2</c:v>
                </c:pt>
                <c:pt idx="83">
                  <c:v>43.1</c:v>
                </c:pt>
                <c:pt idx="84">
                  <c:v>37</c:v>
                </c:pt>
                <c:pt idx="85">
                  <c:v>39.700000000000003</c:v>
                </c:pt>
                <c:pt idx="86">
                  <c:v>31.1</c:v>
                </c:pt>
                <c:pt idx="87">
                  <c:v>37.4</c:v>
                </c:pt>
                <c:pt idx="88">
                  <c:v>41</c:v>
                </c:pt>
                <c:pt idx="89">
                  <c:v>43.4</c:v>
                </c:pt>
                <c:pt idx="90">
                  <c:v>38.1</c:v>
                </c:pt>
                <c:pt idx="91">
                  <c:v>34.299999999999997</c:v>
                </c:pt>
                <c:pt idx="92">
                  <c:v>43.2</c:v>
                </c:pt>
                <c:pt idx="93">
                  <c:v>45.9</c:v>
                </c:pt>
                <c:pt idx="94">
                  <c:v>50.1</c:v>
                </c:pt>
                <c:pt idx="95">
                  <c:v>51.1</c:v>
                </c:pt>
                <c:pt idx="96">
                  <c:v>51</c:v>
                </c:pt>
                <c:pt idx="97">
                  <c:v>51</c:v>
                </c:pt>
                <c:pt idx="98">
                  <c:v>51.3</c:v>
                </c:pt>
                <c:pt idx="99">
                  <c:v>40</c:v>
                </c:pt>
                <c:pt idx="100">
                  <c:v>36.5</c:v>
                </c:pt>
                <c:pt idx="101">
                  <c:v>31</c:v>
                </c:pt>
                <c:pt idx="102">
                  <c:v>38.799999999999997</c:v>
                </c:pt>
                <c:pt idx="103">
                  <c:v>48.5</c:v>
                </c:pt>
                <c:pt idx="104">
                  <c:v>47.1</c:v>
                </c:pt>
                <c:pt idx="105">
                  <c:v>40.5</c:v>
                </c:pt>
                <c:pt idx="106">
                  <c:v>48.7</c:v>
                </c:pt>
                <c:pt idx="107">
                  <c:v>47.3</c:v>
                </c:pt>
                <c:pt idx="108">
                  <c:v>46.8</c:v>
                </c:pt>
                <c:pt idx="109">
                  <c:v>39.5</c:v>
                </c:pt>
                <c:pt idx="110">
                  <c:v>45.8</c:v>
                </c:pt>
                <c:pt idx="111">
                  <c:v>33.200000000000003</c:v>
                </c:pt>
                <c:pt idx="112">
                  <c:v>42.8</c:v>
                </c:pt>
                <c:pt idx="113">
                  <c:v>31.8</c:v>
                </c:pt>
                <c:pt idx="114">
                  <c:v>0</c:v>
                </c:pt>
                <c:pt idx="115">
                  <c:v>35.1</c:v>
                </c:pt>
                <c:pt idx="116">
                  <c:v>0</c:v>
                </c:pt>
                <c:pt idx="117">
                  <c:v>41.6</c:v>
                </c:pt>
                <c:pt idx="118">
                  <c:v>34.4</c:v>
                </c:pt>
                <c:pt idx="119">
                  <c:v>27.5</c:v>
                </c:pt>
                <c:pt idx="120">
                  <c:v>26.1</c:v>
                </c:pt>
                <c:pt idx="121">
                  <c:v>34.299999999999997</c:v>
                </c:pt>
                <c:pt idx="122">
                  <c:v>32.6</c:v>
                </c:pt>
                <c:pt idx="123">
                  <c:v>36.700000000000003</c:v>
                </c:pt>
                <c:pt idx="124">
                  <c:v>34.857999999999997</c:v>
                </c:pt>
                <c:pt idx="125">
                  <c:v>27.466999999999999</c:v>
                </c:pt>
                <c:pt idx="126">
                  <c:v>39.351999999999997</c:v>
                </c:pt>
                <c:pt idx="127">
                  <c:v>40.151000000000003</c:v>
                </c:pt>
                <c:pt idx="128">
                  <c:v>39.851999999999997</c:v>
                </c:pt>
                <c:pt idx="129">
                  <c:v>40.350999999999999</c:v>
                </c:pt>
                <c:pt idx="130">
                  <c:v>41.649000000000001</c:v>
                </c:pt>
                <c:pt idx="131">
                  <c:v>40.950000000000003</c:v>
                </c:pt>
                <c:pt idx="132">
                  <c:v>36.954999999999998</c:v>
                </c:pt>
                <c:pt idx="133">
                  <c:v>41.848999999999997</c:v>
                </c:pt>
                <c:pt idx="134">
                  <c:v>28.565000000000001</c:v>
                </c:pt>
                <c:pt idx="135">
                  <c:v>27.466999999999999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435352"/>
        <c:axId val="367436528"/>
      </c:scatterChart>
      <c:valAx>
        <c:axId val="367435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36528"/>
        <c:crosses val="autoZero"/>
        <c:crossBetween val="midCat"/>
      </c:valAx>
      <c:valAx>
        <c:axId val="36743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35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CALCIUM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/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336541983149602E-2"/>
          <c:y val="0.15694613509951133"/>
          <c:w val="0.8591785665755628"/>
          <c:h val="0.7671757533600981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28575">
                <a:solidFill>
                  <a:srgbClr val="C00000"/>
                </a:solidFill>
              </a:ln>
              <a:effectLst/>
            </c:spPr>
          </c:marker>
          <c:xVal>
            <c:numRef>
              <c:f>Sheet1!$A$2:$A$137</c:f>
              <c:numCache>
                <c:formatCode>General</c:formatCode>
                <c:ptCount val="136"/>
                <c:pt idx="0">
                  <c:v>21414</c:v>
                </c:pt>
                <c:pt idx="1">
                  <c:v>18727</c:v>
                </c:pt>
                <c:pt idx="2">
                  <c:v>17868</c:v>
                </c:pt>
                <c:pt idx="3">
                  <c:v>22341</c:v>
                </c:pt>
                <c:pt idx="4">
                  <c:v>30621</c:v>
                </c:pt>
                <c:pt idx="5">
                  <c:v>31882</c:v>
                </c:pt>
                <c:pt idx="6">
                  <c:v>25765</c:v>
                </c:pt>
                <c:pt idx="7">
                  <c:v>28941</c:v>
                </c:pt>
                <c:pt idx="8">
                  <c:v>26717</c:v>
                </c:pt>
                <c:pt idx="9">
                  <c:v>28140</c:v>
                </c:pt>
                <c:pt idx="10">
                  <c:v>22583</c:v>
                </c:pt>
                <c:pt idx="11">
                  <c:v>30948</c:v>
                </c:pt>
                <c:pt idx="12">
                  <c:v>31330</c:v>
                </c:pt>
                <c:pt idx="13">
                  <c:v>28763</c:v>
                </c:pt>
                <c:pt idx="14">
                  <c:v>22386</c:v>
                </c:pt>
                <c:pt idx="15">
                  <c:v>27509</c:v>
                </c:pt>
                <c:pt idx="16">
                  <c:v>28597</c:v>
                </c:pt>
                <c:pt idx="17">
                  <c:v>21894</c:v>
                </c:pt>
                <c:pt idx="18">
                  <c:v>20337</c:v>
                </c:pt>
                <c:pt idx="19">
                  <c:v>18374</c:v>
                </c:pt>
                <c:pt idx="20">
                  <c:v>26937</c:v>
                </c:pt>
                <c:pt idx="21">
                  <c:v>11923</c:v>
                </c:pt>
                <c:pt idx="22">
                  <c:v>21219</c:v>
                </c:pt>
                <c:pt idx="23">
                  <c:v>29151</c:v>
                </c:pt>
                <c:pt idx="24">
                  <c:v>29982</c:v>
                </c:pt>
                <c:pt idx="25">
                  <c:v>35383</c:v>
                </c:pt>
                <c:pt idx="26">
                  <c:v>25854</c:v>
                </c:pt>
                <c:pt idx="27">
                  <c:v>22080</c:v>
                </c:pt>
                <c:pt idx="28">
                  <c:v>49935</c:v>
                </c:pt>
                <c:pt idx="29">
                  <c:v>31192</c:v>
                </c:pt>
                <c:pt idx="30">
                  <c:v>25689</c:v>
                </c:pt>
                <c:pt idx="31">
                  <c:v>27380</c:v>
                </c:pt>
                <c:pt idx="32">
                  <c:v>35409</c:v>
                </c:pt>
                <c:pt idx="33">
                  <c:v>40653</c:v>
                </c:pt>
                <c:pt idx="34">
                  <c:v>32545</c:v>
                </c:pt>
                <c:pt idx="35">
                  <c:v>31030</c:v>
                </c:pt>
                <c:pt idx="36">
                  <c:v>37828</c:v>
                </c:pt>
                <c:pt idx="37">
                  <c:v>42286</c:v>
                </c:pt>
                <c:pt idx="38">
                  <c:v>45627</c:v>
                </c:pt>
                <c:pt idx="39">
                  <c:v>75582</c:v>
                </c:pt>
                <c:pt idx="40">
                  <c:v>71059</c:v>
                </c:pt>
                <c:pt idx="41">
                  <c:v>34723</c:v>
                </c:pt>
                <c:pt idx="42">
                  <c:v>38686</c:v>
                </c:pt>
                <c:pt idx="43">
                  <c:v>30083</c:v>
                </c:pt>
                <c:pt idx="44">
                  <c:v>34651</c:v>
                </c:pt>
                <c:pt idx="45">
                  <c:v>48428</c:v>
                </c:pt>
                <c:pt idx="46">
                  <c:v>33510</c:v>
                </c:pt>
                <c:pt idx="47">
                  <c:v>56635</c:v>
                </c:pt>
                <c:pt idx="48">
                  <c:v>67122</c:v>
                </c:pt>
                <c:pt idx="49">
                  <c:v>54737</c:v>
                </c:pt>
                <c:pt idx="50">
                  <c:v>60597</c:v>
                </c:pt>
                <c:pt idx="51">
                  <c:v>51358</c:v>
                </c:pt>
                <c:pt idx="52">
                  <c:v>59342</c:v>
                </c:pt>
                <c:pt idx="53">
                  <c:v>52767</c:v>
                </c:pt>
                <c:pt idx="54">
                  <c:v>51451</c:v>
                </c:pt>
                <c:pt idx="55">
                  <c:v>54586</c:v>
                </c:pt>
                <c:pt idx="56">
                  <c:v>9933</c:v>
                </c:pt>
                <c:pt idx="57">
                  <c:v>4999</c:v>
                </c:pt>
                <c:pt idx="58">
                  <c:v>7447</c:v>
                </c:pt>
                <c:pt idx="59">
                  <c:v>12095</c:v>
                </c:pt>
                <c:pt idx="60">
                  <c:v>4856</c:v>
                </c:pt>
                <c:pt idx="61">
                  <c:v>6666</c:v>
                </c:pt>
                <c:pt idx="62">
                  <c:v>5448</c:v>
                </c:pt>
                <c:pt idx="63">
                  <c:v>6696</c:v>
                </c:pt>
                <c:pt idx="64">
                  <c:v>10094</c:v>
                </c:pt>
                <c:pt idx="65">
                  <c:v>17043</c:v>
                </c:pt>
                <c:pt idx="66">
                  <c:v>23039</c:v>
                </c:pt>
                <c:pt idx="67">
                  <c:v>16824</c:v>
                </c:pt>
                <c:pt idx="68">
                  <c:v>23785</c:v>
                </c:pt>
                <c:pt idx="69">
                  <c:v>21180</c:v>
                </c:pt>
                <c:pt idx="70">
                  <c:v>8247</c:v>
                </c:pt>
                <c:pt idx="71">
                  <c:v>15730</c:v>
                </c:pt>
                <c:pt idx="72">
                  <c:v>5895</c:v>
                </c:pt>
                <c:pt idx="73">
                  <c:v>7711</c:v>
                </c:pt>
                <c:pt idx="74">
                  <c:v>7546</c:v>
                </c:pt>
                <c:pt idx="75">
                  <c:v>9253</c:v>
                </c:pt>
                <c:pt idx="76">
                  <c:v>11251</c:v>
                </c:pt>
                <c:pt idx="77">
                  <c:v>11340</c:v>
                </c:pt>
                <c:pt idx="78">
                  <c:v>9482</c:v>
                </c:pt>
                <c:pt idx="79">
                  <c:v>15301</c:v>
                </c:pt>
                <c:pt idx="80">
                  <c:v>7699</c:v>
                </c:pt>
                <c:pt idx="81">
                  <c:v>10259</c:v>
                </c:pt>
                <c:pt idx="82">
                  <c:v>22018</c:v>
                </c:pt>
                <c:pt idx="83">
                  <c:v>19965</c:v>
                </c:pt>
                <c:pt idx="84">
                  <c:v>24154</c:v>
                </c:pt>
                <c:pt idx="85">
                  <c:v>24103</c:v>
                </c:pt>
                <c:pt idx="86">
                  <c:v>30894</c:v>
                </c:pt>
                <c:pt idx="87">
                  <c:v>33616</c:v>
                </c:pt>
                <c:pt idx="88">
                  <c:v>36780</c:v>
                </c:pt>
                <c:pt idx="89">
                  <c:v>33018</c:v>
                </c:pt>
                <c:pt idx="90">
                  <c:v>23064</c:v>
                </c:pt>
                <c:pt idx="91">
                  <c:v>23569</c:v>
                </c:pt>
                <c:pt idx="92">
                  <c:v>17755</c:v>
                </c:pt>
                <c:pt idx="93">
                  <c:v>15243</c:v>
                </c:pt>
                <c:pt idx="94">
                  <c:v>8666</c:v>
                </c:pt>
                <c:pt idx="95">
                  <c:v>6813</c:v>
                </c:pt>
                <c:pt idx="96">
                  <c:v>8221</c:v>
                </c:pt>
                <c:pt idx="97">
                  <c:v>6013</c:v>
                </c:pt>
                <c:pt idx="98">
                  <c:v>40546</c:v>
                </c:pt>
                <c:pt idx="99">
                  <c:v>40821</c:v>
                </c:pt>
                <c:pt idx="100">
                  <c:v>19916</c:v>
                </c:pt>
                <c:pt idx="101">
                  <c:v>21169</c:v>
                </c:pt>
                <c:pt idx="102">
                  <c:v>9496</c:v>
                </c:pt>
                <c:pt idx="103">
                  <c:v>9194</c:v>
                </c:pt>
                <c:pt idx="104">
                  <c:v>9673</c:v>
                </c:pt>
                <c:pt idx="105">
                  <c:v>8396</c:v>
                </c:pt>
                <c:pt idx="106">
                  <c:v>9876</c:v>
                </c:pt>
                <c:pt idx="107">
                  <c:v>40257</c:v>
                </c:pt>
                <c:pt idx="108">
                  <c:v>11513</c:v>
                </c:pt>
                <c:pt idx="109">
                  <c:v>17237</c:v>
                </c:pt>
                <c:pt idx="110">
                  <c:v>12442</c:v>
                </c:pt>
                <c:pt idx="111">
                  <c:v>15516</c:v>
                </c:pt>
                <c:pt idx="112">
                  <c:v>28273</c:v>
                </c:pt>
                <c:pt idx="113">
                  <c:v>30799</c:v>
                </c:pt>
                <c:pt idx="114">
                  <c:v>26112</c:v>
                </c:pt>
                <c:pt idx="115">
                  <c:v>37340</c:v>
                </c:pt>
                <c:pt idx="116">
                  <c:v>25006</c:v>
                </c:pt>
                <c:pt idx="117">
                  <c:v>35855</c:v>
                </c:pt>
                <c:pt idx="118">
                  <c:v>37296</c:v>
                </c:pt>
                <c:pt idx="119">
                  <c:v>24364</c:v>
                </c:pt>
                <c:pt idx="120">
                  <c:v>26287</c:v>
                </c:pt>
                <c:pt idx="121">
                  <c:v>21787</c:v>
                </c:pt>
                <c:pt idx="122">
                  <c:v>20806</c:v>
                </c:pt>
                <c:pt idx="123">
                  <c:v>20436</c:v>
                </c:pt>
                <c:pt idx="124">
                  <c:v>20539</c:v>
                </c:pt>
                <c:pt idx="125">
                  <c:v>23244</c:v>
                </c:pt>
                <c:pt idx="126">
                  <c:v>17786</c:v>
                </c:pt>
                <c:pt idx="127">
                  <c:v>17053</c:v>
                </c:pt>
                <c:pt idx="128">
                  <c:v>18299</c:v>
                </c:pt>
                <c:pt idx="129">
                  <c:v>21152</c:v>
                </c:pt>
                <c:pt idx="130">
                  <c:v>19649</c:v>
                </c:pt>
                <c:pt idx="131">
                  <c:v>17607</c:v>
                </c:pt>
                <c:pt idx="132">
                  <c:v>20775</c:v>
                </c:pt>
                <c:pt idx="133">
                  <c:v>21605</c:v>
                </c:pt>
                <c:pt idx="134">
                  <c:v>18738</c:v>
                </c:pt>
                <c:pt idx="135">
                  <c:v>18927</c:v>
                </c:pt>
              </c:numCache>
            </c:numRef>
          </c:xVal>
          <c:yVal>
            <c:numRef>
              <c:f>Sheet1!$B$2:$B$137</c:f>
              <c:numCache>
                <c:formatCode>General</c:formatCode>
                <c:ptCount val="136"/>
                <c:pt idx="0">
                  <c:v>1.1200000000000001</c:v>
                </c:pt>
                <c:pt idx="1">
                  <c:v>1.3720000000000001</c:v>
                </c:pt>
                <c:pt idx="2">
                  <c:v>1.129</c:v>
                </c:pt>
                <c:pt idx="3">
                  <c:v>1.4319999999999999</c:v>
                </c:pt>
                <c:pt idx="4">
                  <c:v>1.3140000000000001</c:v>
                </c:pt>
                <c:pt idx="5">
                  <c:v>1.5389999999999999</c:v>
                </c:pt>
                <c:pt idx="6">
                  <c:v>1.4039999999999999</c:v>
                </c:pt>
                <c:pt idx="7">
                  <c:v>1.5680000000000001</c:v>
                </c:pt>
                <c:pt idx="8">
                  <c:v>1.206</c:v>
                </c:pt>
                <c:pt idx="9">
                  <c:v>1.2549999999999999</c:v>
                </c:pt>
                <c:pt idx="10">
                  <c:v>1.484</c:v>
                </c:pt>
                <c:pt idx="11">
                  <c:v>1.3759999999999999</c:v>
                </c:pt>
                <c:pt idx="12">
                  <c:v>1.5</c:v>
                </c:pt>
                <c:pt idx="13">
                  <c:v>1.8029999999999999</c:v>
                </c:pt>
                <c:pt idx="14">
                  <c:v>1.6879999999999999</c:v>
                </c:pt>
                <c:pt idx="15">
                  <c:v>1.778</c:v>
                </c:pt>
                <c:pt idx="16">
                  <c:v>1.869</c:v>
                </c:pt>
                <c:pt idx="17">
                  <c:v>1.502</c:v>
                </c:pt>
                <c:pt idx="18">
                  <c:v>1.7490000000000001</c:v>
                </c:pt>
                <c:pt idx="19">
                  <c:v>1.74</c:v>
                </c:pt>
                <c:pt idx="20">
                  <c:v>1.8740000000000001</c:v>
                </c:pt>
                <c:pt idx="21">
                  <c:v>0.8</c:v>
                </c:pt>
                <c:pt idx="22">
                  <c:v>0.872</c:v>
                </c:pt>
                <c:pt idx="23">
                  <c:v>1.24</c:v>
                </c:pt>
                <c:pt idx="24">
                  <c:v>1.5589999999999999</c:v>
                </c:pt>
                <c:pt idx="25">
                  <c:v>1.504</c:v>
                </c:pt>
                <c:pt idx="26">
                  <c:v>0.97</c:v>
                </c:pt>
                <c:pt idx="27">
                  <c:v>1.095</c:v>
                </c:pt>
                <c:pt idx="28">
                  <c:v>1.2589999999999999</c:v>
                </c:pt>
                <c:pt idx="29">
                  <c:v>1.105</c:v>
                </c:pt>
                <c:pt idx="30">
                  <c:v>1.2350000000000001</c:v>
                </c:pt>
                <c:pt idx="31">
                  <c:v>1.369</c:v>
                </c:pt>
                <c:pt idx="32">
                  <c:v>1.7310000000000001</c:v>
                </c:pt>
                <c:pt idx="33">
                  <c:v>1.6930000000000001</c:v>
                </c:pt>
                <c:pt idx="34">
                  <c:v>1.0409999999999999</c:v>
                </c:pt>
                <c:pt idx="35">
                  <c:v>1.3129999999999999</c:v>
                </c:pt>
                <c:pt idx="36">
                  <c:v>1.454</c:v>
                </c:pt>
                <c:pt idx="37">
                  <c:v>1.625</c:v>
                </c:pt>
                <c:pt idx="38">
                  <c:v>1.306</c:v>
                </c:pt>
                <c:pt idx="39">
                  <c:v>1.3540000000000001</c:v>
                </c:pt>
                <c:pt idx="40">
                  <c:v>1.298</c:v>
                </c:pt>
                <c:pt idx="41">
                  <c:v>1.4139999999999999</c:v>
                </c:pt>
                <c:pt idx="42">
                  <c:v>1.603</c:v>
                </c:pt>
                <c:pt idx="43">
                  <c:v>1.4650000000000001</c:v>
                </c:pt>
                <c:pt idx="44">
                  <c:v>1.135</c:v>
                </c:pt>
                <c:pt idx="45">
                  <c:v>1.526</c:v>
                </c:pt>
                <c:pt idx="46">
                  <c:v>1.248</c:v>
                </c:pt>
                <c:pt idx="47">
                  <c:v>1.452</c:v>
                </c:pt>
                <c:pt idx="48">
                  <c:v>1.36</c:v>
                </c:pt>
                <c:pt idx="49">
                  <c:v>1.2669999999999999</c:v>
                </c:pt>
                <c:pt idx="50">
                  <c:v>1.456</c:v>
                </c:pt>
                <c:pt idx="51">
                  <c:v>1.4970000000000001</c:v>
                </c:pt>
                <c:pt idx="52">
                  <c:v>1.4630000000000001</c:v>
                </c:pt>
                <c:pt idx="53">
                  <c:v>1.383</c:v>
                </c:pt>
                <c:pt idx="54">
                  <c:v>1.3160000000000001</c:v>
                </c:pt>
                <c:pt idx="55">
                  <c:v>0.54</c:v>
                </c:pt>
                <c:pt idx="56">
                  <c:v>0.32600000000000001</c:v>
                </c:pt>
                <c:pt idx="57">
                  <c:v>0.36499999999999999</c:v>
                </c:pt>
                <c:pt idx="58">
                  <c:v>0.70699999999999996</c:v>
                </c:pt>
                <c:pt idx="59">
                  <c:v>0.92600000000000005</c:v>
                </c:pt>
                <c:pt idx="60">
                  <c:v>0.55200000000000005</c:v>
                </c:pt>
                <c:pt idx="61">
                  <c:v>0.7</c:v>
                </c:pt>
                <c:pt idx="62">
                  <c:v>0.53</c:v>
                </c:pt>
                <c:pt idx="63">
                  <c:v>0.93899999999999995</c:v>
                </c:pt>
                <c:pt idx="64">
                  <c:v>0.65</c:v>
                </c:pt>
                <c:pt idx="65">
                  <c:v>0.95199999999999996</c:v>
                </c:pt>
                <c:pt idx="66">
                  <c:v>0.85099999999999998</c:v>
                </c:pt>
                <c:pt idx="67">
                  <c:v>0.71699999999999997</c:v>
                </c:pt>
                <c:pt idx="68">
                  <c:v>1.1639999999999999</c:v>
                </c:pt>
                <c:pt idx="69">
                  <c:v>0.68300000000000005</c:v>
                </c:pt>
                <c:pt idx="70">
                  <c:v>1.0069999999999999</c:v>
                </c:pt>
                <c:pt idx="71">
                  <c:v>1.474</c:v>
                </c:pt>
                <c:pt idx="72">
                  <c:v>0.55800000000000005</c:v>
                </c:pt>
                <c:pt idx="73">
                  <c:v>0.873</c:v>
                </c:pt>
                <c:pt idx="74">
                  <c:v>0.64500000000000002</c:v>
                </c:pt>
                <c:pt idx="75">
                  <c:v>1.0169999999999999</c:v>
                </c:pt>
                <c:pt idx="76">
                  <c:v>1.109</c:v>
                </c:pt>
                <c:pt idx="77">
                  <c:v>0.90700000000000003</c:v>
                </c:pt>
                <c:pt idx="78">
                  <c:v>0.81200000000000006</c:v>
                </c:pt>
                <c:pt idx="79">
                  <c:v>1.3740000000000001</c:v>
                </c:pt>
                <c:pt idx="80">
                  <c:v>0.84599999999999997</c:v>
                </c:pt>
                <c:pt idx="81">
                  <c:v>1.214</c:v>
                </c:pt>
                <c:pt idx="82">
                  <c:v>1.3049999999999999</c:v>
                </c:pt>
                <c:pt idx="83">
                  <c:v>1.35</c:v>
                </c:pt>
                <c:pt idx="84">
                  <c:v>1.1619999999999999</c:v>
                </c:pt>
                <c:pt idx="85">
                  <c:v>1.147</c:v>
                </c:pt>
                <c:pt idx="86">
                  <c:v>0.98499999999999999</c:v>
                </c:pt>
                <c:pt idx="87">
                  <c:v>1.329</c:v>
                </c:pt>
                <c:pt idx="88">
                  <c:v>1.4870000000000001</c:v>
                </c:pt>
                <c:pt idx="89">
                  <c:v>1.4810000000000001</c:v>
                </c:pt>
                <c:pt idx="90">
                  <c:v>1.0669999999999999</c:v>
                </c:pt>
                <c:pt idx="91">
                  <c:v>1.0940000000000001</c:v>
                </c:pt>
                <c:pt idx="92">
                  <c:v>0.91600000000000004</c:v>
                </c:pt>
                <c:pt idx="93">
                  <c:v>0.84899999999999998</c:v>
                </c:pt>
                <c:pt idx="94">
                  <c:v>0.48699999999999999</c:v>
                </c:pt>
                <c:pt idx="95">
                  <c:v>0.40699999999999997</c:v>
                </c:pt>
                <c:pt idx="96">
                  <c:v>0.436</c:v>
                </c:pt>
                <c:pt idx="97">
                  <c:v>0.433</c:v>
                </c:pt>
                <c:pt idx="98">
                  <c:v>0.42099999999999999</c:v>
                </c:pt>
                <c:pt idx="99">
                  <c:v>1.42</c:v>
                </c:pt>
                <c:pt idx="100">
                  <c:v>1.3640000000000001</c:v>
                </c:pt>
                <c:pt idx="101">
                  <c:v>0.85899999999999999</c:v>
                </c:pt>
                <c:pt idx="102">
                  <c:v>1.0940000000000001</c:v>
                </c:pt>
                <c:pt idx="103">
                  <c:v>0.46</c:v>
                </c:pt>
                <c:pt idx="104">
                  <c:v>0.48699999999999999</c:v>
                </c:pt>
                <c:pt idx="105">
                  <c:v>0.46800000000000003</c:v>
                </c:pt>
                <c:pt idx="106">
                  <c:v>0.47799999999999998</c:v>
                </c:pt>
                <c:pt idx="107">
                  <c:v>0.54300000000000004</c:v>
                </c:pt>
                <c:pt idx="108">
                  <c:v>0.78</c:v>
                </c:pt>
                <c:pt idx="109">
                  <c:v>0.94299999999999995</c:v>
                </c:pt>
                <c:pt idx="110">
                  <c:v>0.97299999999999998</c:v>
                </c:pt>
                <c:pt idx="111">
                  <c:v>0.749</c:v>
                </c:pt>
                <c:pt idx="112">
                  <c:v>1.6879999999999999</c:v>
                </c:pt>
                <c:pt idx="113">
                  <c:v>1.127</c:v>
                </c:pt>
                <c:pt idx="114">
                  <c:v>0</c:v>
                </c:pt>
                <c:pt idx="115">
                  <c:v>1.3620000000000001</c:v>
                </c:pt>
                <c:pt idx="116">
                  <c:v>0</c:v>
                </c:pt>
                <c:pt idx="117">
                  <c:v>1.768</c:v>
                </c:pt>
                <c:pt idx="118">
                  <c:v>1.4339999999999999</c:v>
                </c:pt>
                <c:pt idx="119">
                  <c:v>1.1479999999999999</c:v>
                </c:pt>
                <c:pt idx="120">
                  <c:v>1.0489999999999999</c:v>
                </c:pt>
                <c:pt idx="121">
                  <c:v>1.1539999999999999</c:v>
                </c:pt>
                <c:pt idx="122">
                  <c:v>1.052</c:v>
                </c:pt>
                <c:pt idx="123">
                  <c:v>1.224</c:v>
                </c:pt>
                <c:pt idx="124">
                  <c:v>1.071</c:v>
                </c:pt>
                <c:pt idx="125">
                  <c:v>1.032</c:v>
                </c:pt>
                <c:pt idx="126">
                  <c:v>1.1419999999999999</c:v>
                </c:pt>
                <c:pt idx="127">
                  <c:v>1.0620000000000001</c:v>
                </c:pt>
                <c:pt idx="128">
                  <c:v>1.1299999999999999</c:v>
                </c:pt>
                <c:pt idx="129">
                  <c:v>1.23</c:v>
                </c:pt>
                <c:pt idx="130">
                  <c:v>1.034</c:v>
                </c:pt>
                <c:pt idx="131">
                  <c:v>0.58199999999999996</c:v>
                </c:pt>
                <c:pt idx="132">
                  <c:v>0.68200000000000005</c:v>
                </c:pt>
                <c:pt idx="133">
                  <c:v>0.70499999999999996</c:v>
                </c:pt>
                <c:pt idx="134">
                  <c:v>0.53100000000000003</c:v>
                </c:pt>
                <c:pt idx="135">
                  <c:v>0.58499999999999996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762760"/>
        <c:axId val="367764328"/>
      </c:scatterChart>
      <c:valAx>
        <c:axId val="367762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764328"/>
        <c:crosses val="autoZero"/>
        <c:crossBetween val="midCat"/>
      </c:valAx>
      <c:valAx>
        <c:axId val="36776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762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SULFUR</a:t>
            </a:r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>
        <c:manualLayout>
          <c:xMode val="edge"/>
          <c:yMode val="edge"/>
          <c:x val="0.40907490992517048"/>
          <c:y val="1.8147173577715271E-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28575">
                <a:solidFill>
                  <a:srgbClr val="C00000"/>
                </a:solidFill>
              </a:ln>
              <a:effectLst/>
            </c:spPr>
          </c:marker>
          <c:xVal>
            <c:numRef>
              <c:f>Sheet1!$A$2:$A$137</c:f>
              <c:numCache>
                <c:formatCode>General</c:formatCode>
                <c:ptCount val="136"/>
                <c:pt idx="0">
                  <c:v>1451</c:v>
                </c:pt>
                <c:pt idx="1">
                  <c:v>1765</c:v>
                </c:pt>
                <c:pt idx="2">
                  <c:v>1156</c:v>
                </c:pt>
                <c:pt idx="3">
                  <c:v>1681</c:v>
                </c:pt>
                <c:pt idx="4">
                  <c:v>1403</c:v>
                </c:pt>
                <c:pt idx="5">
                  <c:v>1760</c:v>
                </c:pt>
                <c:pt idx="6">
                  <c:v>1259</c:v>
                </c:pt>
                <c:pt idx="7">
                  <c:v>1905</c:v>
                </c:pt>
                <c:pt idx="8">
                  <c:v>1373</c:v>
                </c:pt>
                <c:pt idx="9">
                  <c:v>1395</c:v>
                </c:pt>
                <c:pt idx="10">
                  <c:v>1702</c:v>
                </c:pt>
                <c:pt idx="11">
                  <c:v>1557</c:v>
                </c:pt>
                <c:pt idx="12">
                  <c:v>1758</c:v>
                </c:pt>
                <c:pt idx="13">
                  <c:v>2231</c:v>
                </c:pt>
                <c:pt idx="14">
                  <c:v>1505</c:v>
                </c:pt>
                <c:pt idx="15">
                  <c:v>2659</c:v>
                </c:pt>
                <c:pt idx="16">
                  <c:v>2350</c:v>
                </c:pt>
                <c:pt idx="17">
                  <c:v>1338</c:v>
                </c:pt>
                <c:pt idx="18">
                  <c:v>1720</c:v>
                </c:pt>
                <c:pt idx="19">
                  <c:v>1613</c:v>
                </c:pt>
                <c:pt idx="20">
                  <c:v>1950</c:v>
                </c:pt>
                <c:pt idx="21">
                  <c:v>593</c:v>
                </c:pt>
                <c:pt idx="22">
                  <c:v>1004</c:v>
                </c:pt>
                <c:pt idx="23">
                  <c:v>1481</c:v>
                </c:pt>
                <c:pt idx="24">
                  <c:v>1933</c:v>
                </c:pt>
                <c:pt idx="25">
                  <c:v>2396</c:v>
                </c:pt>
                <c:pt idx="26">
                  <c:v>987</c:v>
                </c:pt>
                <c:pt idx="27">
                  <c:v>1204</c:v>
                </c:pt>
                <c:pt idx="28">
                  <c:v>1751</c:v>
                </c:pt>
                <c:pt idx="29">
                  <c:v>1002</c:v>
                </c:pt>
                <c:pt idx="30">
                  <c:v>1412</c:v>
                </c:pt>
                <c:pt idx="31">
                  <c:v>1386</c:v>
                </c:pt>
                <c:pt idx="32">
                  <c:v>2298</c:v>
                </c:pt>
                <c:pt idx="33">
                  <c:v>3236</c:v>
                </c:pt>
                <c:pt idx="34">
                  <c:v>1352</c:v>
                </c:pt>
                <c:pt idx="35">
                  <c:v>1445</c:v>
                </c:pt>
                <c:pt idx="36">
                  <c:v>1867</c:v>
                </c:pt>
                <c:pt idx="37">
                  <c:v>2528</c:v>
                </c:pt>
                <c:pt idx="38">
                  <c:v>2593</c:v>
                </c:pt>
                <c:pt idx="39">
                  <c:v>4394</c:v>
                </c:pt>
                <c:pt idx="40">
                  <c:v>4048</c:v>
                </c:pt>
                <c:pt idx="41">
                  <c:v>3328</c:v>
                </c:pt>
                <c:pt idx="42">
                  <c:v>3225</c:v>
                </c:pt>
                <c:pt idx="43">
                  <c:v>2826</c:v>
                </c:pt>
                <c:pt idx="44">
                  <c:v>1871</c:v>
                </c:pt>
                <c:pt idx="45">
                  <c:v>3408</c:v>
                </c:pt>
                <c:pt idx="46">
                  <c:v>1834</c:v>
                </c:pt>
                <c:pt idx="47">
                  <c:v>3141</c:v>
                </c:pt>
                <c:pt idx="48">
                  <c:v>3835</c:v>
                </c:pt>
                <c:pt idx="49">
                  <c:v>3291</c:v>
                </c:pt>
                <c:pt idx="50">
                  <c:v>3851</c:v>
                </c:pt>
                <c:pt idx="51">
                  <c:v>3643</c:v>
                </c:pt>
                <c:pt idx="52">
                  <c:v>3934</c:v>
                </c:pt>
                <c:pt idx="53">
                  <c:v>3657</c:v>
                </c:pt>
                <c:pt idx="54">
                  <c:v>2843</c:v>
                </c:pt>
                <c:pt idx="55">
                  <c:v>3376</c:v>
                </c:pt>
                <c:pt idx="56">
                  <c:v>942</c:v>
                </c:pt>
                <c:pt idx="57">
                  <c:v>857</c:v>
                </c:pt>
                <c:pt idx="58">
                  <c:v>799</c:v>
                </c:pt>
                <c:pt idx="59">
                  <c:v>1168</c:v>
                </c:pt>
                <c:pt idx="60">
                  <c:v>775</c:v>
                </c:pt>
                <c:pt idx="61">
                  <c:v>1335</c:v>
                </c:pt>
                <c:pt idx="62">
                  <c:v>752</c:v>
                </c:pt>
                <c:pt idx="63">
                  <c:v>1541</c:v>
                </c:pt>
                <c:pt idx="64">
                  <c:v>950</c:v>
                </c:pt>
                <c:pt idx="65">
                  <c:v>1326</c:v>
                </c:pt>
                <c:pt idx="66">
                  <c:v>2254</c:v>
                </c:pt>
                <c:pt idx="67">
                  <c:v>998</c:v>
                </c:pt>
                <c:pt idx="68">
                  <c:v>1753</c:v>
                </c:pt>
                <c:pt idx="69">
                  <c:v>1820</c:v>
                </c:pt>
                <c:pt idx="70">
                  <c:v>881</c:v>
                </c:pt>
                <c:pt idx="71">
                  <c:v>1620</c:v>
                </c:pt>
                <c:pt idx="72">
                  <c:v>896</c:v>
                </c:pt>
                <c:pt idx="73">
                  <c:v>1208</c:v>
                </c:pt>
                <c:pt idx="74">
                  <c:v>963</c:v>
                </c:pt>
                <c:pt idx="75">
                  <c:v>1459</c:v>
                </c:pt>
                <c:pt idx="76">
                  <c:v>1112</c:v>
                </c:pt>
                <c:pt idx="77">
                  <c:v>1701</c:v>
                </c:pt>
                <c:pt idx="78">
                  <c:v>1108</c:v>
                </c:pt>
                <c:pt idx="79">
                  <c:v>1765</c:v>
                </c:pt>
                <c:pt idx="80">
                  <c:v>1197</c:v>
                </c:pt>
                <c:pt idx="81">
                  <c:v>1884</c:v>
                </c:pt>
                <c:pt idx="82">
                  <c:v>1674</c:v>
                </c:pt>
                <c:pt idx="83">
                  <c:v>1668</c:v>
                </c:pt>
                <c:pt idx="84">
                  <c:v>1927</c:v>
                </c:pt>
                <c:pt idx="85">
                  <c:v>1715</c:v>
                </c:pt>
                <c:pt idx="86">
                  <c:v>1906</c:v>
                </c:pt>
                <c:pt idx="87">
                  <c:v>1749</c:v>
                </c:pt>
                <c:pt idx="88">
                  <c:v>2136</c:v>
                </c:pt>
                <c:pt idx="89">
                  <c:v>2392</c:v>
                </c:pt>
                <c:pt idx="90">
                  <c:v>1835</c:v>
                </c:pt>
                <c:pt idx="91">
                  <c:v>2333</c:v>
                </c:pt>
                <c:pt idx="92">
                  <c:v>1572</c:v>
                </c:pt>
                <c:pt idx="93">
                  <c:v>1044</c:v>
                </c:pt>
                <c:pt idx="94">
                  <c:v>750</c:v>
                </c:pt>
                <c:pt idx="95">
                  <c:v>669</c:v>
                </c:pt>
                <c:pt idx="96">
                  <c:v>558</c:v>
                </c:pt>
                <c:pt idx="97">
                  <c:v>615</c:v>
                </c:pt>
                <c:pt idx="98">
                  <c:v>2103</c:v>
                </c:pt>
                <c:pt idx="99">
                  <c:v>2254</c:v>
                </c:pt>
                <c:pt idx="100">
                  <c:v>1646</c:v>
                </c:pt>
                <c:pt idx="101">
                  <c:v>1692</c:v>
                </c:pt>
                <c:pt idx="102">
                  <c:v>809</c:v>
                </c:pt>
                <c:pt idx="103">
                  <c:v>738</c:v>
                </c:pt>
                <c:pt idx="104">
                  <c:v>912</c:v>
                </c:pt>
                <c:pt idx="105">
                  <c:v>708</c:v>
                </c:pt>
                <c:pt idx="106">
                  <c:v>793</c:v>
                </c:pt>
                <c:pt idx="107">
                  <c:v>2249</c:v>
                </c:pt>
                <c:pt idx="108">
                  <c:v>1125</c:v>
                </c:pt>
                <c:pt idx="109">
                  <c:v>1607</c:v>
                </c:pt>
                <c:pt idx="110">
                  <c:v>1121</c:v>
                </c:pt>
                <c:pt idx="111">
                  <c:v>1221</c:v>
                </c:pt>
                <c:pt idx="112">
                  <c:v>2277</c:v>
                </c:pt>
                <c:pt idx="113">
                  <c:v>2090</c:v>
                </c:pt>
                <c:pt idx="114">
                  <c:v>2484</c:v>
                </c:pt>
                <c:pt idx="115">
                  <c:v>2219</c:v>
                </c:pt>
                <c:pt idx="116">
                  <c:v>2202</c:v>
                </c:pt>
                <c:pt idx="117">
                  <c:v>2576</c:v>
                </c:pt>
                <c:pt idx="118">
                  <c:v>2541</c:v>
                </c:pt>
                <c:pt idx="119">
                  <c:v>2100</c:v>
                </c:pt>
                <c:pt idx="120">
                  <c:v>1908</c:v>
                </c:pt>
                <c:pt idx="121">
                  <c:v>2082</c:v>
                </c:pt>
                <c:pt idx="122">
                  <c:v>1670</c:v>
                </c:pt>
                <c:pt idx="123">
                  <c:v>1852</c:v>
                </c:pt>
                <c:pt idx="124">
                  <c:v>1824</c:v>
                </c:pt>
                <c:pt idx="125">
                  <c:v>2129</c:v>
                </c:pt>
                <c:pt idx="126">
                  <c:v>1692</c:v>
                </c:pt>
                <c:pt idx="127">
                  <c:v>1709</c:v>
                </c:pt>
                <c:pt idx="128">
                  <c:v>2304</c:v>
                </c:pt>
                <c:pt idx="129">
                  <c:v>1961</c:v>
                </c:pt>
                <c:pt idx="130">
                  <c:v>2026</c:v>
                </c:pt>
                <c:pt idx="131">
                  <c:v>1034</c:v>
                </c:pt>
                <c:pt idx="132">
                  <c:v>1299</c:v>
                </c:pt>
                <c:pt idx="133">
                  <c:v>1425</c:v>
                </c:pt>
                <c:pt idx="134">
                  <c:v>1525</c:v>
                </c:pt>
                <c:pt idx="135">
                  <c:v>1478</c:v>
                </c:pt>
              </c:numCache>
            </c:numRef>
          </c:xVal>
          <c:yVal>
            <c:numRef>
              <c:f>Sheet1!$B$2:$B$137</c:f>
              <c:numCache>
                <c:formatCode>General</c:formatCode>
                <c:ptCount val="136"/>
                <c:pt idx="0">
                  <c:v>1.1200000000000001</c:v>
                </c:pt>
                <c:pt idx="1">
                  <c:v>1.3720000000000001</c:v>
                </c:pt>
                <c:pt idx="2">
                  <c:v>1.129</c:v>
                </c:pt>
                <c:pt idx="3">
                  <c:v>1.4319999999999999</c:v>
                </c:pt>
                <c:pt idx="4">
                  <c:v>1.3140000000000001</c:v>
                </c:pt>
                <c:pt idx="5">
                  <c:v>1.5389999999999999</c:v>
                </c:pt>
                <c:pt idx="6">
                  <c:v>1.4039999999999999</c:v>
                </c:pt>
                <c:pt idx="7">
                  <c:v>1.5680000000000001</c:v>
                </c:pt>
                <c:pt idx="8">
                  <c:v>1.206</c:v>
                </c:pt>
                <c:pt idx="9">
                  <c:v>1.2549999999999999</c:v>
                </c:pt>
                <c:pt idx="10">
                  <c:v>1.484</c:v>
                </c:pt>
                <c:pt idx="11">
                  <c:v>1.3759999999999999</c:v>
                </c:pt>
                <c:pt idx="12">
                  <c:v>1.5</c:v>
                </c:pt>
                <c:pt idx="13">
                  <c:v>1.8029999999999999</c:v>
                </c:pt>
                <c:pt idx="14">
                  <c:v>1.6879999999999999</c:v>
                </c:pt>
                <c:pt idx="15">
                  <c:v>1.778</c:v>
                </c:pt>
                <c:pt idx="16">
                  <c:v>1.869</c:v>
                </c:pt>
                <c:pt idx="17">
                  <c:v>1.502</c:v>
                </c:pt>
                <c:pt idx="18">
                  <c:v>1.7490000000000001</c:v>
                </c:pt>
                <c:pt idx="19">
                  <c:v>1.74</c:v>
                </c:pt>
                <c:pt idx="20">
                  <c:v>1.8740000000000001</c:v>
                </c:pt>
                <c:pt idx="21">
                  <c:v>0.8</c:v>
                </c:pt>
                <c:pt idx="22">
                  <c:v>0.872</c:v>
                </c:pt>
                <c:pt idx="23">
                  <c:v>1.24</c:v>
                </c:pt>
                <c:pt idx="24">
                  <c:v>1.5589999999999999</c:v>
                </c:pt>
                <c:pt idx="25">
                  <c:v>1.504</c:v>
                </c:pt>
                <c:pt idx="26">
                  <c:v>0.97</c:v>
                </c:pt>
                <c:pt idx="27">
                  <c:v>1.095</c:v>
                </c:pt>
                <c:pt idx="28">
                  <c:v>1.2589999999999999</c:v>
                </c:pt>
                <c:pt idx="29">
                  <c:v>1.105</c:v>
                </c:pt>
                <c:pt idx="30">
                  <c:v>1.2350000000000001</c:v>
                </c:pt>
                <c:pt idx="31">
                  <c:v>1.369</c:v>
                </c:pt>
                <c:pt idx="32">
                  <c:v>1.7310000000000001</c:v>
                </c:pt>
                <c:pt idx="33">
                  <c:v>1.6930000000000001</c:v>
                </c:pt>
                <c:pt idx="34">
                  <c:v>1.0409999999999999</c:v>
                </c:pt>
                <c:pt idx="35">
                  <c:v>1.3129999999999999</c:v>
                </c:pt>
                <c:pt idx="36">
                  <c:v>1.454</c:v>
                </c:pt>
                <c:pt idx="37">
                  <c:v>1.625</c:v>
                </c:pt>
                <c:pt idx="38">
                  <c:v>1.306</c:v>
                </c:pt>
                <c:pt idx="39">
                  <c:v>1.3540000000000001</c:v>
                </c:pt>
                <c:pt idx="40">
                  <c:v>1.298</c:v>
                </c:pt>
                <c:pt idx="41">
                  <c:v>1.4139999999999999</c:v>
                </c:pt>
                <c:pt idx="42">
                  <c:v>1.603</c:v>
                </c:pt>
                <c:pt idx="43">
                  <c:v>1.4650000000000001</c:v>
                </c:pt>
                <c:pt idx="44">
                  <c:v>1.135</c:v>
                </c:pt>
                <c:pt idx="45">
                  <c:v>1.526</c:v>
                </c:pt>
                <c:pt idx="46">
                  <c:v>1.248</c:v>
                </c:pt>
                <c:pt idx="47">
                  <c:v>1.452</c:v>
                </c:pt>
                <c:pt idx="48">
                  <c:v>1.36</c:v>
                </c:pt>
                <c:pt idx="49">
                  <c:v>1.2669999999999999</c:v>
                </c:pt>
                <c:pt idx="50">
                  <c:v>1.456</c:v>
                </c:pt>
                <c:pt idx="51">
                  <c:v>1.4970000000000001</c:v>
                </c:pt>
                <c:pt idx="52">
                  <c:v>1.4630000000000001</c:v>
                </c:pt>
                <c:pt idx="53">
                  <c:v>1.383</c:v>
                </c:pt>
                <c:pt idx="54">
                  <c:v>1.3160000000000001</c:v>
                </c:pt>
                <c:pt idx="55">
                  <c:v>0.54</c:v>
                </c:pt>
                <c:pt idx="56">
                  <c:v>0.32600000000000001</c:v>
                </c:pt>
                <c:pt idx="57">
                  <c:v>0.36499999999999999</c:v>
                </c:pt>
                <c:pt idx="58">
                  <c:v>0.70699999999999996</c:v>
                </c:pt>
                <c:pt idx="59">
                  <c:v>0.92600000000000005</c:v>
                </c:pt>
                <c:pt idx="60">
                  <c:v>0.55200000000000005</c:v>
                </c:pt>
                <c:pt idx="61">
                  <c:v>0.7</c:v>
                </c:pt>
                <c:pt idx="62">
                  <c:v>0.53</c:v>
                </c:pt>
                <c:pt idx="63">
                  <c:v>0.93899999999999995</c:v>
                </c:pt>
                <c:pt idx="64">
                  <c:v>0.65</c:v>
                </c:pt>
                <c:pt idx="65">
                  <c:v>0.95199999999999996</c:v>
                </c:pt>
                <c:pt idx="66">
                  <c:v>0.85099999999999998</c:v>
                </c:pt>
                <c:pt idx="67">
                  <c:v>0.71699999999999997</c:v>
                </c:pt>
                <c:pt idx="68">
                  <c:v>1.1639999999999999</c:v>
                </c:pt>
                <c:pt idx="69">
                  <c:v>0.68300000000000005</c:v>
                </c:pt>
                <c:pt idx="70">
                  <c:v>1.0069999999999999</c:v>
                </c:pt>
                <c:pt idx="71">
                  <c:v>1.474</c:v>
                </c:pt>
                <c:pt idx="72">
                  <c:v>0.55800000000000005</c:v>
                </c:pt>
                <c:pt idx="73">
                  <c:v>0.873</c:v>
                </c:pt>
                <c:pt idx="74">
                  <c:v>0.64500000000000002</c:v>
                </c:pt>
                <c:pt idx="75">
                  <c:v>1.0169999999999999</c:v>
                </c:pt>
                <c:pt idx="76">
                  <c:v>1.109</c:v>
                </c:pt>
                <c:pt idx="77">
                  <c:v>0.90700000000000003</c:v>
                </c:pt>
                <c:pt idx="78">
                  <c:v>0.81200000000000006</c:v>
                </c:pt>
                <c:pt idx="79">
                  <c:v>1.3740000000000001</c:v>
                </c:pt>
                <c:pt idx="80">
                  <c:v>0.84599999999999997</c:v>
                </c:pt>
                <c:pt idx="81">
                  <c:v>1.214</c:v>
                </c:pt>
                <c:pt idx="82">
                  <c:v>1.3049999999999999</c:v>
                </c:pt>
                <c:pt idx="83">
                  <c:v>1.35</c:v>
                </c:pt>
                <c:pt idx="84">
                  <c:v>1.1619999999999999</c:v>
                </c:pt>
                <c:pt idx="85">
                  <c:v>1.147</c:v>
                </c:pt>
                <c:pt idx="86">
                  <c:v>0.98499999999999999</c:v>
                </c:pt>
                <c:pt idx="87">
                  <c:v>1.329</c:v>
                </c:pt>
                <c:pt idx="88">
                  <c:v>1.4870000000000001</c:v>
                </c:pt>
                <c:pt idx="89">
                  <c:v>1.4810000000000001</c:v>
                </c:pt>
                <c:pt idx="90">
                  <c:v>1.0669999999999999</c:v>
                </c:pt>
                <c:pt idx="91">
                  <c:v>1.0940000000000001</c:v>
                </c:pt>
                <c:pt idx="92">
                  <c:v>0.91600000000000004</c:v>
                </c:pt>
                <c:pt idx="93">
                  <c:v>0.84899999999999998</c:v>
                </c:pt>
                <c:pt idx="94">
                  <c:v>0.48699999999999999</c:v>
                </c:pt>
                <c:pt idx="95">
                  <c:v>0.40699999999999997</c:v>
                </c:pt>
                <c:pt idx="96">
                  <c:v>0.436</c:v>
                </c:pt>
                <c:pt idx="97">
                  <c:v>0.433</c:v>
                </c:pt>
                <c:pt idx="98">
                  <c:v>0.42099999999999999</c:v>
                </c:pt>
                <c:pt idx="99">
                  <c:v>1.42</c:v>
                </c:pt>
                <c:pt idx="100">
                  <c:v>1.3640000000000001</c:v>
                </c:pt>
                <c:pt idx="101">
                  <c:v>0.85899999999999999</c:v>
                </c:pt>
                <c:pt idx="102">
                  <c:v>1.0940000000000001</c:v>
                </c:pt>
                <c:pt idx="103">
                  <c:v>0.46</c:v>
                </c:pt>
                <c:pt idx="104">
                  <c:v>0.48699999999999999</c:v>
                </c:pt>
                <c:pt idx="105">
                  <c:v>0.46800000000000003</c:v>
                </c:pt>
                <c:pt idx="106">
                  <c:v>0.47799999999999998</c:v>
                </c:pt>
                <c:pt idx="107">
                  <c:v>0.54300000000000004</c:v>
                </c:pt>
                <c:pt idx="108">
                  <c:v>0.78</c:v>
                </c:pt>
                <c:pt idx="109">
                  <c:v>0.94299999999999995</c:v>
                </c:pt>
                <c:pt idx="110">
                  <c:v>0.97299999999999998</c:v>
                </c:pt>
                <c:pt idx="111">
                  <c:v>0.749</c:v>
                </c:pt>
                <c:pt idx="112">
                  <c:v>1.6879999999999999</c:v>
                </c:pt>
                <c:pt idx="113">
                  <c:v>1.127</c:v>
                </c:pt>
                <c:pt idx="114">
                  <c:v>0</c:v>
                </c:pt>
                <c:pt idx="115">
                  <c:v>1.3620000000000001</c:v>
                </c:pt>
                <c:pt idx="116">
                  <c:v>0</c:v>
                </c:pt>
                <c:pt idx="117">
                  <c:v>1.768</c:v>
                </c:pt>
                <c:pt idx="118">
                  <c:v>1.4339999999999999</c:v>
                </c:pt>
                <c:pt idx="119">
                  <c:v>1.1479999999999999</c:v>
                </c:pt>
                <c:pt idx="120">
                  <c:v>1.0489999999999999</c:v>
                </c:pt>
                <c:pt idx="121">
                  <c:v>1.1539999999999999</c:v>
                </c:pt>
                <c:pt idx="122">
                  <c:v>1.052</c:v>
                </c:pt>
                <c:pt idx="123">
                  <c:v>1.224</c:v>
                </c:pt>
                <c:pt idx="124">
                  <c:v>1.071</c:v>
                </c:pt>
                <c:pt idx="125">
                  <c:v>1.032</c:v>
                </c:pt>
                <c:pt idx="126">
                  <c:v>1.1419999999999999</c:v>
                </c:pt>
                <c:pt idx="127">
                  <c:v>1.0620000000000001</c:v>
                </c:pt>
                <c:pt idx="128">
                  <c:v>1.1299999999999999</c:v>
                </c:pt>
                <c:pt idx="129">
                  <c:v>1.23</c:v>
                </c:pt>
                <c:pt idx="130">
                  <c:v>1.034</c:v>
                </c:pt>
                <c:pt idx="131">
                  <c:v>0.58199999999999996</c:v>
                </c:pt>
                <c:pt idx="132">
                  <c:v>0.68200000000000005</c:v>
                </c:pt>
                <c:pt idx="133">
                  <c:v>0.70499999999999996</c:v>
                </c:pt>
                <c:pt idx="134">
                  <c:v>0.53100000000000003</c:v>
                </c:pt>
                <c:pt idx="135">
                  <c:v>0.58499999999999996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436920"/>
        <c:axId val="367434568"/>
      </c:scatterChart>
      <c:valAx>
        <c:axId val="367436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34568"/>
        <c:crosses val="autoZero"/>
        <c:crossBetween val="midCat"/>
      </c:valAx>
      <c:valAx>
        <c:axId val="367434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36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/>
                </a:solidFill>
              </a:rPr>
              <a:t>351</a:t>
            </a:r>
            <a:r>
              <a:rPr lang="en-US" baseline="0" dirty="0" smtClean="0">
                <a:solidFill>
                  <a:schemeClr val="tx1"/>
                </a:solidFill>
              </a:rPr>
              <a:t> NM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3847373905014253"/>
          <c:y val="0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044660433070864E-2"/>
          <c:y val="0.1149258664538714"/>
          <c:w val="0.89747883858267719"/>
          <c:h val="0.8679529485757290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4445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Sheet1!$A$2:$A$137</c:f>
              <c:numCache>
                <c:formatCode>General</c:formatCode>
                <c:ptCount val="136"/>
                <c:pt idx="0">
                  <c:v>43.347000000000001</c:v>
                </c:pt>
                <c:pt idx="1">
                  <c:v>31.960999999999999</c:v>
                </c:pt>
                <c:pt idx="2">
                  <c:v>43.347000000000001</c:v>
                </c:pt>
                <c:pt idx="3">
                  <c:v>36.456000000000003</c:v>
                </c:pt>
                <c:pt idx="4">
                  <c:v>45.445</c:v>
                </c:pt>
                <c:pt idx="5">
                  <c:v>41.15</c:v>
                </c:pt>
                <c:pt idx="6">
                  <c:v>45.244999999999997</c:v>
                </c:pt>
                <c:pt idx="7">
                  <c:v>41.848999999999997</c:v>
                </c:pt>
                <c:pt idx="8">
                  <c:v>44.844999999999999</c:v>
                </c:pt>
                <c:pt idx="9">
                  <c:v>44.844999999999999</c:v>
                </c:pt>
                <c:pt idx="10">
                  <c:v>39.152000000000001</c:v>
                </c:pt>
                <c:pt idx="11">
                  <c:v>44.945</c:v>
                </c:pt>
                <c:pt idx="12">
                  <c:v>44.646000000000001</c:v>
                </c:pt>
                <c:pt idx="13">
                  <c:v>39.851999999999997</c:v>
                </c:pt>
                <c:pt idx="14">
                  <c:v>45.445</c:v>
                </c:pt>
                <c:pt idx="15">
                  <c:v>44.146000000000001</c:v>
                </c:pt>
                <c:pt idx="16">
                  <c:v>40.950000000000003</c:v>
                </c:pt>
                <c:pt idx="17">
                  <c:v>45.645000000000003</c:v>
                </c:pt>
                <c:pt idx="18">
                  <c:v>45.344999999999999</c:v>
                </c:pt>
                <c:pt idx="19">
                  <c:v>42.448</c:v>
                </c:pt>
                <c:pt idx="20">
                  <c:v>37.853999999999999</c:v>
                </c:pt>
                <c:pt idx="21">
                  <c:v>45.944000000000003</c:v>
                </c:pt>
                <c:pt idx="22">
                  <c:v>45.944000000000003</c:v>
                </c:pt>
                <c:pt idx="23">
                  <c:v>44.246000000000002</c:v>
                </c:pt>
                <c:pt idx="24">
                  <c:v>38.054000000000002</c:v>
                </c:pt>
                <c:pt idx="25">
                  <c:v>33.359000000000002</c:v>
                </c:pt>
                <c:pt idx="26">
                  <c:v>45.244999999999997</c:v>
                </c:pt>
                <c:pt idx="27">
                  <c:v>44.844999999999999</c:v>
                </c:pt>
                <c:pt idx="28">
                  <c:v>30.574000000000002</c:v>
                </c:pt>
                <c:pt idx="29">
                  <c:v>45.11</c:v>
                </c:pt>
                <c:pt idx="30">
                  <c:v>45.511000000000003</c:v>
                </c:pt>
                <c:pt idx="31">
                  <c:v>44.308</c:v>
                </c:pt>
                <c:pt idx="32">
                  <c:v>42.503</c:v>
                </c:pt>
                <c:pt idx="33">
                  <c:v>32.078000000000003</c:v>
                </c:pt>
                <c:pt idx="34">
                  <c:v>45.31</c:v>
                </c:pt>
                <c:pt idx="35">
                  <c:v>45.009</c:v>
                </c:pt>
                <c:pt idx="36">
                  <c:v>43.706000000000003</c:v>
                </c:pt>
                <c:pt idx="37">
                  <c:v>39.094999999999999</c:v>
                </c:pt>
                <c:pt idx="38">
                  <c:v>28.068000000000001</c:v>
                </c:pt>
                <c:pt idx="39">
                  <c:v>28.664999999999999</c:v>
                </c:pt>
                <c:pt idx="40">
                  <c:v>28.63</c:v>
                </c:pt>
                <c:pt idx="41">
                  <c:v>37.308999999999997</c:v>
                </c:pt>
                <c:pt idx="42">
                  <c:v>37.11</c:v>
                </c:pt>
                <c:pt idx="43">
                  <c:v>38.506</c:v>
                </c:pt>
                <c:pt idx="44">
                  <c:v>41.2</c:v>
                </c:pt>
                <c:pt idx="45">
                  <c:v>35.414000000000001</c:v>
                </c:pt>
                <c:pt idx="46">
                  <c:v>37.408999999999999</c:v>
                </c:pt>
                <c:pt idx="47">
                  <c:v>31.024999999999999</c:v>
                </c:pt>
                <c:pt idx="48">
                  <c:v>27.433</c:v>
                </c:pt>
                <c:pt idx="49">
                  <c:v>25.937000000000001</c:v>
                </c:pt>
                <c:pt idx="50">
                  <c:v>29.628</c:v>
                </c:pt>
                <c:pt idx="51">
                  <c:v>33.119</c:v>
                </c:pt>
                <c:pt idx="52">
                  <c:v>30.626000000000001</c:v>
                </c:pt>
                <c:pt idx="53">
                  <c:v>33.119</c:v>
                </c:pt>
                <c:pt idx="54">
                  <c:v>33.219000000000001</c:v>
                </c:pt>
                <c:pt idx="55">
                  <c:v>46.311999999999998</c:v>
                </c:pt>
                <c:pt idx="56">
                  <c:v>11.428000000000001</c:v>
                </c:pt>
                <c:pt idx="57">
                  <c:v>47.515000000000001</c:v>
                </c:pt>
                <c:pt idx="58">
                  <c:v>40.899000000000001</c:v>
                </c:pt>
                <c:pt idx="59">
                  <c:v>39.997</c:v>
                </c:pt>
                <c:pt idx="60">
                  <c:v>47.014000000000003</c:v>
                </c:pt>
                <c:pt idx="61">
                  <c:v>39.896999999999998</c:v>
                </c:pt>
                <c:pt idx="62">
                  <c:v>45.645000000000003</c:v>
                </c:pt>
                <c:pt idx="63">
                  <c:v>35.256999999999998</c:v>
                </c:pt>
                <c:pt idx="64">
                  <c:v>46.344000000000001</c:v>
                </c:pt>
                <c:pt idx="65">
                  <c:v>44.545999999999999</c:v>
                </c:pt>
                <c:pt idx="66">
                  <c:v>21.173999999999999</c:v>
                </c:pt>
                <c:pt idx="67">
                  <c:v>45.844000000000001</c:v>
                </c:pt>
                <c:pt idx="68">
                  <c:v>43.247</c:v>
                </c:pt>
                <c:pt idx="69">
                  <c:v>19.376000000000001</c:v>
                </c:pt>
                <c:pt idx="70">
                  <c:v>46.843000000000004</c:v>
                </c:pt>
                <c:pt idx="71">
                  <c:v>44.445999999999998</c:v>
                </c:pt>
                <c:pt idx="72">
                  <c:v>48.540999999999997</c:v>
                </c:pt>
                <c:pt idx="73">
                  <c:v>45.244999999999997</c:v>
                </c:pt>
                <c:pt idx="74">
                  <c:v>47.442</c:v>
                </c:pt>
                <c:pt idx="75">
                  <c:v>42.847999999999999</c:v>
                </c:pt>
                <c:pt idx="76">
                  <c:v>46.344000000000001</c:v>
                </c:pt>
                <c:pt idx="77">
                  <c:v>26.167999999999999</c:v>
                </c:pt>
                <c:pt idx="78">
                  <c:v>47.042999999999999</c:v>
                </c:pt>
                <c:pt idx="79">
                  <c:v>42.348999999999997</c:v>
                </c:pt>
                <c:pt idx="80">
                  <c:v>48.042000000000002</c:v>
                </c:pt>
                <c:pt idx="81">
                  <c:v>39.703000000000003</c:v>
                </c:pt>
                <c:pt idx="82">
                  <c:v>41.2</c:v>
                </c:pt>
                <c:pt idx="83">
                  <c:v>43.1</c:v>
                </c:pt>
                <c:pt idx="84">
                  <c:v>37</c:v>
                </c:pt>
                <c:pt idx="85">
                  <c:v>39.700000000000003</c:v>
                </c:pt>
                <c:pt idx="86">
                  <c:v>31.1</c:v>
                </c:pt>
                <c:pt idx="87">
                  <c:v>37.4</c:v>
                </c:pt>
                <c:pt idx="88">
                  <c:v>41</c:v>
                </c:pt>
                <c:pt idx="89">
                  <c:v>43.4</c:v>
                </c:pt>
                <c:pt idx="90">
                  <c:v>38.1</c:v>
                </c:pt>
                <c:pt idx="91">
                  <c:v>34.299999999999997</c:v>
                </c:pt>
                <c:pt idx="92">
                  <c:v>43.2</c:v>
                </c:pt>
                <c:pt idx="93">
                  <c:v>45.9</c:v>
                </c:pt>
                <c:pt idx="94">
                  <c:v>50.1</c:v>
                </c:pt>
                <c:pt idx="95">
                  <c:v>51.1</c:v>
                </c:pt>
                <c:pt idx="96">
                  <c:v>51</c:v>
                </c:pt>
                <c:pt idx="97">
                  <c:v>51</c:v>
                </c:pt>
                <c:pt idx="98">
                  <c:v>51.3</c:v>
                </c:pt>
                <c:pt idx="99">
                  <c:v>40</c:v>
                </c:pt>
                <c:pt idx="100">
                  <c:v>36.5</c:v>
                </c:pt>
                <c:pt idx="101">
                  <c:v>31</c:v>
                </c:pt>
                <c:pt idx="102">
                  <c:v>38.799999999999997</c:v>
                </c:pt>
                <c:pt idx="103">
                  <c:v>48.5</c:v>
                </c:pt>
                <c:pt idx="104">
                  <c:v>47.1</c:v>
                </c:pt>
                <c:pt idx="105">
                  <c:v>40.5</c:v>
                </c:pt>
                <c:pt idx="106">
                  <c:v>48.7</c:v>
                </c:pt>
                <c:pt idx="107">
                  <c:v>47.3</c:v>
                </c:pt>
                <c:pt idx="108">
                  <c:v>46.8</c:v>
                </c:pt>
                <c:pt idx="109">
                  <c:v>39.5</c:v>
                </c:pt>
                <c:pt idx="110">
                  <c:v>45.8</c:v>
                </c:pt>
                <c:pt idx="111">
                  <c:v>33.200000000000003</c:v>
                </c:pt>
                <c:pt idx="112">
                  <c:v>42.8</c:v>
                </c:pt>
                <c:pt idx="113">
                  <c:v>31.8</c:v>
                </c:pt>
                <c:pt idx="114">
                  <c:v>0</c:v>
                </c:pt>
                <c:pt idx="115">
                  <c:v>35.1</c:v>
                </c:pt>
                <c:pt idx="116">
                  <c:v>0</c:v>
                </c:pt>
                <c:pt idx="117">
                  <c:v>41.6</c:v>
                </c:pt>
                <c:pt idx="118">
                  <c:v>34.4</c:v>
                </c:pt>
                <c:pt idx="119">
                  <c:v>27.5</c:v>
                </c:pt>
                <c:pt idx="120">
                  <c:v>26.1</c:v>
                </c:pt>
                <c:pt idx="121">
                  <c:v>34.299999999999997</c:v>
                </c:pt>
                <c:pt idx="122">
                  <c:v>32.6</c:v>
                </c:pt>
                <c:pt idx="123">
                  <c:v>36.700000000000003</c:v>
                </c:pt>
                <c:pt idx="124">
                  <c:v>34.857999999999997</c:v>
                </c:pt>
                <c:pt idx="125">
                  <c:v>27.466999999999999</c:v>
                </c:pt>
                <c:pt idx="126">
                  <c:v>39.351999999999997</c:v>
                </c:pt>
                <c:pt idx="127">
                  <c:v>40.151000000000003</c:v>
                </c:pt>
                <c:pt idx="128">
                  <c:v>39.851999999999997</c:v>
                </c:pt>
                <c:pt idx="129">
                  <c:v>40.350999999999999</c:v>
                </c:pt>
                <c:pt idx="130">
                  <c:v>41.649000000000001</c:v>
                </c:pt>
                <c:pt idx="131">
                  <c:v>40.950000000000003</c:v>
                </c:pt>
                <c:pt idx="132">
                  <c:v>36.954999999999998</c:v>
                </c:pt>
                <c:pt idx="133">
                  <c:v>41.848999999999997</c:v>
                </c:pt>
                <c:pt idx="134">
                  <c:v>28.565000000000001</c:v>
                </c:pt>
                <c:pt idx="135">
                  <c:v>27.466999999999999</c:v>
                </c:pt>
              </c:numCache>
            </c:numRef>
          </c:xVal>
          <c:yVal>
            <c:numRef>
              <c:f>Sheet1!$B$2:$B$137</c:f>
              <c:numCache>
                <c:formatCode>General</c:formatCode>
                <c:ptCount val="136"/>
                <c:pt idx="0">
                  <c:v>-2.767004E-3</c:v>
                </c:pt>
                <c:pt idx="1">
                  <c:v>-2.63875E-3</c:v>
                </c:pt>
                <c:pt idx="2">
                  <c:v>-3.6299969999999998E-3</c:v>
                </c:pt>
                <c:pt idx="3">
                  <c:v>-2.7087550000000002E-3</c:v>
                </c:pt>
                <c:pt idx="4">
                  <c:v>-2.7924999999999998E-3</c:v>
                </c:pt>
                <c:pt idx="5">
                  <c:v>-1.424998E-3</c:v>
                </c:pt>
                <c:pt idx="6">
                  <c:v>-2.008751E-3</c:v>
                </c:pt>
                <c:pt idx="7">
                  <c:v>-2.7125029999999998E-3</c:v>
                </c:pt>
                <c:pt idx="8">
                  <c:v>-1.9449960000000001E-3</c:v>
                </c:pt>
                <c:pt idx="9">
                  <c:v>-2.4950060000000001E-3</c:v>
                </c:pt>
                <c:pt idx="10">
                  <c:v>-2.2362469999999998E-3</c:v>
                </c:pt>
                <c:pt idx="11">
                  <c:v>-3.9487480000000002E-3</c:v>
                </c:pt>
                <c:pt idx="12">
                  <c:v>-3.5950019999999999E-3</c:v>
                </c:pt>
                <c:pt idx="13">
                  <c:v>-2.1599980000000002E-3</c:v>
                </c:pt>
                <c:pt idx="14">
                  <c:v>-2.7712510000000002E-3</c:v>
                </c:pt>
                <c:pt idx="15">
                  <c:v>-2.7012529999999998E-3</c:v>
                </c:pt>
                <c:pt idx="16">
                  <c:v>-2.5537540000000001E-3</c:v>
                </c:pt>
                <c:pt idx="17">
                  <c:v>-2.1562500000000002E-3</c:v>
                </c:pt>
                <c:pt idx="18">
                  <c:v>-2.7062520000000001E-3</c:v>
                </c:pt>
                <c:pt idx="19">
                  <c:v>-2.9062480000000002E-3</c:v>
                </c:pt>
                <c:pt idx="20">
                  <c:v>-2.5174989999999999E-3</c:v>
                </c:pt>
                <c:pt idx="21">
                  <c:v>-3.7137419999999999E-3</c:v>
                </c:pt>
                <c:pt idx="22">
                  <c:v>-3.17125E-3</c:v>
                </c:pt>
                <c:pt idx="23">
                  <c:v>-3.9087530000000001E-3</c:v>
                </c:pt>
                <c:pt idx="24">
                  <c:v>-2.1887500000000002E-3</c:v>
                </c:pt>
                <c:pt idx="25">
                  <c:v>-1.2925009999999999E-3</c:v>
                </c:pt>
                <c:pt idx="26">
                  <c:v>-5.2812470000000002E-3</c:v>
                </c:pt>
                <c:pt idx="27">
                  <c:v>-2.8550030000000001E-3</c:v>
                </c:pt>
                <c:pt idx="28">
                  <c:v>-1.78875E-3</c:v>
                </c:pt>
                <c:pt idx="29">
                  <c:v>-3.139995E-3</c:v>
                </c:pt>
                <c:pt idx="30">
                  <c:v>-2.8600019999999999E-3</c:v>
                </c:pt>
                <c:pt idx="31">
                  <c:v>-2.7337519999999999E-3</c:v>
                </c:pt>
                <c:pt idx="32">
                  <c:v>-1.1387470000000001E-3</c:v>
                </c:pt>
                <c:pt idx="33">
                  <c:v>-1.516253E-3</c:v>
                </c:pt>
                <c:pt idx="34">
                  <c:v>-5.2750039999999998E-3</c:v>
                </c:pt>
                <c:pt idx="35">
                  <c:v>-3.4062490000000001E-3</c:v>
                </c:pt>
                <c:pt idx="36">
                  <c:v>-3.0587539999999999E-3</c:v>
                </c:pt>
                <c:pt idx="37">
                  <c:v>-3.461249E-3</c:v>
                </c:pt>
                <c:pt idx="38">
                  <c:v>-1.89E-3</c:v>
                </c:pt>
                <c:pt idx="39">
                  <c:v>-2.6012510000000002E-3</c:v>
                </c:pt>
                <c:pt idx="40">
                  <c:v>-1.548752E-3</c:v>
                </c:pt>
                <c:pt idx="41">
                  <c:v>-2.99E-3</c:v>
                </c:pt>
                <c:pt idx="42">
                  <c:v>-1.827501E-3</c:v>
                </c:pt>
                <c:pt idx="43">
                  <c:v>-3.6524980000000001E-3</c:v>
                </c:pt>
                <c:pt idx="44">
                  <c:v>-4.3299940000000002E-3</c:v>
                </c:pt>
                <c:pt idx="45">
                  <c:v>-1.529999E-3</c:v>
                </c:pt>
                <c:pt idx="46">
                  <c:v>-3.3074990000000002E-3</c:v>
                </c:pt>
                <c:pt idx="47">
                  <c:v>-2.9837489999999999E-3</c:v>
                </c:pt>
                <c:pt idx="48">
                  <c:v>-2.5462509999999998E-3</c:v>
                </c:pt>
                <c:pt idx="49">
                  <c:v>-1.4624970000000001E-3</c:v>
                </c:pt>
                <c:pt idx="50">
                  <c:v>-2.8612540000000001E-3</c:v>
                </c:pt>
                <c:pt idx="51">
                  <c:v>-2.9062480000000002E-3</c:v>
                </c:pt>
                <c:pt idx="52">
                  <c:v>-1.6124990000000001E-3</c:v>
                </c:pt>
                <c:pt idx="53">
                  <c:v>-2.2025030000000002E-3</c:v>
                </c:pt>
                <c:pt idx="54">
                  <c:v>-2.7450030000000002E-3</c:v>
                </c:pt>
                <c:pt idx="55">
                  <c:v>-3.3662539999999999E-3</c:v>
                </c:pt>
                <c:pt idx="56">
                  <c:v>-1.4500019999999999E-3</c:v>
                </c:pt>
                <c:pt idx="57">
                  <c:v>-4.2237489999999997E-3</c:v>
                </c:pt>
                <c:pt idx="58">
                  <c:v>-1.516253E-3</c:v>
                </c:pt>
                <c:pt idx="59">
                  <c:v>-3.3825040000000002E-3</c:v>
                </c:pt>
                <c:pt idx="60">
                  <c:v>-2.7012450000000001E-3</c:v>
                </c:pt>
                <c:pt idx="61">
                  <c:v>-2.653748E-3</c:v>
                </c:pt>
                <c:pt idx="62">
                  <c:v>-2.629995E-3</c:v>
                </c:pt>
                <c:pt idx="63">
                  <c:v>-3.800005E-3</c:v>
                </c:pt>
                <c:pt idx="64">
                  <c:v>-2.8249920000000001E-3</c:v>
                </c:pt>
                <c:pt idx="65">
                  <c:v>-1.8174949999999999E-3</c:v>
                </c:pt>
                <c:pt idx="66">
                  <c:v>-1.258746E-3</c:v>
                </c:pt>
                <c:pt idx="67">
                  <c:v>-2.0424869999999999E-3</c:v>
                </c:pt>
                <c:pt idx="68">
                  <c:v>-2.2537479999999999E-3</c:v>
                </c:pt>
                <c:pt idx="69">
                  <c:v>-2.4487530000000001E-3</c:v>
                </c:pt>
                <c:pt idx="70">
                  <c:v>-2.0962509999999999E-3</c:v>
                </c:pt>
                <c:pt idx="71">
                  <c:v>-4.9024969999999996E-3</c:v>
                </c:pt>
                <c:pt idx="72">
                  <c:v>-3.2287539999999999E-3</c:v>
                </c:pt>
                <c:pt idx="73">
                  <c:v>-4.7087450000000003E-3</c:v>
                </c:pt>
                <c:pt idx="74">
                  <c:v>-3.642499E-3</c:v>
                </c:pt>
                <c:pt idx="75">
                  <c:v>-2.5187510000000001E-3</c:v>
                </c:pt>
                <c:pt idx="76">
                  <c:v>-4.4637469999999997E-3</c:v>
                </c:pt>
                <c:pt idx="77">
                  <c:v>-2.577499E-3</c:v>
                </c:pt>
                <c:pt idx="78">
                  <c:v>-2.313748E-3</c:v>
                </c:pt>
                <c:pt idx="79">
                  <c:v>-5.5349989999999996E-3</c:v>
                </c:pt>
                <c:pt idx="80">
                  <c:v>-3.753752E-3</c:v>
                </c:pt>
                <c:pt idx="81">
                  <c:v>-2.3662520000000001E-3</c:v>
                </c:pt>
                <c:pt idx="82">
                  <c:v>-3.0425040000000001E-3</c:v>
                </c:pt>
                <c:pt idx="83">
                  <c:v>-3.106251E-3</c:v>
                </c:pt>
                <c:pt idx="84">
                  <c:v>-1.5899989999999999E-3</c:v>
                </c:pt>
                <c:pt idx="85">
                  <c:v>-2.283752E-3</c:v>
                </c:pt>
                <c:pt idx="86">
                  <c:v>-9.4500200000000002E-4</c:v>
                </c:pt>
                <c:pt idx="87">
                  <c:v>-3.173754E-3</c:v>
                </c:pt>
                <c:pt idx="88">
                  <c:v>-3.3124980000000001E-3</c:v>
                </c:pt>
                <c:pt idx="89">
                  <c:v>-3.0612500000000002E-3</c:v>
                </c:pt>
                <c:pt idx="90">
                  <c:v>-2.9850010000000001E-3</c:v>
                </c:pt>
                <c:pt idx="91">
                  <c:v>-2.098754E-3</c:v>
                </c:pt>
                <c:pt idx="92">
                  <c:v>-2.9237489999999998E-3</c:v>
                </c:pt>
                <c:pt idx="93">
                  <c:v>-3.0200029999999998E-3</c:v>
                </c:pt>
                <c:pt idx="94">
                  <c:v>-3.9975050000000002E-3</c:v>
                </c:pt>
                <c:pt idx="95">
                  <c:v>-4.706249E-3</c:v>
                </c:pt>
                <c:pt idx="96">
                  <c:v>-4.5537499999999996E-3</c:v>
                </c:pt>
                <c:pt idx="97">
                  <c:v>-4.4999940000000002E-3</c:v>
                </c:pt>
                <c:pt idx="98">
                  <c:v>-4.4350029999999999E-3</c:v>
                </c:pt>
                <c:pt idx="99">
                  <c:v>-3.016248E-3</c:v>
                </c:pt>
                <c:pt idx="100">
                  <c:v>-2.2087470000000001E-3</c:v>
                </c:pt>
                <c:pt idx="101">
                  <c:v>-3.1550010000000002E-3</c:v>
                </c:pt>
                <c:pt idx="102">
                  <c:v>-2.0962509999999999E-3</c:v>
                </c:pt>
                <c:pt idx="103">
                  <c:v>-2.6662499999999998E-3</c:v>
                </c:pt>
                <c:pt idx="104">
                  <c:v>-3.381252E-3</c:v>
                </c:pt>
                <c:pt idx="105">
                  <c:v>0</c:v>
                </c:pt>
                <c:pt idx="106">
                  <c:v>-2.7350040000000001E-3</c:v>
                </c:pt>
                <c:pt idx="107">
                  <c:v>-2.3812500000000001E-3</c:v>
                </c:pt>
                <c:pt idx="108">
                  <c:v>-2.5250020000000001E-3</c:v>
                </c:pt>
                <c:pt idx="109">
                  <c:v>-2.6575029999999999E-3</c:v>
                </c:pt>
                <c:pt idx="110">
                  <c:v>-3.5599989999999999E-3</c:v>
                </c:pt>
                <c:pt idx="111">
                  <c:v>-1.742497E-3</c:v>
                </c:pt>
                <c:pt idx="112">
                  <c:v>-3.0737440000000002E-3</c:v>
                </c:pt>
                <c:pt idx="113">
                  <c:v>-2.8124970000000002E-3</c:v>
                </c:pt>
                <c:pt idx="114">
                  <c:v>-2.3712519999999999E-3</c:v>
                </c:pt>
                <c:pt idx="115">
                  <c:v>-2.7524979999999999E-3</c:v>
                </c:pt>
                <c:pt idx="116">
                  <c:v>-2.3237539999999999E-3</c:v>
                </c:pt>
                <c:pt idx="117">
                  <c:v>-3.0712489999999999E-3</c:v>
                </c:pt>
                <c:pt idx="118">
                  <c:v>-3.4150029999999998E-3</c:v>
                </c:pt>
                <c:pt idx="119">
                  <c:v>-2.3037489999999999E-3</c:v>
                </c:pt>
                <c:pt idx="120">
                  <c:v>-1.189999E-3</c:v>
                </c:pt>
                <c:pt idx="121">
                  <c:v>-3.7637500000000002E-3</c:v>
                </c:pt>
                <c:pt idx="122">
                  <c:v>-2.8612540000000001E-3</c:v>
                </c:pt>
                <c:pt idx="123">
                  <c:v>-3.760003E-3</c:v>
                </c:pt>
                <c:pt idx="124">
                  <c:v>-2.0362510000000002E-3</c:v>
                </c:pt>
                <c:pt idx="125">
                  <c:v>-2.2312479999999999E-3</c:v>
                </c:pt>
                <c:pt idx="126">
                  <c:v>-3.8399990000000002E-3</c:v>
                </c:pt>
                <c:pt idx="127">
                  <c:v>-2.9925030000000001E-3</c:v>
                </c:pt>
                <c:pt idx="128">
                  <c:v>-4.4049989999999997E-3</c:v>
                </c:pt>
                <c:pt idx="129">
                  <c:v>-3.936246E-3</c:v>
                </c:pt>
                <c:pt idx="130">
                  <c:v>-4.6062469999999999E-3</c:v>
                </c:pt>
                <c:pt idx="131">
                  <c:v>-4.4000000000000003E-3</c:v>
                </c:pt>
                <c:pt idx="132">
                  <c:v>-2.6637459999999998E-3</c:v>
                </c:pt>
                <c:pt idx="133">
                  <c:v>-2.5875049999999999E-3</c:v>
                </c:pt>
                <c:pt idx="134">
                  <c:v>-2.4012479999999999E-3</c:v>
                </c:pt>
                <c:pt idx="135">
                  <c:v>-2.415001E-3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434960"/>
        <c:axId val="367435744"/>
      </c:scatterChart>
      <c:valAx>
        <c:axId val="367434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35744"/>
        <c:crosses val="autoZero"/>
        <c:crossBetween val="midCat"/>
      </c:valAx>
      <c:valAx>
        <c:axId val="36743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434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1800  NM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/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5397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Sheet1!$A$2:$A$137</c:f>
              <c:numCache>
                <c:formatCode>General</c:formatCode>
                <c:ptCount val="136"/>
                <c:pt idx="0">
                  <c:v>43.347000000000001</c:v>
                </c:pt>
                <c:pt idx="1">
                  <c:v>31.960999999999999</c:v>
                </c:pt>
                <c:pt idx="2">
                  <c:v>43.347000000000001</c:v>
                </c:pt>
                <c:pt idx="3">
                  <c:v>36.456000000000003</c:v>
                </c:pt>
                <c:pt idx="4">
                  <c:v>45.445</c:v>
                </c:pt>
                <c:pt idx="5">
                  <c:v>41.15</c:v>
                </c:pt>
                <c:pt idx="6">
                  <c:v>45.244999999999997</c:v>
                </c:pt>
                <c:pt idx="7">
                  <c:v>41.848999999999997</c:v>
                </c:pt>
                <c:pt idx="8">
                  <c:v>44.844999999999999</c:v>
                </c:pt>
                <c:pt idx="9">
                  <c:v>44.844999999999999</c:v>
                </c:pt>
                <c:pt idx="10">
                  <c:v>39.152000000000001</c:v>
                </c:pt>
                <c:pt idx="11">
                  <c:v>44.945</c:v>
                </c:pt>
                <c:pt idx="12">
                  <c:v>44.646000000000001</c:v>
                </c:pt>
                <c:pt idx="13">
                  <c:v>39.851999999999997</c:v>
                </c:pt>
                <c:pt idx="14">
                  <c:v>45.445</c:v>
                </c:pt>
                <c:pt idx="15">
                  <c:v>44.146000000000001</c:v>
                </c:pt>
                <c:pt idx="16">
                  <c:v>40.950000000000003</c:v>
                </c:pt>
                <c:pt idx="17">
                  <c:v>45.645000000000003</c:v>
                </c:pt>
                <c:pt idx="18">
                  <c:v>45.344999999999999</c:v>
                </c:pt>
                <c:pt idx="19">
                  <c:v>42.448</c:v>
                </c:pt>
                <c:pt idx="20">
                  <c:v>37.853999999999999</c:v>
                </c:pt>
                <c:pt idx="21">
                  <c:v>45.944000000000003</c:v>
                </c:pt>
                <c:pt idx="22">
                  <c:v>45.944000000000003</c:v>
                </c:pt>
                <c:pt idx="23">
                  <c:v>44.246000000000002</c:v>
                </c:pt>
                <c:pt idx="24">
                  <c:v>38.054000000000002</c:v>
                </c:pt>
                <c:pt idx="25">
                  <c:v>33.359000000000002</c:v>
                </c:pt>
                <c:pt idx="26">
                  <c:v>45.244999999999997</c:v>
                </c:pt>
                <c:pt idx="27">
                  <c:v>44.844999999999999</c:v>
                </c:pt>
                <c:pt idx="28">
                  <c:v>30.574000000000002</c:v>
                </c:pt>
                <c:pt idx="29">
                  <c:v>45.11</c:v>
                </c:pt>
                <c:pt idx="30">
                  <c:v>45.511000000000003</c:v>
                </c:pt>
                <c:pt idx="31">
                  <c:v>44.308</c:v>
                </c:pt>
                <c:pt idx="32">
                  <c:v>42.503</c:v>
                </c:pt>
                <c:pt idx="33">
                  <c:v>32.078000000000003</c:v>
                </c:pt>
                <c:pt idx="34">
                  <c:v>45.31</c:v>
                </c:pt>
                <c:pt idx="35">
                  <c:v>45.009</c:v>
                </c:pt>
                <c:pt idx="36">
                  <c:v>43.706000000000003</c:v>
                </c:pt>
                <c:pt idx="37">
                  <c:v>39.094999999999999</c:v>
                </c:pt>
                <c:pt idx="38">
                  <c:v>28.068000000000001</c:v>
                </c:pt>
                <c:pt idx="39">
                  <c:v>28.664999999999999</c:v>
                </c:pt>
                <c:pt idx="40">
                  <c:v>28.63</c:v>
                </c:pt>
                <c:pt idx="41">
                  <c:v>37.308999999999997</c:v>
                </c:pt>
                <c:pt idx="42">
                  <c:v>37.11</c:v>
                </c:pt>
                <c:pt idx="43">
                  <c:v>38.506</c:v>
                </c:pt>
                <c:pt idx="44">
                  <c:v>41.2</c:v>
                </c:pt>
                <c:pt idx="45">
                  <c:v>35.414000000000001</c:v>
                </c:pt>
                <c:pt idx="46">
                  <c:v>37.408999999999999</c:v>
                </c:pt>
                <c:pt idx="47">
                  <c:v>31.024999999999999</c:v>
                </c:pt>
                <c:pt idx="48">
                  <c:v>27.433</c:v>
                </c:pt>
                <c:pt idx="49">
                  <c:v>25.937000000000001</c:v>
                </c:pt>
                <c:pt idx="50">
                  <c:v>29.628</c:v>
                </c:pt>
                <c:pt idx="51">
                  <c:v>33.119</c:v>
                </c:pt>
                <c:pt idx="52">
                  <c:v>30.626000000000001</c:v>
                </c:pt>
                <c:pt idx="53">
                  <c:v>33.119</c:v>
                </c:pt>
                <c:pt idx="54">
                  <c:v>33.219000000000001</c:v>
                </c:pt>
                <c:pt idx="55">
                  <c:v>46.311999999999998</c:v>
                </c:pt>
                <c:pt idx="56">
                  <c:v>11.428000000000001</c:v>
                </c:pt>
                <c:pt idx="57">
                  <c:v>47.515000000000001</c:v>
                </c:pt>
                <c:pt idx="58">
                  <c:v>40.899000000000001</c:v>
                </c:pt>
                <c:pt idx="59">
                  <c:v>39.997</c:v>
                </c:pt>
                <c:pt idx="60">
                  <c:v>47.014000000000003</c:v>
                </c:pt>
                <c:pt idx="61">
                  <c:v>39.896999999999998</c:v>
                </c:pt>
                <c:pt idx="62">
                  <c:v>45.645000000000003</c:v>
                </c:pt>
                <c:pt idx="63">
                  <c:v>35.256999999999998</c:v>
                </c:pt>
                <c:pt idx="64">
                  <c:v>46.344000000000001</c:v>
                </c:pt>
                <c:pt idx="65">
                  <c:v>44.545999999999999</c:v>
                </c:pt>
                <c:pt idx="66">
                  <c:v>21.173999999999999</c:v>
                </c:pt>
                <c:pt idx="67">
                  <c:v>45.844000000000001</c:v>
                </c:pt>
                <c:pt idx="68">
                  <c:v>43.247</c:v>
                </c:pt>
                <c:pt idx="69">
                  <c:v>19.376000000000001</c:v>
                </c:pt>
                <c:pt idx="70">
                  <c:v>46.843000000000004</c:v>
                </c:pt>
                <c:pt idx="71">
                  <c:v>44.445999999999998</c:v>
                </c:pt>
                <c:pt idx="72">
                  <c:v>48.540999999999997</c:v>
                </c:pt>
                <c:pt idx="73">
                  <c:v>45.244999999999997</c:v>
                </c:pt>
                <c:pt idx="74">
                  <c:v>47.442</c:v>
                </c:pt>
                <c:pt idx="75">
                  <c:v>42.847999999999999</c:v>
                </c:pt>
                <c:pt idx="76">
                  <c:v>46.344000000000001</c:v>
                </c:pt>
                <c:pt idx="77">
                  <c:v>26.167999999999999</c:v>
                </c:pt>
                <c:pt idx="78">
                  <c:v>47.042999999999999</c:v>
                </c:pt>
                <c:pt idx="79">
                  <c:v>42.348999999999997</c:v>
                </c:pt>
                <c:pt idx="80">
                  <c:v>48.042000000000002</c:v>
                </c:pt>
                <c:pt idx="81">
                  <c:v>39.703000000000003</c:v>
                </c:pt>
                <c:pt idx="82">
                  <c:v>41.2</c:v>
                </c:pt>
                <c:pt idx="83">
                  <c:v>43.1</c:v>
                </c:pt>
                <c:pt idx="84">
                  <c:v>37</c:v>
                </c:pt>
                <c:pt idx="85">
                  <c:v>39.700000000000003</c:v>
                </c:pt>
                <c:pt idx="86">
                  <c:v>31.1</c:v>
                </c:pt>
                <c:pt idx="87">
                  <c:v>37.4</c:v>
                </c:pt>
                <c:pt idx="88">
                  <c:v>41</c:v>
                </c:pt>
                <c:pt idx="89">
                  <c:v>43.4</c:v>
                </c:pt>
                <c:pt idx="90">
                  <c:v>38.1</c:v>
                </c:pt>
                <c:pt idx="91">
                  <c:v>34.299999999999997</c:v>
                </c:pt>
                <c:pt idx="92">
                  <c:v>43.2</c:v>
                </c:pt>
                <c:pt idx="93">
                  <c:v>45.9</c:v>
                </c:pt>
                <c:pt idx="94">
                  <c:v>50.1</c:v>
                </c:pt>
                <c:pt idx="95">
                  <c:v>51.1</c:v>
                </c:pt>
                <c:pt idx="96">
                  <c:v>51</c:v>
                </c:pt>
                <c:pt idx="97">
                  <c:v>51</c:v>
                </c:pt>
                <c:pt idx="98">
                  <c:v>51.3</c:v>
                </c:pt>
                <c:pt idx="99">
                  <c:v>40</c:v>
                </c:pt>
                <c:pt idx="100">
                  <c:v>36.5</c:v>
                </c:pt>
                <c:pt idx="101">
                  <c:v>31</c:v>
                </c:pt>
                <c:pt idx="102">
                  <c:v>38.799999999999997</c:v>
                </c:pt>
                <c:pt idx="103">
                  <c:v>48.5</c:v>
                </c:pt>
                <c:pt idx="104">
                  <c:v>47.1</c:v>
                </c:pt>
                <c:pt idx="105">
                  <c:v>40.5</c:v>
                </c:pt>
                <c:pt idx="106">
                  <c:v>48.7</c:v>
                </c:pt>
                <c:pt idx="107">
                  <c:v>47.3</c:v>
                </c:pt>
                <c:pt idx="108">
                  <c:v>46.8</c:v>
                </c:pt>
                <c:pt idx="109">
                  <c:v>39.5</c:v>
                </c:pt>
                <c:pt idx="110">
                  <c:v>45.8</c:v>
                </c:pt>
                <c:pt idx="111">
                  <c:v>33.200000000000003</c:v>
                </c:pt>
                <c:pt idx="112">
                  <c:v>42.8</c:v>
                </c:pt>
                <c:pt idx="113">
                  <c:v>31.8</c:v>
                </c:pt>
                <c:pt idx="114">
                  <c:v>0</c:v>
                </c:pt>
                <c:pt idx="115">
                  <c:v>35.1</c:v>
                </c:pt>
                <c:pt idx="116">
                  <c:v>0</c:v>
                </c:pt>
                <c:pt idx="117">
                  <c:v>41.6</c:v>
                </c:pt>
                <c:pt idx="118">
                  <c:v>34.4</c:v>
                </c:pt>
                <c:pt idx="119">
                  <c:v>27.5</c:v>
                </c:pt>
                <c:pt idx="120">
                  <c:v>26.1</c:v>
                </c:pt>
                <c:pt idx="121">
                  <c:v>34.299999999999997</c:v>
                </c:pt>
                <c:pt idx="122">
                  <c:v>32.6</c:v>
                </c:pt>
                <c:pt idx="123">
                  <c:v>36.700000000000003</c:v>
                </c:pt>
                <c:pt idx="124">
                  <c:v>34.857999999999997</c:v>
                </c:pt>
                <c:pt idx="125">
                  <c:v>27.466999999999999</c:v>
                </c:pt>
                <c:pt idx="126">
                  <c:v>39.351999999999997</c:v>
                </c:pt>
                <c:pt idx="127">
                  <c:v>40.151000000000003</c:v>
                </c:pt>
                <c:pt idx="128">
                  <c:v>39.851999999999997</c:v>
                </c:pt>
                <c:pt idx="129">
                  <c:v>40.350999999999999</c:v>
                </c:pt>
                <c:pt idx="130">
                  <c:v>41.649000000000001</c:v>
                </c:pt>
                <c:pt idx="131">
                  <c:v>40.950000000000003</c:v>
                </c:pt>
                <c:pt idx="132">
                  <c:v>36.954999999999998</c:v>
                </c:pt>
                <c:pt idx="133">
                  <c:v>41.848999999999997</c:v>
                </c:pt>
                <c:pt idx="134">
                  <c:v>28.565000000000001</c:v>
                </c:pt>
                <c:pt idx="135">
                  <c:v>27.466999999999999</c:v>
                </c:pt>
              </c:numCache>
            </c:numRef>
          </c:xVal>
          <c:yVal>
            <c:numRef>
              <c:f>Sheet1!$B$2:$B$137</c:f>
              <c:numCache>
                <c:formatCode>General</c:formatCode>
                <c:ptCount val="136"/>
                <c:pt idx="0">
                  <c:v>1.8301600000000001E-4</c:v>
                </c:pt>
                <c:pt idx="1">
                  <c:v>1.04994E-4</c:v>
                </c:pt>
                <c:pt idx="2">
                  <c:v>1.51247E-4</c:v>
                </c:pt>
                <c:pt idx="3">
                  <c:v>1.0997099999999999E-4</c:v>
                </c:pt>
                <c:pt idx="4">
                  <c:v>2.00003E-4</c:v>
                </c:pt>
                <c:pt idx="5">
                  <c:v>1.8876799999999999E-4</c:v>
                </c:pt>
                <c:pt idx="6">
                  <c:v>2.1252E-4</c:v>
                </c:pt>
                <c:pt idx="7">
                  <c:v>1.51247E-4</c:v>
                </c:pt>
                <c:pt idx="8">
                  <c:v>1.9875200000000001E-4</c:v>
                </c:pt>
                <c:pt idx="9">
                  <c:v>2.22504E-4</c:v>
                </c:pt>
                <c:pt idx="10">
                  <c:v>1.7249600000000001E-4</c:v>
                </c:pt>
                <c:pt idx="11">
                  <c:v>1.8373099999999999E-4</c:v>
                </c:pt>
                <c:pt idx="12">
                  <c:v>2.08765E-4</c:v>
                </c:pt>
                <c:pt idx="13">
                  <c:v>1.4749199999999999E-4</c:v>
                </c:pt>
                <c:pt idx="14">
                  <c:v>1.52499E-4</c:v>
                </c:pt>
                <c:pt idx="15">
                  <c:v>1.0252E-4</c:v>
                </c:pt>
                <c:pt idx="16">
                  <c:v>1.4874300000000001E-4</c:v>
                </c:pt>
                <c:pt idx="17">
                  <c:v>1.7499900000000001E-4</c:v>
                </c:pt>
                <c:pt idx="18">
                  <c:v>2.3123600000000001E-4</c:v>
                </c:pt>
                <c:pt idx="19" formatCode="0.00E+00">
                  <c:v>8.0000000000000007E-5</c:v>
                </c:pt>
                <c:pt idx="20">
                  <c:v>1.16259E-4</c:v>
                </c:pt>
                <c:pt idx="21">
                  <c:v>2.3248799999999999E-4</c:v>
                </c:pt>
                <c:pt idx="22">
                  <c:v>1.39982E-4</c:v>
                </c:pt>
                <c:pt idx="23">
                  <c:v>1.2877599999999999E-4</c:v>
                </c:pt>
                <c:pt idx="24">
                  <c:v>1.17496E-4</c:v>
                </c:pt>
                <c:pt idx="25">
                  <c:v>1.1E-4</c:v>
                </c:pt>
                <c:pt idx="26">
                  <c:v>1.94997E-4</c:v>
                </c:pt>
                <c:pt idx="27" formatCode="0.00E+00">
                  <c:v>9.87E-5</c:v>
                </c:pt>
                <c:pt idx="28" formatCode="0.00E+00">
                  <c:v>5.8699999999999997E-5</c:v>
                </c:pt>
                <c:pt idx="29">
                  <c:v>2.32518E-4</c:v>
                </c:pt>
                <c:pt idx="30">
                  <c:v>1.8501300000000001E-4</c:v>
                </c:pt>
                <c:pt idx="31">
                  <c:v>1.68741E-4</c:v>
                </c:pt>
                <c:pt idx="32">
                  <c:v>1.07497E-4</c:v>
                </c:pt>
                <c:pt idx="33">
                  <c:v>1.11252E-4</c:v>
                </c:pt>
                <c:pt idx="34">
                  <c:v>2.00003E-4</c:v>
                </c:pt>
                <c:pt idx="35">
                  <c:v>2.20001E-4</c:v>
                </c:pt>
                <c:pt idx="36">
                  <c:v>1.3375299999999999E-4</c:v>
                </c:pt>
                <c:pt idx="37">
                  <c:v>1.3250100000000001E-4</c:v>
                </c:pt>
                <c:pt idx="38" formatCode="0.00E+00">
                  <c:v>9.8800000000000003E-5</c:v>
                </c:pt>
                <c:pt idx="39" formatCode="0.00E+00">
                  <c:v>9.5000000000000005E-5</c:v>
                </c:pt>
                <c:pt idx="40" formatCode="0.00E+00">
                  <c:v>1.38E-5</c:v>
                </c:pt>
                <c:pt idx="41">
                  <c:v>1.1250400000000001E-4</c:v>
                </c:pt>
                <c:pt idx="42">
                  <c:v>1.42485E-4</c:v>
                </c:pt>
                <c:pt idx="43">
                  <c:v>1.6373399999999999E-4</c:v>
                </c:pt>
                <c:pt idx="44">
                  <c:v>1.8998999999999999E-4</c:v>
                </c:pt>
                <c:pt idx="45">
                  <c:v>1.31249E-4</c:v>
                </c:pt>
                <c:pt idx="46">
                  <c:v>2.2125199999999999E-4</c:v>
                </c:pt>
                <c:pt idx="47">
                  <c:v>1.3622600000000001E-4</c:v>
                </c:pt>
                <c:pt idx="48" formatCode="0.00E+00">
                  <c:v>8.8800000000000004E-5</c:v>
                </c:pt>
                <c:pt idx="49">
                  <c:v>1.07497E-4</c:v>
                </c:pt>
                <c:pt idx="50">
                  <c:v>1.0252E-4</c:v>
                </c:pt>
                <c:pt idx="51" formatCode="0.00E+00">
                  <c:v>9.6199999999999994E-5</c:v>
                </c:pt>
                <c:pt idx="52">
                  <c:v>1.3622600000000001E-4</c:v>
                </c:pt>
                <c:pt idx="53">
                  <c:v>1.1500700000000001E-4</c:v>
                </c:pt>
                <c:pt idx="54" formatCode="0.00E+00">
                  <c:v>8.25E-5</c:v>
                </c:pt>
                <c:pt idx="55">
                  <c:v>2.5501899999999999E-4</c:v>
                </c:pt>
                <c:pt idx="56" formatCode="0.00E+00">
                  <c:v>6.7500000000000001E-5</c:v>
                </c:pt>
                <c:pt idx="57">
                  <c:v>2.7248300000000001E-4</c:v>
                </c:pt>
                <c:pt idx="58">
                  <c:v>1.5875700000000001E-4</c:v>
                </c:pt>
                <c:pt idx="59">
                  <c:v>1.3250100000000001E-4</c:v>
                </c:pt>
                <c:pt idx="60">
                  <c:v>2.7373399999999998E-4</c:v>
                </c:pt>
                <c:pt idx="61">
                  <c:v>1.3375299999999999E-4</c:v>
                </c:pt>
                <c:pt idx="62">
                  <c:v>2.03759E-4</c:v>
                </c:pt>
                <c:pt idx="63" formatCode="0.00E+00">
                  <c:v>4.3699999999999998E-5</c:v>
                </c:pt>
                <c:pt idx="64">
                  <c:v>2.1252E-4</c:v>
                </c:pt>
                <c:pt idx="65">
                  <c:v>1.6751900000000001E-4</c:v>
                </c:pt>
                <c:pt idx="66" formatCode="0.00E+00">
                  <c:v>8.8800000000000004E-5</c:v>
                </c:pt>
                <c:pt idx="67">
                  <c:v>2.4250199999999999E-4</c:v>
                </c:pt>
                <c:pt idx="68">
                  <c:v>1.5625400000000001E-4</c:v>
                </c:pt>
                <c:pt idx="69" formatCode="0.00E+00">
                  <c:v>7.8700000000000002E-5</c:v>
                </c:pt>
                <c:pt idx="70">
                  <c:v>2.1499400000000001E-4</c:v>
                </c:pt>
                <c:pt idx="71">
                  <c:v>1.3876000000000001E-4</c:v>
                </c:pt>
                <c:pt idx="72">
                  <c:v>1.975E-4</c:v>
                </c:pt>
                <c:pt idx="73">
                  <c:v>1.06245E-4</c:v>
                </c:pt>
                <c:pt idx="74">
                  <c:v>1.4373700000000001E-4</c:v>
                </c:pt>
                <c:pt idx="75" formatCode="0.00E+00">
                  <c:v>7.6299999999999998E-5</c:v>
                </c:pt>
                <c:pt idx="76">
                  <c:v>1.4749199999999999E-4</c:v>
                </c:pt>
                <c:pt idx="77" formatCode="0.00E+00">
                  <c:v>7.4999999999999993E-5</c:v>
                </c:pt>
                <c:pt idx="78">
                  <c:v>1.96248E-4</c:v>
                </c:pt>
                <c:pt idx="79">
                  <c:v>1.1250400000000001E-4</c:v>
                </c:pt>
                <c:pt idx="80">
                  <c:v>1.6126000000000001E-4</c:v>
                </c:pt>
                <c:pt idx="81">
                  <c:v>1.4749199999999999E-4</c:v>
                </c:pt>
                <c:pt idx="82">
                  <c:v>1.8125800000000001E-4</c:v>
                </c:pt>
                <c:pt idx="83">
                  <c:v>2.3874599999999999E-4</c:v>
                </c:pt>
                <c:pt idx="84">
                  <c:v>1.6373399999999999E-4</c:v>
                </c:pt>
                <c:pt idx="85">
                  <c:v>1.3375299999999999E-4</c:v>
                </c:pt>
                <c:pt idx="86" formatCode="0.00E+00">
                  <c:v>4.1199999999999999E-5</c:v>
                </c:pt>
                <c:pt idx="87">
                  <c:v>1.35005E-4</c:v>
                </c:pt>
                <c:pt idx="88">
                  <c:v>1.7625099999999999E-4</c:v>
                </c:pt>
                <c:pt idx="89">
                  <c:v>1.22488E-4</c:v>
                </c:pt>
                <c:pt idx="90" formatCode="0.00E+00">
                  <c:v>7.25E-5</c:v>
                </c:pt>
                <c:pt idx="91">
                  <c:v>1.13756E-4</c:v>
                </c:pt>
                <c:pt idx="92">
                  <c:v>1.1E-4</c:v>
                </c:pt>
                <c:pt idx="93">
                  <c:v>1.7499900000000001E-4</c:v>
                </c:pt>
                <c:pt idx="94">
                  <c:v>1.51247E-4</c:v>
                </c:pt>
                <c:pt idx="95">
                  <c:v>1.3250100000000001E-4</c:v>
                </c:pt>
                <c:pt idx="96">
                  <c:v>1.71244E-4</c:v>
                </c:pt>
                <c:pt idx="97">
                  <c:v>1.27494E-4</c:v>
                </c:pt>
                <c:pt idx="98" formatCode="0.00E+00">
                  <c:v>9.7499999999999998E-5</c:v>
                </c:pt>
                <c:pt idx="99">
                  <c:v>1.6000899999999999E-4</c:v>
                </c:pt>
                <c:pt idx="100">
                  <c:v>1.52499E-4</c:v>
                </c:pt>
                <c:pt idx="101" formatCode="0.00E+00">
                  <c:v>9.87E-5</c:v>
                </c:pt>
                <c:pt idx="102" formatCode="0.00E+00">
                  <c:v>9.87E-5</c:v>
                </c:pt>
                <c:pt idx="103">
                  <c:v>1.9377500000000001E-4</c:v>
                </c:pt>
                <c:pt idx="104" formatCode="0.00E+00">
                  <c:v>9.5000000000000005E-5</c:v>
                </c:pt>
                <c:pt idx="105">
                  <c:v>0</c:v>
                </c:pt>
                <c:pt idx="106">
                  <c:v>1.3375299999999999E-4</c:v>
                </c:pt>
                <c:pt idx="107">
                  <c:v>1.6126000000000001E-4</c:v>
                </c:pt>
                <c:pt idx="108">
                  <c:v>1.52499E-4</c:v>
                </c:pt>
                <c:pt idx="109">
                  <c:v>1.3625599999999999E-4</c:v>
                </c:pt>
                <c:pt idx="110">
                  <c:v>1.8751600000000001E-4</c:v>
                </c:pt>
                <c:pt idx="111" formatCode="0.00E+00">
                  <c:v>8.3700000000000002E-5</c:v>
                </c:pt>
                <c:pt idx="112">
                  <c:v>1.4749199999999999E-4</c:v>
                </c:pt>
                <c:pt idx="113" formatCode="0.00E+00">
                  <c:v>8.1299999999999997E-5</c:v>
                </c:pt>
                <c:pt idx="114">
                  <c:v>2.7000899999999998E-4</c:v>
                </c:pt>
                <c:pt idx="115">
                  <c:v>1.66267E-4</c:v>
                </c:pt>
                <c:pt idx="116">
                  <c:v>2.5749200000000001E-4</c:v>
                </c:pt>
                <c:pt idx="117">
                  <c:v>2.63751E-4</c:v>
                </c:pt>
                <c:pt idx="118">
                  <c:v>1.11252E-4</c:v>
                </c:pt>
                <c:pt idx="119" formatCode="0.00E+00">
                  <c:v>1.7499999999999998E-5</c:v>
                </c:pt>
                <c:pt idx="120" formatCode="0.00E+00">
                  <c:v>8.8800000000000004E-5</c:v>
                </c:pt>
                <c:pt idx="121" formatCode="0.00E+00">
                  <c:v>8.6199999999999995E-5</c:v>
                </c:pt>
                <c:pt idx="122">
                  <c:v>1.0126799999999999E-4</c:v>
                </c:pt>
                <c:pt idx="123" formatCode="0.00E+00">
                  <c:v>6.1199999999999997E-5</c:v>
                </c:pt>
                <c:pt idx="124">
                  <c:v>1.04994E-4</c:v>
                </c:pt>
                <c:pt idx="125" formatCode="0.00E+00">
                  <c:v>8.25E-5</c:v>
                </c:pt>
                <c:pt idx="126" formatCode="0.00E+00">
                  <c:v>3.6300000000000001E-5</c:v>
                </c:pt>
                <c:pt idx="127" formatCode="0.00E+00">
                  <c:v>8.8800000000000004E-5</c:v>
                </c:pt>
                <c:pt idx="128">
                  <c:v>1.22488E-4</c:v>
                </c:pt>
                <c:pt idx="129">
                  <c:v>1.16229E-4</c:v>
                </c:pt>
                <c:pt idx="130">
                  <c:v>1.06245E-4</c:v>
                </c:pt>
                <c:pt idx="131">
                  <c:v>1.6251199999999999E-4</c:v>
                </c:pt>
                <c:pt idx="132" formatCode="0.00E+00">
                  <c:v>9.5000000000000005E-5</c:v>
                </c:pt>
                <c:pt idx="133">
                  <c:v>1.22488E-4</c:v>
                </c:pt>
                <c:pt idx="134" formatCode="0.00E+00">
                  <c:v>9.2499999999999999E-5</c:v>
                </c:pt>
                <c:pt idx="135" formatCode="0.00E+00">
                  <c:v>9.2499999999999999E-5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671840"/>
        <c:axId val="368673408"/>
      </c:scatterChart>
      <c:valAx>
        <c:axId val="3686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8673408"/>
        <c:crosses val="autoZero"/>
        <c:crossBetween val="midCat"/>
      </c:valAx>
      <c:valAx>
        <c:axId val="36867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8671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Sheet1!$A$2:$A$2150</c:f>
              <c:numCache>
                <c:formatCode>General</c:formatCode>
                <c:ptCount val="2149"/>
                <c:pt idx="0">
                  <c:v>351</c:v>
                </c:pt>
                <c:pt idx="1">
                  <c:v>352</c:v>
                </c:pt>
                <c:pt idx="2">
                  <c:v>353</c:v>
                </c:pt>
                <c:pt idx="3">
                  <c:v>354</c:v>
                </c:pt>
                <c:pt idx="4">
                  <c:v>355</c:v>
                </c:pt>
                <c:pt idx="5">
                  <c:v>356</c:v>
                </c:pt>
                <c:pt idx="6">
                  <c:v>357</c:v>
                </c:pt>
                <c:pt idx="7">
                  <c:v>358</c:v>
                </c:pt>
                <c:pt idx="8">
                  <c:v>359</c:v>
                </c:pt>
                <c:pt idx="9">
                  <c:v>360</c:v>
                </c:pt>
                <c:pt idx="10">
                  <c:v>361</c:v>
                </c:pt>
                <c:pt idx="11">
                  <c:v>362</c:v>
                </c:pt>
                <c:pt idx="12">
                  <c:v>363</c:v>
                </c:pt>
                <c:pt idx="13">
                  <c:v>364</c:v>
                </c:pt>
                <c:pt idx="14">
                  <c:v>365</c:v>
                </c:pt>
                <c:pt idx="15">
                  <c:v>366</c:v>
                </c:pt>
                <c:pt idx="16">
                  <c:v>367</c:v>
                </c:pt>
                <c:pt idx="17">
                  <c:v>368</c:v>
                </c:pt>
                <c:pt idx="18">
                  <c:v>369</c:v>
                </c:pt>
                <c:pt idx="19">
                  <c:v>370</c:v>
                </c:pt>
                <c:pt idx="20">
                  <c:v>371</c:v>
                </c:pt>
                <c:pt idx="21">
                  <c:v>372</c:v>
                </c:pt>
                <c:pt idx="22">
                  <c:v>373</c:v>
                </c:pt>
                <c:pt idx="23">
                  <c:v>374</c:v>
                </c:pt>
                <c:pt idx="24">
                  <c:v>375</c:v>
                </c:pt>
                <c:pt idx="25">
                  <c:v>376</c:v>
                </c:pt>
                <c:pt idx="26">
                  <c:v>377</c:v>
                </c:pt>
                <c:pt idx="27">
                  <c:v>378</c:v>
                </c:pt>
                <c:pt idx="28">
                  <c:v>379</c:v>
                </c:pt>
                <c:pt idx="29">
                  <c:v>380</c:v>
                </c:pt>
                <c:pt idx="30">
                  <c:v>381</c:v>
                </c:pt>
                <c:pt idx="31">
                  <c:v>382</c:v>
                </c:pt>
                <c:pt idx="32">
                  <c:v>383</c:v>
                </c:pt>
                <c:pt idx="33">
                  <c:v>384</c:v>
                </c:pt>
                <c:pt idx="34">
                  <c:v>385</c:v>
                </c:pt>
                <c:pt idx="35">
                  <c:v>386</c:v>
                </c:pt>
                <c:pt idx="36">
                  <c:v>387</c:v>
                </c:pt>
                <c:pt idx="37">
                  <c:v>388</c:v>
                </c:pt>
                <c:pt idx="38">
                  <c:v>389</c:v>
                </c:pt>
                <c:pt idx="39">
                  <c:v>390</c:v>
                </c:pt>
                <c:pt idx="40">
                  <c:v>391</c:v>
                </c:pt>
                <c:pt idx="41">
                  <c:v>392</c:v>
                </c:pt>
                <c:pt idx="42">
                  <c:v>393</c:v>
                </c:pt>
                <c:pt idx="43">
                  <c:v>394</c:v>
                </c:pt>
                <c:pt idx="44">
                  <c:v>395</c:v>
                </c:pt>
                <c:pt idx="45">
                  <c:v>396</c:v>
                </c:pt>
                <c:pt idx="46">
                  <c:v>397</c:v>
                </c:pt>
                <c:pt idx="47">
                  <c:v>398</c:v>
                </c:pt>
                <c:pt idx="48">
                  <c:v>399</c:v>
                </c:pt>
                <c:pt idx="49">
                  <c:v>400</c:v>
                </c:pt>
                <c:pt idx="50">
                  <c:v>401</c:v>
                </c:pt>
                <c:pt idx="51">
                  <c:v>402</c:v>
                </c:pt>
                <c:pt idx="52">
                  <c:v>403</c:v>
                </c:pt>
                <c:pt idx="53">
                  <c:v>404</c:v>
                </c:pt>
                <c:pt idx="54">
                  <c:v>405</c:v>
                </c:pt>
                <c:pt idx="55">
                  <c:v>406</c:v>
                </c:pt>
                <c:pt idx="56">
                  <c:v>407</c:v>
                </c:pt>
                <c:pt idx="57">
                  <c:v>408</c:v>
                </c:pt>
                <c:pt idx="58">
                  <c:v>409</c:v>
                </c:pt>
                <c:pt idx="59">
                  <c:v>410</c:v>
                </c:pt>
                <c:pt idx="60">
                  <c:v>411</c:v>
                </c:pt>
                <c:pt idx="61">
                  <c:v>412</c:v>
                </c:pt>
                <c:pt idx="62">
                  <c:v>413</c:v>
                </c:pt>
                <c:pt idx="63">
                  <c:v>414</c:v>
                </c:pt>
                <c:pt idx="64">
                  <c:v>415</c:v>
                </c:pt>
                <c:pt idx="65">
                  <c:v>416</c:v>
                </c:pt>
                <c:pt idx="66">
                  <c:v>417</c:v>
                </c:pt>
                <c:pt idx="67">
                  <c:v>418</c:v>
                </c:pt>
                <c:pt idx="68">
                  <c:v>419</c:v>
                </c:pt>
                <c:pt idx="69">
                  <c:v>420</c:v>
                </c:pt>
                <c:pt idx="70">
                  <c:v>421</c:v>
                </c:pt>
                <c:pt idx="71">
                  <c:v>422</c:v>
                </c:pt>
                <c:pt idx="72">
                  <c:v>423</c:v>
                </c:pt>
                <c:pt idx="73">
                  <c:v>424</c:v>
                </c:pt>
                <c:pt idx="74">
                  <c:v>425</c:v>
                </c:pt>
                <c:pt idx="75">
                  <c:v>426</c:v>
                </c:pt>
                <c:pt idx="76">
                  <c:v>427</c:v>
                </c:pt>
                <c:pt idx="77">
                  <c:v>428</c:v>
                </c:pt>
                <c:pt idx="78">
                  <c:v>429</c:v>
                </c:pt>
                <c:pt idx="79">
                  <c:v>430</c:v>
                </c:pt>
                <c:pt idx="80">
                  <c:v>431</c:v>
                </c:pt>
                <c:pt idx="81">
                  <c:v>432</c:v>
                </c:pt>
                <c:pt idx="82">
                  <c:v>433</c:v>
                </c:pt>
                <c:pt idx="83">
                  <c:v>434</c:v>
                </c:pt>
                <c:pt idx="84">
                  <c:v>435</c:v>
                </c:pt>
                <c:pt idx="85">
                  <c:v>436</c:v>
                </c:pt>
                <c:pt idx="86">
                  <c:v>437</c:v>
                </c:pt>
                <c:pt idx="87">
                  <c:v>438</c:v>
                </c:pt>
                <c:pt idx="88">
                  <c:v>439</c:v>
                </c:pt>
                <c:pt idx="89">
                  <c:v>440</c:v>
                </c:pt>
                <c:pt idx="90">
                  <c:v>441</c:v>
                </c:pt>
                <c:pt idx="91">
                  <c:v>442</c:v>
                </c:pt>
                <c:pt idx="92">
                  <c:v>443</c:v>
                </c:pt>
                <c:pt idx="93">
                  <c:v>444</c:v>
                </c:pt>
                <c:pt idx="94">
                  <c:v>445</c:v>
                </c:pt>
                <c:pt idx="95">
                  <c:v>446</c:v>
                </c:pt>
                <c:pt idx="96">
                  <c:v>447</c:v>
                </c:pt>
                <c:pt idx="97">
                  <c:v>448</c:v>
                </c:pt>
                <c:pt idx="98">
                  <c:v>449</c:v>
                </c:pt>
                <c:pt idx="99">
                  <c:v>450</c:v>
                </c:pt>
                <c:pt idx="100">
                  <c:v>451</c:v>
                </c:pt>
                <c:pt idx="101">
                  <c:v>452</c:v>
                </c:pt>
                <c:pt idx="102">
                  <c:v>453</c:v>
                </c:pt>
                <c:pt idx="103">
                  <c:v>454</c:v>
                </c:pt>
                <c:pt idx="104">
                  <c:v>455</c:v>
                </c:pt>
                <c:pt idx="105">
                  <c:v>456</c:v>
                </c:pt>
                <c:pt idx="106">
                  <c:v>457</c:v>
                </c:pt>
                <c:pt idx="107">
                  <c:v>458</c:v>
                </c:pt>
                <c:pt idx="108">
                  <c:v>459</c:v>
                </c:pt>
                <c:pt idx="109">
                  <c:v>460</c:v>
                </c:pt>
                <c:pt idx="110">
                  <c:v>461</c:v>
                </c:pt>
                <c:pt idx="111">
                  <c:v>462</c:v>
                </c:pt>
                <c:pt idx="112">
                  <c:v>463</c:v>
                </c:pt>
                <c:pt idx="113">
                  <c:v>464</c:v>
                </c:pt>
                <c:pt idx="114">
                  <c:v>465</c:v>
                </c:pt>
                <c:pt idx="115">
                  <c:v>466</c:v>
                </c:pt>
                <c:pt idx="116">
                  <c:v>467</c:v>
                </c:pt>
                <c:pt idx="117">
                  <c:v>468</c:v>
                </c:pt>
                <c:pt idx="118">
                  <c:v>469</c:v>
                </c:pt>
                <c:pt idx="119">
                  <c:v>470</c:v>
                </c:pt>
                <c:pt idx="120">
                  <c:v>471</c:v>
                </c:pt>
                <c:pt idx="121">
                  <c:v>472</c:v>
                </c:pt>
                <c:pt idx="122">
                  <c:v>473</c:v>
                </c:pt>
                <c:pt idx="123">
                  <c:v>474</c:v>
                </c:pt>
                <c:pt idx="124">
                  <c:v>475</c:v>
                </c:pt>
                <c:pt idx="125">
                  <c:v>476</c:v>
                </c:pt>
                <c:pt idx="126">
                  <c:v>477</c:v>
                </c:pt>
                <c:pt idx="127">
                  <c:v>478</c:v>
                </c:pt>
                <c:pt idx="128">
                  <c:v>479</c:v>
                </c:pt>
                <c:pt idx="129">
                  <c:v>480</c:v>
                </c:pt>
                <c:pt idx="130">
                  <c:v>481</c:v>
                </c:pt>
                <c:pt idx="131">
                  <c:v>482</c:v>
                </c:pt>
                <c:pt idx="132">
                  <c:v>483</c:v>
                </c:pt>
                <c:pt idx="133">
                  <c:v>484</c:v>
                </c:pt>
                <c:pt idx="134">
                  <c:v>485</c:v>
                </c:pt>
                <c:pt idx="135">
                  <c:v>486</c:v>
                </c:pt>
                <c:pt idx="136">
                  <c:v>487</c:v>
                </c:pt>
                <c:pt idx="137">
                  <c:v>488</c:v>
                </c:pt>
                <c:pt idx="138">
                  <c:v>489</c:v>
                </c:pt>
                <c:pt idx="139">
                  <c:v>490</c:v>
                </c:pt>
                <c:pt idx="140">
                  <c:v>491</c:v>
                </c:pt>
                <c:pt idx="141">
                  <c:v>492</c:v>
                </c:pt>
                <c:pt idx="142">
                  <c:v>493</c:v>
                </c:pt>
                <c:pt idx="143">
                  <c:v>494</c:v>
                </c:pt>
                <c:pt idx="144">
                  <c:v>495</c:v>
                </c:pt>
                <c:pt idx="145">
                  <c:v>496</c:v>
                </c:pt>
                <c:pt idx="146">
                  <c:v>497</c:v>
                </c:pt>
                <c:pt idx="147">
                  <c:v>498</c:v>
                </c:pt>
                <c:pt idx="148">
                  <c:v>499</c:v>
                </c:pt>
                <c:pt idx="149">
                  <c:v>500</c:v>
                </c:pt>
                <c:pt idx="150">
                  <c:v>501</c:v>
                </c:pt>
                <c:pt idx="151">
                  <c:v>502</c:v>
                </c:pt>
                <c:pt idx="152">
                  <c:v>503</c:v>
                </c:pt>
                <c:pt idx="153">
                  <c:v>504</c:v>
                </c:pt>
                <c:pt idx="154">
                  <c:v>505</c:v>
                </c:pt>
                <c:pt idx="155">
                  <c:v>506</c:v>
                </c:pt>
                <c:pt idx="156">
                  <c:v>507</c:v>
                </c:pt>
                <c:pt idx="157">
                  <c:v>508</c:v>
                </c:pt>
                <c:pt idx="158">
                  <c:v>509</c:v>
                </c:pt>
                <c:pt idx="159">
                  <c:v>510</c:v>
                </c:pt>
                <c:pt idx="160">
                  <c:v>511</c:v>
                </c:pt>
                <c:pt idx="161">
                  <c:v>512</c:v>
                </c:pt>
                <c:pt idx="162">
                  <c:v>513</c:v>
                </c:pt>
                <c:pt idx="163">
                  <c:v>514</c:v>
                </c:pt>
                <c:pt idx="164">
                  <c:v>515</c:v>
                </c:pt>
                <c:pt idx="165">
                  <c:v>516</c:v>
                </c:pt>
                <c:pt idx="166">
                  <c:v>517</c:v>
                </c:pt>
                <c:pt idx="167">
                  <c:v>518</c:v>
                </c:pt>
                <c:pt idx="168">
                  <c:v>519</c:v>
                </c:pt>
                <c:pt idx="169">
                  <c:v>520</c:v>
                </c:pt>
                <c:pt idx="170">
                  <c:v>521</c:v>
                </c:pt>
                <c:pt idx="171">
                  <c:v>522</c:v>
                </c:pt>
                <c:pt idx="172">
                  <c:v>523</c:v>
                </c:pt>
                <c:pt idx="173">
                  <c:v>524</c:v>
                </c:pt>
                <c:pt idx="174">
                  <c:v>525</c:v>
                </c:pt>
                <c:pt idx="175">
                  <c:v>526</c:v>
                </c:pt>
                <c:pt idx="176">
                  <c:v>527</c:v>
                </c:pt>
                <c:pt idx="177">
                  <c:v>528</c:v>
                </c:pt>
                <c:pt idx="178">
                  <c:v>529</c:v>
                </c:pt>
                <c:pt idx="179">
                  <c:v>530</c:v>
                </c:pt>
                <c:pt idx="180">
                  <c:v>531</c:v>
                </c:pt>
                <c:pt idx="181">
                  <c:v>532</c:v>
                </c:pt>
                <c:pt idx="182">
                  <c:v>533</c:v>
                </c:pt>
                <c:pt idx="183">
                  <c:v>534</c:v>
                </c:pt>
                <c:pt idx="184">
                  <c:v>535</c:v>
                </c:pt>
                <c:pt idx="185">
                  <c:v>536</c:v>
                </c:pt>
                <c:pt idx="186">
                  <c:v>537</c:v>
                </c:pt>
                <c:pt idx="187">
                  <c:v>538</c:v>
                </c:pt>
                <c:pt idx="188">
                  <c:v>539</c:v>
                </c:pt>
                <c:pt idx="189">
                  <c:v>540</c:v>
                </c:pt>
                <c:pt idx="190">
                  <c:v>541</c:v>
                </c:pt>
                <c:pt idx="191">
                  <c:v>542</c:v>
                </c:pt>
                <c:pt idx="192">
                  <c:v>543</c:v>
                </c:pt>
                <c:pt idx="193">
                  <c:v>544</c:v>
                </c:pt>
                <c:pt idx="194">
                  <c:v>545</c:v>
                </c:pt>
                <c:pt idx="195">
                  <c:v>546</c:v>
                </c:pt>
                <c:pt idx="196">
                  <c:v>547</c:v>
                </c:pt>
                <c:pt idx="197">
                  <c:v>548</c:v>
                </c:pt>
                <c:pt idx="198">
                  <c:v>549</c:v>
                </c:pt>
                <c:pt idx="199">
                  <c:v>550</c:v>
                </c:pt>
                <c:pt idx="200">
                  <c:v>551</c:v>
                </c:pt>
                <c:pt idx="201">
                  <c:v>552</c:v>
                </c:pt>
                <c:pt idx="202">
                  <c:v>553</c:v>
                </c:pt>
                <c:pt idx="203">
                  <c:v>554</c:v>
                </c:pt>
                <c:pt idx="204">
                  <c:v>555</c:v>
                </c:pt>
                <c:pt idx="205">
                  <c:v>556</c:v>
                </c:pt>
                <c:pt idx="206">
                  <c:v>557</c:v>
                </c:pt>
                <c:pt idx="207">
                  <c:v>558</c:v>
                </c:pt>
                <c:pt idx="208">
                  <c:v>559</c:v>
                </c:pt>
                <c:pt idx="209">
                  <c:v>560</c:v>
                </c:pt>
                <c:pt idx="210">
                  <c:v>561</c:v>
                </c:pt>
                <c:pt idx="211">
                  <c:v>562</c:v>
                </c:pt>
                <c:pt idx="212">
                  <c:v>563</c:v>
                </c:pt>
                <c:pt idx="213">
                  <c:v>564</c:v>
                </c:pt>
                <c:pt idx="214">
                  <c:v>565</c:v>
                </c:pt>
                <c:pt idx="215">
                  <c:v>566</c:v>
                </c:pt>
                <c:pt idx="216">
                  <c:v>567</c:v>
                </c:pt>
                <c:pt idx="217">
                  <c:v>568</c:v>
                </c:pt>
                <c:pt idx="218">
                  <c:v>569</c:v>
                </c:pt>
                <c:pt idx="219">
                  <c:v>570</c:v>
                </c:pt>
                <c:pt idx="220">
                  <c:v>571</c:v>
                </c:pt>
                <c:pt idx="221">
                  <c:v>572</c:v>
                </c:pt>
                <c:pt idx="222">
                  <c:v>573</c:v>
                </c:pt>
                <c:pt idx="223">
                  <c:v>574</c:v>
                </c:pt>
                <c:pt idx="224">
                  <c:v>575</c:v>
                </c:pt>
                <c:pt idx="225">
                  <c:v>576</c:v>
                </c:pt>
                <c:pt idx="226">
                  <c:v>577</c:v>
                </c:pt>
                <c:pt idx="227">
                  <c:v>578</c:v>
                </c:pt>
                <c:pt idx="228">
                  <c:v>579</c:v>
                </c:pt>
                <c:pt idx="229">
                  <c:v>580</c:v>
                </c:pt>
                <c:pt idx="230">
                  <c:v>581</c:v>
                </c:pt>
                <c:pt idx="231">
                  <c:v>582</c:v>
                </c:pt>
                <c:pt idx="232">
                  <c:v>583</c:v>
                </c:pt>
                <c:pt idx="233">
                  <c:v>584</c:v>
                </c:pt>
                <c:pt idx="234">
                  <c:v>585</c:v>
                </c:pt>
                <c:pt idx="235">
                  <c:v>586</c:v>
                </c:pt>
                <c:pt idx="236">
                  <c:v>587</c:v>
                </c:pt>
                <c:pt idx="237">
                  <c:v>588</c:v>
                </c:pt>
                <c:pt idx="238">
                  <c:v>589</c:v>
                </c:pt>
                <c:pt idx="239">
                  <c:v>590</c:v>
                </c:pt>
                <c:pt idx="240">
                  <c:v>591</c:v>
                </c:pt>
                <c:pt idx="241">
                  <c:v>592</c:v>
                </c:pt>
                <c:pt idx="242">
                  <c:v>593</c:v>
                </c:pt>
                <c:pt idx="243">
                  <c:v>594</c:v>
                </c:pt>
                <c:pt idx="244">
                  <c:v>595</c:v>
                </c:pt>
                <c:pt idx="245">
                  <c:v>596</c:v>
                </c:pt>
                <c:pt idx="246">
                  <c:v>597</c:v>
                </c:pt>
                <c:pt idx="247">
                  <c:v>598</c:v>
                </c:pt>
                <c:pt idx="248">
                  <c:v>599</c:v>
                </c:pt>
                <c:pt idx="249">
                  <c:v>600</c:v>
                </c:pt>
                <c:pt idx="250">
                  <c:v>601</c:v>
                </c:pt>
                <c:pt idx="251">
                  <c:v>602</c:v>
                </c:pt>
                <c:pt idx="252">
                  <c:v>603</c:v>
                </c:pt>
                <c:pt idx="253">
                  <c:v>604</c:v>
                </c:pt>
                <c:pt idx="254">
                  <c:v>605</c:v>
                </c:pt>
                <c:pt idx="255">
                  <c:v>606</c:v>
                </c:pt>
                <c:pt idx="256">
                  <c:v>607</c:v>
                </c:pt>
                <c:pt idx="257">
                  <c:v>608</c:v>
                </c:pt>
                <c:pt idx="258">
                  <c:v>609</c:v>
                </c:pt>
                <c:pt idx="259">
                  <c:v>610</c:v>
                </c:pt>
                <c:pt idx="260">
                  <c:v>611</c:v>
                </c:pt>
                <c:pt idx="261">
                  <c:v>612</c:v>
                </c:pt>
                <c:pt idx="262">
                  <c:v>613</c:v>
                </c:pt>
                <c:pt idx="263">
                  <c:v>614</c:v>
                </c:pt>
                <c:pt idx="264">
                  <c:v>615</c:v>
                </c:pt>
                <c:pt idx="265">
                  <c:v>616</c:v>
                </c:pt>
                <c:pt idx="266">
                  <c:v>617</c:v>
                </c:pt>
                <c:pt idx="267">
                  <c:v>618</c:v>
                </c:pt>
                <c:pt idx="268">
                  <c:v>619</c:v>
                </c:pt>
                <c:pt idx="269">
                  <c:v>620</c:v>
                </c:pt>
                <c:pt idx="270">
                  <c:v>621</c:v>
                </c:pt>
                <c:pt idx="271">
                  <c:v>622</c:v>
                </c:pt>
                <c:pt idx="272">
                  <c:v>623</c:v>
                </c:pt>
                <c:pt idx="273">
                  <c:v>624</c:v>
                </c:pt>
                <c:pt idx="274">
                  <c:v>625</c:v>
                </c:pt>
                <c:pt idx="275">
                  <c:v>626</c:v>
                </c:pt>
                <c:pt idx="276">
                  <c:v>627</c:v>
                </c:pt>
                <c:pt idx="277">
                  <c:v>628</c:v>
                </c:pt>
                <c:pt idx="278">
                  <c:v>629</c:v>
                </c:pt>
                <c:pt idx="279">
                  <c:v>630</c:v>
                </c:pt>
                <c:pt idx="280">
                  <c:v>631</c:v>
                </c:pt>
                <c:pt idx="281">
                  <c:v>632</c:v>
                </c:pt>
                <c:pt idx="282">
                  <c:v>633</c:v>
                </c:pt>
                <c:pt idx="283">
                  <c:v>634</c:v>
                </c:pt>
                <c:pt idx="284">
                  <c:v>635</c:v>
                </c:pt>
                <c:pt idx="285">
                  <c:v>636</c:v>
                </c:pt>
                <c:pt idx="286">
                  <c:v>637</c:v>
                </c:pt>
                <c:pt idx="287">
                  <c:v>638</c:v>
                </c:pt>
                <c:pt idx="288">
                  <c:v>639</c:v>
                </c:pt>
                <c:pt idx="289">
                  <c:v>640</c:v>
                </c:pt>
                <c:pt idx="290">
                  <c:v>641</c:v>
                </c:pt>
                <c:pt idx="291">
                  <c:v>642</c:v>
                </c:pt>
                <c:pt idx="292">
                  <c:v>643</c:v>
                </c:pt>
                <c:pt idx="293">
                  <c:v>644</c:v>
                </c:pt>
                <c:pt idx="294">
                  <c:v>645</c:v>
                </c:pt>
                <c:pt idx="295">
                  <c:v>646</c:v>
                </c:pt>
                <c:pt idx="296">
                  <c:v>647</c:v>
                </c:pt>
                <c:pt idx="297">
                  <c:v>648</c:v>
                </c:pt>
                <c:pt idx="298">
                  <c:v>649</c:v>
                </c:pt>
                <c:pt idx="299">
                  <c:v>650</c:v>
                </c:pt>
                <c:pt idx="300">
                  <c:v>651</c:v>
                </c:pt>
                <c:pt idx="301">
                  <c:v>652</c:v>
                </c:pt>
                <c:pt idx="302">
                  <c:v>653</c:v>
                </c:pt>
                <c:pt idx="303">
                  <c:v>654</c:v>
                </c:pt>
                <c:pt idx="304">
                  <c:v>655</c:v>
                </c:pt>
                <c:pt idx="305">
                  <c:v>656</c:v>
                </c:pt>
                <c:pt idx="306">
                  <c:v>657</c:v>
                </c:pt>
                <c:pt idx="307">
                  <c:v>658</c:v>
                </c:pt>
                <c:pt idx="308">
                  <c:v>659</c:v>
                </c:pt>
                <c:pt idx="309">
                  <c:v>660</c:v>
                </c:pt>
                <c:pt idx="310">
                  <c:v>661</c:v>
                </c:pt>
                <c:pt idx="311">
                  <c:v>662</c:v>
                </c:pt>
                <c:pt idx="312">
                  <c:v>663</c:v>
                </c:pt>
                <c:pt idx="313">
                  <c:v>664</c:v>
                </c:pt>
                <c:pt idx="314">
                  <c:v>665</c:v>
                </c:pt>
                <c:pt idx="315">
                  <c:v>666</c:v>
                </c:pt>
                <c:pt idx="316">
                  <c:v>667</c:v>
                </c:pt>
                <c:pt idx="317">
                  <c:v>668</c:v>
                </c:pt>
                <c:pt idx="318">
                  <c:v>669</c:v>
                </c:pt>
                <c:pt idx="319">
                  <c:v>670</c:v>
                </c:pt>
                <c:pt idx="320">
                  <c:v>671</c:v>
                </c:pt>
                <c:pt idx="321">
                  <c:v>672</c:v>
                </c:pt>
                <c:pt idx="322">
                  <c:v>673</c:v>
                </c:pt>
                <c:pt idx="323">
                  <c:v>674</c:v>
                </c:pt>
                <c:pt idx="324">
                  <c:v>675</c:v>
                </c:pt>
                <c:pt idx="325">
                  <c:v>676</c:v>
                </c:pt>
                <c:pt idx="326">
                  <c:v>677</c:v>
                </c:pt>
                <c:pt idx="327">
                  <c:v>678</c:v>
                </c:pt>
                <c:pt idx="328">
                  <c:v>679</c:v>
                </c:pt>
                <c:pt idx="329">
                  <c:v>680</c:v>
                </c:pt>
                <c:pt idx="330">
                  <c:v>681</c:v>
                </c:pt>
                <c:pt idx="331">
                  <c:v>682</c:v>
                </c:pt>
                <c:pt idx="332">
                  <c:v>683</c:v>
                </c:pt>
                <c:pt idx="333">
                  <c:v>684</c:v>
                </c:pt>
                <c:pt idx="334">
                  <c:v>685</c:v>
                </c:pt>
                <c:pt idx="335">
                  <c:v>686</c:v>
                </c:pt>
                <c:pt idx="336">
                  <c:v>687</c:v>
                </c:pt>
                <c:pt idx="337">
                  <c:v>688</c:v>
                </c:pt>
                <c:pt idx="338">
                  <c:v>689</c:v>
                </c:pt>
                <c:pt idx="339">
                  <c:v>690</c:v>
                </c:pt>
                <c:pt idx="340">
                  <c:v>691</c:v>
                </c:pt>
                <c:pt idx="341">
                  <c:v>692</c:v>
                </c:pt>
                <c:pt idx="342">
                  <c:v>693</c:v>
                </c:pt>
                <c:pt idx="343">
                  <c:v>694</c:v>
                </c:pt>
                <c:pt idx="344">
                  <c:v>695</c:v>
                </c:pt>
                <c:pt idx="345">
                  <c:v>696</c:v>
                </c:pt>
                <c:pt idx="346">
                  <c:v>697</c:v>
                </c:pt>
                <c:pt idx="347">
                  <c:v>698</c:v>
                </c:pt>
                <c:pt idx="348">
                  <c:v>699</c:v>
                </c:pt>
                <c:pt idx="349">
                  <c:v>700</c:v>
                </c:pt>
                <c:pt idx="350">
                  <c:v>701</c:v>
                </c:pt>
                <c:pt idx="351">
                  <c:v>702</c:v>
                </c:pt>
                <c:pt idx="352">
                  <c:v>703</c:v>
                </c:pt>
                <c:pt idx="353">
                  <c:v>704</c:v>
                </c:pt>
                <c:pt idx="354">
                  <c:v>705</c:v>
                </c:pt>
                <c:pt idx="355">
                  <c:v>706</c:v>
                </c:pt>
                <c:pt idx="356">
                  <c:v>707</c:v>
                </c:pt>
                <c:pt idx="357">
                  <c:v>708</c:v>
                </c:pt>
                <c:pt idx="358">
                  <c:v>709</c:v>
                </c:pt>
                <c:pt idx="359">
                  <c:v>710</c:v>
                </c:pt>
                <c:pt idx="360">
                  <c:v>711</c:v>
                </c:pt>
                <c:pt idx="361">
                  <c:v>712</c:v>
                </c:pt>
                <c:pt idx="362">
                  <c:v>713</c:v>
                </c:pt>
                <c:pt idx="363">
                  <c:v>714</c:v>
                </c:pt>
                <c:pt idx="364">
                  <c:v>715</c:v>
                </c:pt>
                <c:pt idx="365">
                  <c:v>716</c:v>
                </c:pt>
                <c:pt idx="366">
                  <c:v>717</c:v>
                </c:pt>
                <c:pt idx="367">
                  <c:v>718</c:v>
                </c:pt>
                <c:pt idx="368">
                  <c:v>719</c:v>
                </c:pt>
                <c:pt idx="369">
                  <c:v>720</c:v>
                </c:pt>
                <c:pt idx="370">
                  <c:v>721</c:v>
                </c:pt>
                <c:pt idx="371">
                  <c:v>722</c:v>
                </c:pt>
                <c:pt idx="372">
                  <c:v>723</c:v>
                </c:pt>
                <c:pt idx="373">
                  <c:v>724</c:v>
                </c:pt>
                <c:pt idx="374">
                  <c:v>725</c:v>
                </c:pt>
                <c:pt idx="375">
                  <c:v>726</c:v>
                </c:pt>
                <c:pt idx="376">
                  <c:v>727</c:v>
                </c:pt>
                <c:pt idx="377">
                  <c:v>728</c:v>
                </c:pt>
                <c:pt idx="378">
                  <c:v>729</c:v>
                </c:pt>
                <c:pt idx="379">
                  <c:v>730</c:v>
                </c:pt>
                <c:pt idx="380">
                  <c:v>731</c:v>
                </c:pt>
                <c:pt idx="381">
                  <c:v>732</c:v>
                </c:pt>
                <c:pt idx="382">
                  <c:v>733</c:v>
                </c:pt>
                <c:pt idx="383">
                  <c:v>734</c:v>
                </c:pt>
                <c:pt idx="384">
                  <c:v>735</c:v>
                </c:pt>
                <c:pt idx="385">
                  <c:v>736</c:v>
                </c:pt>
                <c:pt idx="386">
                  <c:v>737</c:v>
                </c:pt>
                <c:pt idx="387">
                  <c:v>738</c:v>
                </c:pt>
                <c:pt idx="388">
                  <c:v>739</c:v>
                </c:pt>
                <c:pt idx="389">
                  <c:v>740</c:v>
                </c:pt>
                <c:pt idx="390">
                  <c:v>741</c:v>
                </c:pt>
                <c:pt idx="391">
                  <c:v>742</c:v>
                </c:pt>
                <c:pt idx="392">
                  <c:v>743</c:v>
                </c:pt>
                <c:pt idx="393">
                  <c:v>744</c:v>
                </c:pt>
                <c:pt idx="394">
                  <c:v>745</c:v>
                </c:pt>
                <c:pt idx="395">
                  <c:v>746</c:v>
                </c:pt>
                <c:pt idx="396">
                  <c:v>747</c:v>
                </c:pt>
                <c:pt idx="397">
                  <c:v>748</c:v>
                </c:pt>
                <c:pt idx="398">
                  <c:v>749</c:v>
                </c:pt>
                <c:pt idx="399">
                  <c:v>750</c:v>
                </c:pt>
                <c:pt idx="400">
                  <c:v>751</c:v>
                </c:pt>
                <c:pt idx="401">
                  <c:v>752</c:v>
                </c:pt>
                <c:pt idx="402">
                  <c:v>753</c:v>
                </c:pt>
                <c:pt idx="403">
                  <c:v>754</c:v>
                </c:pt>
                <c:pt idx="404">
                  <c:v>755</c:v>
                </c:pt>
                <c:pt idx="405">
                  <c:v>756</c:v>
                </c:pt>
                <c:pt idx="406">
                  <c:v>757</c:v>
                </c:pt>
                <c:pt idx="407">
                  <c:v>758</c:v>
                </c:pt>
                <c:pt idx="408">
                  <c:v>759</c:v>
                </c:pt>
                <c:pt idx="409">
                  <c:v>760</c:v>
                </c:pt>
                <c:pt idx="410">
                  <c:v>761</c:v>
                </c:pt>
                <c:pt idx="411">
                  <c:v>762</c:v>
                </c:pt>
                <c:pt idx="412">
                  <c:v>763</c:v>
                </c:pt>
                <c:pt idx="413">
                  <c:v>764</c:v>
                </c:pt>
                <c:pt idx="414">
                  <c:v>765</c:v>
                </c:pt>
                <c:pt idx="415">
                  <c:v>766</c:v>
                </c:pt>
                <c:pt idx="416">
                  <c:v>767</c:v>
                </c:pt>
                <c:pt idx="417">
                  <c:v>768</c:v>
                </c:pt>
                <c:pt idx="418">
                  <c:v>769</c:v>
                </c:pt>
                <c:pt idx="419">
                  <c:v>770</c:v>
                </c:pt>
                <c:pt idx="420">
                  <c:v>771</c:v>
                </c:pt>
                <c:pt idx="421">
                  <c:v>772</c:v>
                </c:pt>
                <c:pt idx="422">
                  <c:v>773</c:v>
                </c:pt>
                <c:pt idx="423">
                  <c:v>774</c:v>
                </c:pt>
                <c:pt idx="424">
                  <c:v>775</c:v>
                </c:pt>
                <c:pt idx="425">
                  <c:v>776</c:v>
                </c:pt>
                <c:pt idx="426">
                  <c:v>777</c:v>
                </c:pt>
                <c:pt idx="427">
                  <c:v>778</c:v>
                </c:pt>
                <c:pt idx="428">
                  <c:v>779</c:v>
                </c:pt>
                <c:pt idx="429">
                  <c:v>780</c:v>
                </c:pt>
                <c:pt idx="430">
                  <c:v>781</c:v>
                </c:pt>
                <c:pt idx="431">
                  <c:v>782</c:v>
                </c:pt>
                <c:pt idx="432">
                  <c:v>783</c:v>
                </c:pt>
                <c:pt idx="433">
                  <c:v>784</c:v>
                </c:pt>
                <c:pt idx="434">
                  <c:v>785</c:v>
                </c:pt>
                <c:pt idx="435">
                  <c:v>786</c:v>
                </c:pt>
                <c:pt idx="436">
                  <c:v>787</c:v>
                </c:pt>
                <c:pt idx="437">
                  <c:v>788</c:v>
                </c:pt>
                <c:pt idx="438">
                  <c:v>789</c:v>
                </c:pt>
                <c:pt idx="439">
                  <c:v>790</c:v>
                </c:pt>
                <c:pt idx="440">
                  <c:v>791</c:v>
                </c:pt>
                <c:pt idx="441">
                  <c:v>792</c:v>
                </c:pt>
                <c:pt idx="442">
                  <c:v>793</c:v>
                </c:pt>
                <c:pt idx="443">
                  <c:v>794</c:v>
                </c:pt>
                <c:pt idx="444">
                  <c:v>795</c:v>
                </c:pt>
                <c:pt idx="445">
                  <c:v>796</c:v>
                </c:pt>
                <c:pt idx="446">
                  <c:v>797</c:v>
                </c:pt>
                <c:pt idx="447">
                  <c:v>798</c:v>
                </c:pt>
                <c:pt idx="448">
                  <c:v>799</c:v>
                </c:pt>
                <c:pt idx="449">
                  <c:v>800</c:v>
                </c:pt>
                <c:pt idx="450">
                  <c:v>801</c:v>
                </c:pt>
                <c:pt idx="451">
                  <c:v>802</c:v>
                </c:pt>
                <c:pt idx="452">
                  <c:v>803</c:v>
                </c:pt>
                <c:pt idx="453">
                  <c:v>804</c:v>
                </c:pt>
                <c:pt idx="454">
                  <c:v>805</c:v>
                </c:pt>
                <c:pt idx="455">
                  <c:v>806</c:v>
                </c:pt>
                <c:pt idx="456">
                  <c:v>807</c:v>
                </c:pt>
                <c:pt idx="457">
                  <c:v>808</c:v>
                </c:pt>
                <c:pt idx="458">
                  <c:v>809</c:v>
                </c:pt>
                <c:pt idx="459">
                  <c:v>810</c:v>
                </c:pt>
                <c:pt idx="460">
                  <c:v>811</c:v>
                </c:pt>
                <c:pt idx="461">
                  <c:v>812</c:v>
                </c:pt>
                <c:pt idx="462">
                  <c:v>813</c:v>
                </c:pt>
                <c:pt idx="463">
                  <c:v>814</c:v>
                </c:pt>
                <c:pt idx="464">
                  <c:v>815</c:v>
                </c:pt>
                <c:pt idx="465">
                  <c:v>816</c:v>
                </c:pt>
                <c:pt idx="466">
                  <c:v>817</c:v>
                </c:pt>
                <c:pt idx="467">
                  <c:v>818</c:v>
                </c:pt>
                <c:pt idx="468">
                  <c:v>819</c:v>
                </c:pt>
                <c:pt idx="469">
                  <c:v>820</c:v>
                </c:pt>
                <c:pt idx="470">
                  <c:v>821</c:v>
                </c:pt>
                <c:pt idx="471">
                  <c:v>822</c:v>
                </c:pt>
                <c:pt idx="472">
                  <c:v>823</c:v>
                </c:pt>
                <c:pt idx="473">
                  <c:v>824</c:v>
                </c:pt>
                <c:pt idx="474">
                  <c:v>825</c:v>
                </c:pt>
                <c:pt idx="475">
                  <c:v>826</c:v>
                </c:pt>
                <c:pt idx="476">
                  <c:v>827</c:v>
                </c:pt>
                <c:pt idx="477">
                  <c:v>828</c:v>
                </c:pt>
                <c:pt idx="478">
                  <c:v>829</c:v>
                </c:pt>
                <c:pt idx="479">
                  <c:v>830</c:v>
                </c:pt>
                <c:pt idx="480">
                  <c:v>831</c:v>
                </c:pt>
                <c:pt idx="481">
                  <c:v>832</c:v>
                </c:pt>
                <c:pt idx="482">
                  <c:v>833</c:v>
                </c:pt>
                <c:pt idx="483">
                  <c:v>834</c:v>
                </c:pt>
                <c:pt idx="484">
                  <c:v>835</c:v>
                </c:pt>
                <c:pt idx="485">
                  <c:v>836</c:v>
                </c:pt>
                <c:pt idx="486">
                  <c:v>837</c:v>
                </c:pt>
                <c:pt idx="487">
                  <c:v>838</c:v>
                </c:pt>
                <c:pt idx="488">
                  <c:v>839</c:v>
                </c:pt>
                <c:pt idx="489">
                  <c:v>840</c:v>
                </c:pt>
                <c:pt idx="490">
                  <c:v>841</c:v>
                </c:pt>
                <c:pt idx="491">
                  <c:v>842</c:v>
                </c:pt>
                <c:pt idx="492">
                  <c:v>843</c:v>
                </c:pt>
                <c:pt idx="493">
                  <c:v>844</c:v>
                </c:pt>
                <c:pt idx="494">
                  <c:v>845</c:v>
                </c:pt>
                <c:pt idx="495">
                  <c:v>846</c:v>
                </c:pt>
                <c:pt idx="496">
                  <c:v>847</c:v>
                </c:pt>
                <c:pt idx="497">
                  <c:v>848</c:v>
                </c:pt>
                <c:pt idx="498">
                  <c:v>849</c:v>
                </c:pt>
                <c:pt idx="499">
                  <c:v>850</c:v>
                </c:pt>
                <c:pt idx="500">
                  <c:v>851</c:v>
                </c:pt>
                <c:pt idx="501">
                  <c:v>852</c:v>
                </c:pt>
                <c:pt idx="502">
                  <c:v>853</c:v>
                </c:pt>
                <c:pt idx="503">
                  <c:v>854</c:v>
                </c:pt>
                <c:pt idx="504">
                  <c:v>855</c:v>
                </c:pt>
                <c:pt idx="505">
                  <c:v>856</c:v>
                </c:pt>
                <c:pt idx="506">
                  <c:v>857</c:v>
                </c:pt>
                <c:pt idx="507">
                  <c:v>858</c:v>
                </c:pt>
                <c:pt idx="508">
                  <c:v>859</c:v>
                </c:pt>
                <c:pt idx="509">
                  <c:v>860</c:v>
                </c:pt>
                <c:pt idx="510">
                  <c:v>861</c:v>
                </c:pt>
                <c:pt idx="511">
                  <c:v>862</c:v>
                </c:pt>
                <c:pt idx="512">
                  <c:v>863</c:v>
                </c:pt>
                <c:pt idx="513">
                  <c:v>864</c:v>
                </c:pt>
                <c:pt idx="514">
                  <c:v>865</c:v>
                </c:pt>
                <c:pt idx="515">
                  <c:v>866</c:v>
                </c:pt>
                <c:pt idx="516">
                  <c:v>867</c:v>
                </c:pt>
                <c:pt idx="517">
                  <c:v>868</c:v>
                </c:pt>
                <c:pt idx="518">
                  <c:v>869</c:v>
                </c:pt>
                <c:pt idx="519">
                  <c:v>870</c:v>
                </c:pt>
                <c:pt idx="520">
                  <c:v>871</c:v>
                </c:pt>
                <c:pt idx="521">
                  <c:v>872</c:v>
                </c:pt>
                <c:pt idx="522">
                  <c:v>873</c:v>
                </c:pt>
                <c:pt idx="523">
                  <c:v>874</c:v>
                </c:pt>
                <c:pt idx="524">
                  <c:v>875</c:v>
                </c:pt>
                <c:pt idx="525">
                  <c:v>876</c:v>
                </c:pt>
                <c:pt idx="526">
                  <c:v>877</c:v>
                </c:pt>
                <c:pt idx="527">
                  <c:v>878</c:v>
                </c:pt>
                <c:pt idx="528">
                  <c:v>879</c:v>
                </c:pt>
                <c:pt idx="529">
                  <c:v>880</c:v>
                </c:pt>
                <c:pt idx="530">
                  <c:v>881</c:v>
                </c:pt>
                <c:pt idx="531">
                  <c:v>882</c:v>
                </c:pt>
                <c:pt idx="532">
                  <c:v>883</c:v>
                </c:pt>
                <c:pt idx="533">
                  <c:v>884</c:v>
                </c:pt>
                <c:pt idx="534">
                  <c:v>885</c:v>
                </c:pt>
                <c:pt idx="535">
                  <c:v>886</c:v>
                </c:pt>
                <c:pt idx="536">
                  <c:v>887</c:v>
                </c:pt>
                <c:pt idx="537">
                  <c:v>888</c:v>
                </c:pt>
                <c:pt idx="538">
                  <c:v>889</c:v>
                </c:pt>
                <c:pt idx="539">
                  <c:v>890</c:v>
                </c:pt>
                <c:pt idx="540">
                  <c:v>891</c:v>
                </c:pt>
                <c:pt idx="541">
                  <c:v>892</c:v>
                </c:pt>
                <c:pt idx="542">
                  <c:v>893</c:v>
                </c:pt>
                <c:pt idx="543">
                  <c:v>894</c:v>
                </c:pt>
                <c:pt idx="544">
                  <c:v>895</c:v>
                </c:pt>
                <c:pt idx="545">
                  <c:v>896</c:v>
                </c:pt>
                <c:pt idx="546">
                  <c:v>897</c:v>
                </c:pt>
                <c:pt idx="547">
                  <c:v>898</c:v>
                </c:pt>
                <c:pt idx="548">
                  <c:v>899</c:v>
                </c:pt>
                <c:pt idx="549">
                  <c:v>900</c:v>
                </c:pt>
                <c:pt idx="550">
                  <c:v>901</c:v>
                </c:pt>
                <c:pt idx="551">
                  <c:v>902</c:v>
                </c:pt>
                <c:pt idx="552">
                  <c:v>903</c:v>
                </c:pt>
                <c:pt idx="553">
                  <c:v>904</c:v>
                </c:pt>
                <c:pt idx="554">
                  <c:v>905</c:v>
                </c:pt>
                <c:pt idx="555">
                  <c:v>906</c:v>
                </c:pt>
                <c:pt idx="556">
                  <c:v>907</c:v>
                </c:pt>
                <c:pt idx="557">
                  <c:v>908</c:v>
                </c:pt>
                <c:pt idx="558">
                  <c:v>909</c:v>
                </c:pt>
                <c:pt idx="559">
                  <c:v>910</c:v>
                </c:pt>
                <c:pt idx="560">
                  <c:v>911</c:v>
                </c:pt>
                <c:pt idx="561">
                  <c:v>912</c:v>
                </c:pt>
                <c:pt idx="562">
                  <c:v>913</c:v>
                </c:pt>
                <c:pt idx="563">
                  <c:v>914</c:v>
                </c:pt>
                <c:pt idx="564">
                  <c:v>915</c:v>
                </c:pt>
                <c:pt idx="565">
                  <c:v>916</c:v>
                </c:pt>
                <c:pt idx="566">
                  <c:v>917</c:v>
                </c:pt>
                <c:pt idx="567">
                  <c:v>918</c:v>
                </c:pt>
                <c:pt idx="568">
                  <c:v>919</c:v>
                </c:pt>
                <c:pt idx="569">
                  <c:v>920</c:v>
                </c:pt>
                <c:pt idx="570">
                  <c:v>921</c:v>
                </c:pt>
                <c:pt idx="571">
                  <c:v>922</c:v>
                </c:pt>
                <c:pt idx="572">
                  <c:v>923</c:v>
                </c:pt>
                <c:pt idx="573">
                  <c:v>924</c:v>
                </c:pt>
                <c:pt idx="574">
                  <c:v>925</c:v>
                </c:pt>
                <c:pt idx="575">
                  <c:v>926</c:v>
                </c:pt>
                <c:pt idx="576">
                  <c:v>927</c:v>
                </c:pt>
                <c:pt idx="577">
                  <c:v>928</c:v>
                </c:pt>
                <c:pt idx="578">
                  <c:v>929</c:v>
                </c:pt>
                <c:pt idx="579">
                  <c:v>930</c:v>
                </c:pt>
                <c:pt idx="580">
                  <c:v>931</c:v>
                </c:pt>
                <c:pt idx="581">
                  <c:v>932</c:v>
                </c:pt>
                <c:pt idx="582">
                  <c:v>933</c:v>
                </c:pt>
                <c:pt idx="583">
                  <c:v>934</c:v>
                </c:pt>
                <c:pt idx="584">
                  <c:v>935</c:v>
                </c:pt>
                <c:pt idx="585">
                  <c:v>936</c:v>
                </c:pt>
                <c:pt idx="586">
                  <c:v>937</c:v>
                </c:pt>
                <c:pt idx="587">
                  <c:v>938</c:v>
                </c:pt>
                <c:pt idx="588">
                  <c:v>939</c:v>
                </c:pt>
                <c:pt idx="589">
                  <c:v>940</c:v>
                </c:pt>
                <c:pt idx="590">
                  <c:v>941</c:v>
                </c:pt>
                <c:pt idx="591">
                  <c:v>942</c:v>
                </c:pt>
                <c:pt idx="592">
                  <c:v>943</c:v>
                </c:pt>
                <c:pt idx="593">
                  <c:v>944</c:v>
                </c:pt>
                <c:pt idx="594">
                  <c:v>945</c:v>
                </c:pt>
                <c:pt idx="595">
                  <c:v>946</c:v>
                </c:pt>
                <c:pt idx="596">
                  <c:v>947</c:v>
                </c:pt>
                <c:pt idx="597">
                  <c:v>948</c:v>
                </c:pt>
                <c:pt idx="598">
                  <c:v>949</c:v>
                </c:pt>
                <c:pt idx="599">
                  <c:v>950</c:v>
                </c:pt>
                <c:pt idx="600">
                  <c:v>951</c:v>
                </c:pt>
                <c:pt idx="601">
                  <c:v>952</c:v>
                </c:pt>
                <c:pt idx="602">
                  <c:v>953</c:v>
                </c:pt>
                <c:pt idx="603">
                  <c:v>954</c:v>
                </c:pt>
                <c:pt idx="604">
                  <c:v>955</c:v>
                </c:pt>
                <c:pt idx="605">
                  <c:v>956</c:v>
                </c:pt>
                <c:pt idx="606">
                  <c:v>957</c:v>
                </c:pt>
                <c:pt idx="607">
                  <c:v>958</c:v>
                </c:pt>
                <c:pt idx="608">
                  <c:v>959</c:v>
                </c:pt>
                <c:pt idx="609">
                  <c:v>960</c:v>
                </c:pt>
                <c:pt idx="610">
                  <c:v>961</c:v>
                </c:pt>
                <c:pt idx="611">
                  <c:v>962</c:v>
                </c:pt>
                <c:pt idx="612">
                  <c:v>963</c:v>
                </c:pt>
                <c:pt idx="613">
                  <c:v>964</c:v>
                </c:pt>
                <c:pt idx="614">
                  <c:v>965</c:v>
                </c:pt>
                <c:pt idx="615">
                  <c:v>966</c:v>
                </c:pt>
                <c:pt idx="616">
                  <c:v>967</c:v>
                </c:pt>
                <c:pt idx="617">
                  <c:v>968</c:v>
                </c:pt>
                <c:pt idx="618">
                  <c:v>969</c:v>
                </c:pt>
                <c:pt idx="619">
                  <c:v>970</c:v>
                </c:pt>
                <c:pt idx="620">
                  <c:v>971</c:v>
                </c:pt>
                <c:pt idx="621">
                  <c:v>972</c:v>
                </c:pt>
                <c:pt idx="622">
                  <c:v>973</c:v>
                </c:pt>
                <c:pt idx="623">
                  <c:v>974</c:v>
                </c:pt>
                <c:pt idx="624">
                  <c:v>975</c:v>
                </c:pt>
                <c:pt idx="625">
                  <c:v>976</c:v>
                </c:pt>
                <c:pt idx="626">
                  <c:v>977</c:v>
                </c:pt>
                <c:pt idx="627">
                  <c:v>978</c:v>
                </c:pt>
                <c:pt idx="628">
                  <c:v>979</c:v>
                </c:pt>
                <c:pt idx="629">
                  <c:v>980</c:v>
                </c:pt>
                <c:pt idx="630">
                  <c:v>981</c:v>
                </c:pt>
                <c:pt idx="631">
                  <c:v>982</c:v>
                </c:pt>
                <c:pt idx="632">
                  <c:v>983</c:v>
                </c:pt>
                <c:pt idx="633">
                  <c:v>984</c:v>
                </c:pt>
                <c:pt idx="634">
                  <c:v>985</c:v>
                </c:pt>
                <c:pt idx="635">
                  <c:v>986</c:v>
                </c:pt>
                <c:pt idx="636">
                  <c:v>987</c:v>
                </c:pt>
                <c:pt idx="637">
                  <c:v>988</c:v>
                </c:pt>
                <c:pt idx="638">
                  <c:v>989</c:v>
                </c:pt>
                <c:pt idx="639">
                  <c:v>990</c:v>
                </c:pt>
                <c:pt idx="640">
                  <c:v>991</c:v>
                </c:pt>
                <c:pt idx="641">
                  <c:v>992</c:v>
                </c:pt>
                <c:pt idx="642">
                  <c:v>993</c:v>
                </c:pt>
                <c:pt idx="643">
                  <c:v>994</c:v>
                </c:pt>
                <c:pt idx="644">
                  <c:v>995</c:v>
                </c:pt>
                <c:pt idx="645">
                  <c:v>996</c:v>
                </c:pt>
                <c:pt idx="646">
                  <c:v>997</c:v>
                </c:pt>
                <c:pt idx="647">
                  <c:v>998</c:v>
                </c:pt>
                <c:pt idx="648">
                  <c:v>999</c:v>
                </c:pt>
                <c:pt idx="649">
                  <c:v>1000</c:v>
                </c:pt>
                <c:pt idx="650">
                  <c:v>1001</c:v>
                </c:pt>
                <c:pt idx="651">
                  <c:v>1002</c:v>
                </c:pt>
                <c:pt idx="652">
                  <c:v>1003</c:v>
                </c:pt>
                <c:pt idx="653">
                  <c:v>1004</c:v>
                </c:pt>
                <c:pt idx="654">
                  <c:v>1005</c:v>
                </c:pt>
                <c:pt idx="655">
                  <c:v>1006</c:v>
                </c:pt>
                <c:pt idx="656">
                  <c:v>1007</c:v>
                </c:pt>
                <c:pt idx="657">
                  <c:v>1008</c:v>
                </c:pt>
                <c:pt idx="658">
                  <c:v>1009</c:v>
                </c:pt>
                <c:pt idx="659">
                  <c:v>1010</c:v>
                </c:pt>
                <c:pt idx="660">
                  <c:v>1011</c:v>
                </c:pt>
                <c:pt idx="661">
                  <c:v>1012</c:v>
                </c:pt>
                <c:pt idx="662">
                  <c:v>1013</c:v>
                </c:pt>
                <c:pt idx="663">
                  <c:v>1014</c:v>
                </c:pt>
                <c:pt idx="664">
                  <c:v>1015</c:v>
                </c:pt>
                <c:pt idx="665">
                  <c:v>1016</c:v>
                </c:pt>
                <c:pt idx="666">
                  <c:v>1017</c:v>
                </c:pt>
                <c:pt idx="667">
                  <c:v>1018</c:v>
                </c:pt>
                <c:pt idx="668">
                  <c:v>1019</c:v>
                </c:pt>
                <c:pt idx="669">
                  <c:v>1020</c:v>
                </c:pt>
                <c:pt idx="670">
                  <c:v>1021</c:v>
                </c:pt>
                <c:pt idx="671">
                  <c:v>1022</c:v>
                </c:pt>
                <c:pt idx="672">
                  <c:v>1023</c:v>
                </c:pt>
                <c:pt idx="673">
                  <c:v>1024</c:v>
                </c:pt>
                <c:pt idx="674">
                  <c:v>1025</c:v>
                </c:pt>
                <c:pt idx="675">
                  <c:v>1026</c:v>
                </c:pt>
                <c:pt idx="676">
                  <c:v>1027</c:v>
                </c:pt>
                <c:pt idx="677">
                  <c:v>1028</c:v>
                </c:pt>
                <c:pt idx="678">
                  <c:v>1029</c:v>
                </c:pt>
                <c:pt idx="679">
                  <c:v>1030</c:v>
                </c:pt>
                <c:pt idx="680">
                  <c:v>1031</c:v>
                </c:pt>
                <c:pt idx="681">
                  <c:v>1032</c:v>
                </c:pt>
                <c:pt idx="682">
                  <c:v>1033</c:v>
                </c:pt>
                <c:pt idx="683">
                  <c:v>1034</c:v>
                </c:pt>
                <c:pt idx="684">
                  <c:v>1035</c:v>
                </c:pt>
                <c:pt idx="685">
                  <c:v>1036</c:v>
                </c:pt>
                <c:pt idx="686">
                  <c:v>1037</c:v>
                </c:pt>
                <c:pt idx="687">
                  <c:v>1038</c:v>
                </c:pt>
                <c:pt idx="688">
                  <c:v>1039</c:v>
                </c:pt>
                <c:pt idx="689">
                  <c:v>1040</c:v>
                </c:pt>
                <c:pt idx="690">
                  <c:v>1041</c:v>
                </c:pt>
                <c:pt idx="691">
                  <c:v>1042</c:v>
                </c:pt>
                <c:pt idx="692">
                  <c:v>1043</c:v>
                </c:pt>
                <c:pt idx="693">
                  <c:v>1044</c:v>
                </c:pt>
                <c:pt idx="694">
                  <c:v>1045</c:v>
                </c:pt>
                <c:pt idx="695">
                  <c:v>1046</c:v>
                </c:pt>
                <c:pt idx="696">
                  <c:v>1047</c:v>
                </c:pt>
                <c:pt idx="697">
                  <c:v>1048</c:v>
                </c:pt>
                <c:pt idx="698">
                  <c:v>1049</c:v>
                </c:pt>
                <c:pt idx="699">
                  <c:v>1050</c:v>
                </c:pt>
                <c:pt idx="700">
                  <c:v>1051</c:v>
                </c:pt>
                <c:pt idx="701">
                  <c:v>1052</c:v>
                </c:pt>
                <c:pt idx="702">
                  <c:v>1053</c:v>
                </c:pt>
                <c:pt idx="703">
                  <c:v>1054</c:v>
                </c:pt>
                <c:pt idx="704">
                  <c:v>1055</c:v>
                </c:pt>
                <c:pt idx="705">
                  <c:v>1056</c:v>
                </c:pt>
                <c:pt idx="706">
                  <c:v>1057</c:v>
                </c:pt>
                <c:pt idx="707">
                  <c:v>1058</c:v>
                </c:pt>
                <c:pt idx="708">
                  <c:v>1059</c:v>
                </c:pt>
                <c:pt idx="709">
                  <c:v>1060</c:v>
                </c:pt>
                <c:pt idx="710">
                  <c:v>1061</c:v>
                </c:pt>
                <c:pt idx="711">
                  <c:v>1062</c:v>
                </c:pt>
                <c:pt idx="712">
                  <c:v>1063</c:v>
                </c:pt>
                <c:pt idx="713">
                  <c:v>1064</c:v>
                </c:pt>
                <c:pt idx="714">
                  <c:v>1065</c:v>
                </c:pt>
                <c:pt idx="715">
                  <c:v>1066</c:v>
                </c:pt>
                <c:pt idx="716">
                  <c:v>1067</c:v>
                </c:pt>
                <c:pt idx="717">
                  <c:v>1068</c:v>
                </c:pt>
                <c:pt idx="718">
                  <c:v>1069</c:v>
                </c:pt>
                <c:pt idx="719">
                  <c:v>1070</c:v>
                </c:pt>
                <c:pt idx="720">
                  <c:v>1071</c:v>
                </c:pt>
                <c:pt idx="721">
                  <c:v>1072</c:v>
                </c:pt>
                <c:pt idx="722">
                  <c:v>1073</c:v>
                </c:pt>
                <c:pt idx="723">
                  <c:v>1074</c:v>
                </c:pt>
                <c:pt idx="724">
                  <c:v>1075</c:v>
                </c:pt>
                <c:pt idx="725">
                  <c:v>1076</c:v>
                </c:pt>
                <c:pt idx="726">
                  <c:v>1077</c:v>
                </c:pt>
                <c:pt idx="727">
                  <c:v>1078</c:v>
                </c:pt>
                <c:pt idx="728">
                  <c:v>1079</c:v>
                </c:pt>
                <c:pt idx="729">
                  <c:v>1080</c:v>
                </c:pt>
                <c:pt idx="730">
                  <c:v>1081</c:v>
                </c:pt>
                <c:pt idx="731">
                  <c:v>1082</c:v>
                </c:pt>
                <c:pt idx="732">
                  <c:v>1083</c:v>
                </c:pt>
                <c:pt idx="733">
                  <c:v>1084</c:v>
                </c:pt>
                <c:pt idx="734">
                  <c:v>1085</c:v>
                </c:pt>
                <c:pt idx="735">
                  <c:v>1086</c:v>
                </c:pt>
                <c:pt idx="736">
                  <c:v>1087</c:v>
                </c:pt>
                <c:pt idx="737">
                  <c:v>1088</c:v>
                </c:pt>
                <c:pt idx="738">
                  <c:v>1089</c:v>
                </c:pt>
                <c:pt idx="739">
                  <c:v>1090</c:v>
                </c:pt>
                <c:pt idx="740">
                  <c:v>1091</c:v>
                </c:pt>
                <c:pt idx="741">
                  <c:v>1092</c:v>
                </c:pt>
                <c:pt idx="742">
                  <c:v>1093</c:v>
                </c:pt>
                <c:pt idx="743">
                  <c:v>1094</c:v>
                </c:pt>
                <c:pt idx="744">
                  <c:v>1095</c:v>
                </c:pt>
                <c:pt idx="745">
                  <c:v>1096</c:v>
                </c:pt>
                <c:pt idx="746">
                  <c:v>1097</c:v>
                </c:pt>
                <c:pt idx="747">
                  <c:v>1098</c:v>
                </c:pt>
                <c:pt idx="748">
                  <c:v>1099</c:v>
                </c:pt>
                <c:pt idx="749">
                  <c:v>1100</c:v>
                </c:pt>
                <c:pt idx="750">
                  <c:v>1101</c:v>
                </c:pt>
                <c:pt idx="751">
                  <c:v>1102</c:v>
                </c:pt>
                <c:pt idx="752">
                  <c:v>1103</c:v>
                </c:pt>
                <c:pt idx="753">
                  <c:v>1104</c:v>
                </c:pt>
                <c:pt idx="754">
                  <c:v>1105</c:v>
                </c:pt>
                <c:pt idx="755">
                  <c:v>1106</c:v>
                </c:pt>
                <c:pt idx="756">
                  <c:v>1107</c:v>
                </c:pt>
                <c:pt idx="757">
                  <c:v>1108</c:v>
                </c:pt>
                <c:pt idx="758">
                  <c:v>1109</c:v>
                </c:pt>
                <c:pt idx="759">
                  <c:v>1110</c:v>
                </c:pt>
                <c:pt idx="760">
                  <c:v>1111</c:v>
                </c:pt>
                <c:pt idx="761">
                  <c:v>1112</c:v>
                </c:pt>
                <c:pt idx="762">
                  <c:v>1113</c:v>
                </c:pt>
                <c:pt idx="763">
                  <c:v>1114</c:v>
                </c:pt>
                <c:pt idx="764">
                  <c:v>1115</c:v>
                </c:pt>
                <c:pt idx="765">
                  <c:v>1116</c:v>
                </c:pt>
                <c:pt idx="766">
                  <c:v>1117</c:v>
                </c:pt>
                <c:pt idx="767">
                  <c:v>1118</c:v>
                </c:pt>
                <c:pt idx="768">
                  <c:v>1119</c:v>
                </c:pt>
                <c:pt idx="769">
                  <c:v>1120</c:v>
                </c:pt>
                <c:pt idx="770">
                  <c:v>1121</c:v>
                </c:pt>
                <c:pt idx="771">
                  <c:v>1122</c:v>
                </c:pt>
                <c:pt idx="772">
                  <c:v>1123</c:v>
                </c:pt>
                <c:pt idx="773">
                  <c:v>1124</c:v>
                </c:pt>
                <c:pt idx="774">
                  <c:v>1125</c:v>
                </c:pt>
                <c:pt idx="775">
                  <c:v>1126</c:v>
                </c:pt>
                <c:pt idx="776">
                  <c:v>1127</c:v>
                </c:pt>
                <c:pt idx="777">
                  <c:v>1128</c:v>
                </c:pt>
                <c:pt idx="778">
                  <c:v>1129</c:v>
                </c:pt>
                <c:pt idx="779">
                  <c:v>1130</c:v>
                </c:pt>
                <c:pt idx="780">
                  <c:v>1131</c:v>
                </c:pt>
                <c:pt idx="781">
                  <c:v>1132</c:v>
                </c:pt>
                <c:pt idx="782">
                  <c:v>1133</c:v>
                </c:pt>
                <c:pt idx="783">
                  <c:v>1134</c:v>
                </c:pt>
                <c:pt idx="784">
                  <c:v>1135</c:v>
                </c:pt>
                <c:pt idx="785">
                  <c:v>1136</c:v>
                </c:pt>
                <c:pt idx="786">
                  <c:v>1137</c:v>
                </c:pt>
                <c:pt idx="787">
                  <c:v>1138</c:v>
                </c:pt>
                <c:pt idx="788">
                  <c:v>1139</c:v>
                </c:pt>
                <c:pt idx="789">
                  <c:v>1140</c:v>
                </c:pt>
                <c:pt idx="790">
                  <c:v>1141</c:v>
                </c:pt>
                <c:pt idx="791">
                  <c:v>1142</c:v>
                </c:pt>
                <c:pt idx="792">
                  <c:v>1143</c:v>
                </c:pt>
                <c:pt idx="793">
                  <c:v>1144</c:v>
                </c:pt>
                <c:pt idx="794">
                  <c:v>1145</c:v>
                </c:pt>
                <c:pt idx="795">
                  <c:v>1146</c:v>
                </c:pt>
                <c:pt idx="796">
                  <c:v>1147</c:v>
                </c:pt>
                <c:pt idx="797">
                  <c:v>1148</c:v>
                </c:pt>
                <c:pt idx="798">
                  <c:v>1149</c:v>
                </c:pt>
                <c:pt idx="799">
                  <c:v>1150</c:v>
                </c:pt>
                <c:pt idx="800">
                  <c:v>1151</c:v>
                </c:pt>
                <c:pt idx="801">
                  <c:v>1152</c:v>
                </c:pt>
                <c:pt idx="802">
                  <c:v>1153</c:v>
                </c:pt>
                <c:pt idx="803">
                  <c:v>1154</c:v>
                </c:pt>
                <c:pt idx="804">
                  <c:v>1155</c:v>
                </c:pt>
                <c:pt idx="805">
                  <c:v>1156</c:v>
                </c:pt>
                <c:pt idx="806">
                  <c:v>1157</c:v>
                </c:pt>
                <c:pt idx="807">
                  <c:v>1158</c:v>
                </c:pt>
                <c:pt idx="808">
                  <c:v>1159</c:v>
                </c:pt>
                <c:pt idx="809">
                  <c:v>1160</c:v>
                </c:pt>
                <c:pt idx="810">
                  <c:v>1161</c:v>
                </c:pt>
                <c:pt idx="811">
                  <c:v>1162</c:v>
                </c:pt>
                <c:pt idx="812">
                  <c:v>1163</c:v>
                </c:pt>
                <c:pt idx="813">
                  <c:v>1164</c:v>
                </c:pt>
                <c:pt idx="814">
                  <c:v>1165</c:v>
                </c:pt>
                <c:pt idx="815">
                  <c:v>1166</c:v>
                </c:pt>
                <c:pt idx="816">
                  <c:v>1167</c:v>
                </c:pt>
                <c:pt idx="817">
                  <c:v>1168</c:v>
                </c:pt>
                <c:pt idx="818">
                  <c:v>1169</c:v>
                </c:pt>
                <c:pt idx="819">
                  <c:v>1170</c:v>
                </c:pt>
                <c:pt idx="820">
                  <c:v>1171</c:v>
                </c:pt>
                <c:pt idx="821">
                  <c:v>1172</c:v>
                </c:pt>
                <c:pt idx="822">
                  <c:v>1173</c:v>
                </c:pt>
                <c:pt idx="823">
                  <c:v>1174</c:v>
                </c:pt>
                <c:pt idx="824">
                  <c:v>1175</c:v>
                </c:pt>
                <c:pt idx="825">
                  <c:v>1176</c:v>
                </c:pt>
                <c:pt idx="826">
                  <c:v>1177</c:v>
                </c:pt>
                <c:pt idx="827">
                  <c:v>1178</c:v>
                </c:pt>
                <c:pt idx="828">
                  <c:v>1179</c:v>
                </c:pt>
                <c:pt idx="829">
                  <c:v>1180</c:v>
                </c:pt>
                <c:pt idx="830">
                  <c:v>1181</c:v>
                </c:pt>
                <c:pt idx="831">
                  <c:v>1182</c:v>
                </c:pt>
                <c:pt idx="832">
                  <c:v>1183</c:v>
                </c:pt>
                <c:pt idx="833">
                  <c:v>1184</c:v>
                </c:pt>
                <c:pt idx="834">
                  <c:v>1185</c:v>
                </c:pt>
                <c:pt idx="835">
                  <c:v>1186</c:v>
                </c:pt>
                <c:pt idx="836">
                  <c:v>1187</c:v>
                </c:pt>
                <c:pt idx="837">
                  <c:v>1188</c:v>
                </c:pt>
                <c:pt idx="838">
                  <c:v>1189</c:v>
                </c:pt>
                <c:pt idx="839">
                  <c:v>1190</c:v>
                </c:pt>
                <c:pt idx="840">
                  <c:v>1191</c:v>
                </c:pt>
                <c:pt idx="841">
                  <c:v>1192</c:v>
                </c:pt>
                <c:pt idx="842">
                  <c:v>1193</c:v>
                </c:pt>
                <c:pt idx="843">
                  <c:v>1194</c:v>
                </c:pt>
                <c:pt idx="844">
                  <c:v>1195</c:v>
                </c:pt>
                <c:pt idx="845">
                  <c:v>1196</c:v>
                </c:pt>
                <c:pt idx="846">
                  <c:v>1197</c:v>
                </c:pt>
                <c:pt idx="847">
                  <c:v>1198</c:v>
                </c:pt>
                <c:pt idx="848">
                  <c:v>1199</c:v>
                </c:pt>
                <c:pt idx="849">
                  <c:v>1200</c:v>
                </c:pt>
                <c:pt idx="850">
                  <c:v>1201</c:v>
                </c:pt>
                <c:pt idx="851">
                  <c:v>1202</c:v>
                </c:pt>
                <c:pt idx="852">
                  <c:v>1203</c:v>
                </c:pt>
                <c:pt idx="853">
                  <c:v>1204</c:v>
                </c:pt>
                <c:pt idx="854">
                  <c:v>1205</c:v>
                </c:pt>
                <c:pt idx="855">
                  <c:v>1206</c:v>
                </c:pt>
                <c:pt idx="856">
                  <c:v>1207</c:v>
                </c:pt>
                <c:pt idx="857">
                  <c:v>1208</c:v>
                </c:pt>
                <c:pt idx="858">
                  <c:v>1209</c:v>
                </c:pt>
                <c:pt idx="859">
                  <c:v>1210</c:v>
                </c:pt>
                <c:pt idx="860">
                  <c:v>1211</c:v>
                </c:pt>
                <c:pt idx="861">
                  <c:v>1212</c:v>
                </c:pt>
                <c:pt idx="862">
                  <c:v>1213</c:v>
                </c:pt>
                <c:pt idx="863">
                  <c:v>1214</c:v>
                </c:pt>
                <c:pt idx="864">
                  <c:v>1215</c:v>
                </c:pt>
                <c:pt idx="865">
                  <c:v>1216</c:v>
                </c:pt>
                <c:pt idx="866">
                  <c:v>1217</c:v>
                </c:pt>
                <c:pt idx="867">
                  <c:v>1218</c:v>
                </c:pt>
                <c:pt idx="868">
                  <c:v>1219</c:v>
                </c:pt>
                <c:pt idx="869">
                  <c:v>1220</c:v>
                </c:pt>
                <c:pt idx="870">
                  <c:v>1221</c:v>
                </c:pt>
                <c:pt idx="871">
                  <c:v>1222</c:v>
                </c:pt>
                <c:pt idx="872">
                  <c:v>1223</c:v>
                </c:pt>
                <c:pt idx="873">
                  <c:v>1224</c:v>
                </c:pt>
                <c:pt idx="874">
                  <c:v>1225</c:v>
                </c:pt>
                <c:pt idx="875">
                  <c:v>1226</c:v>
                </c:pt>
                <c:pt idx="876">
                  <c:v>1227</c:v>
                </c:pt>
                <c:pt idx="877">
                  <c:v>1228</c:v>
                </c:pt>
                <c:pt idx="878">
                  <c:v>1229</c:v>
                </c:pt>
                <c:pt idx="879">
                  <c:v>1230</c:v>
                </c:pt>
                <c:pt idx="880">
                  <c:v>1231</c:v>
                </c:pt>
                <c:pt idx="881">
                  <c:v>1232</c:v>
                </c:pt>
                <c:pt idx="882">
                  <c:v>1233</c:v>
                </c:pt>
                <c:pt idx="883">
                  <c:v>1234</c:v>
                </c:pt>
                <c:pt idx="884">
                  <c:v>1235</c:v>
                </c:pt>
                <c:pt idx="885">
                  <c:v>1236</c:v>
                </c:pt>
                <c:pt idx="886">
                  <c:v>1237</c:v>
                </c:pt>
                <c:pt idx="887">
                  <c:v>1238</c:v>
                </c:pt>
                <c:pt idx="888">
                  <c:v>1239</c:v>
                </c:pt>
                <c:pt idx="889">
                  <c:v>1240</c:v>
                </c:pt>
                <c:pt idx="890">
                  <c:v>1241</c:v>
                </c:pt>
                <c:pt idx="891">
                  <c:v>1242</c:v>
                </c:pt>
                <c:pt idx="892">
                  <c:v>1243</c:v>
                </c:pt>
                <c:pt idx="893">
                  <c:v>1244</c:v>
                </c:pt>
                <c:pt idx="894">
                  <c:v>1245</c:v>
                </c:pt>
                <c:pt idx="895">
                  <c:v>1246</c:v>
                </c:pt>
                <c:pt idx="896">
                  <c:v>1247</c:v>
                </c:pt>
                <c:pt idx="897">
                  <c:v>1248</c:v>
                </c:pt>
                <c:pt idx="898">
                  <c:v>1249</c:v>
                </c:pt>
                <c:pt idx="899">
                  <c:v>1250</c:v>
                </c:pt>
                <c:pt idx="900">
                  <c:v>1251</c:v>
                </c:pt>
                <c:pt idx="901">
                  <c:v>1252</c:v>
                </c:pt>
                <c:pt idx="902">
                  <c:v>1253</c:v>
                </c:pt>
                <c:pt idx="903">
                  <c:v>1254</c:v>
                </c:pt>
                <c:pt idx="904">
                  <c:v>1255</c:v>
                </c:pt>
                <c:pt idx="905">
                  <c:v>1256</c:v>
                </c:pt>
                <c:pt idx="906">
                  <c:v>1257</c:v>
                </c:pt>
                <c:pt idx="907">
                  <c:v>1258</c:v>
                </c:pt>
                <c:pt idx="908">
                  <c:v>1259</c:v>
                </c:pt>
                <c:pt idx="909">
                  <c:v>1260</c:v>
                </c:pt>
                <c:pt idx="910">
                  <c:v>1261</c:v>
                </c:pt>
                <c:pt idx="911">
                  <c:v>1262</c:v>
                </c:pt>
                <c:pt idx="912">
                  <c:v>1263</c:v>
                </c:pt>
                <c:pt idx="913">
                  <c:v>1264</c:v>
                </c:pt>
                <c:pt idx="914">
                  <c:v>1265</c:v>
                </c:pt>
                <c:pt idx="915">
                  <c:v>1266</c:v>
                </c:pt>
                <c:pt idx="916">
                  <c:v>1267</c:v>
                </c:pt>
                <c:pt idx="917">
                  <c:v>1268</c:v>
                </c:pt>
                <c:pt idx="918">
                  <c:v>1269</c:v>
                </c:pt>
                <c:pt idx="919">
                  <c:v>1270</c:v>
                </c:pt>
                <c:pt idx="920">
                  <c:v>1271</c:v>
                </c:pt>
                <c:pt idx="921">
                  <c:v>1272</c:v>
                </c:pt>
                <c:pt idx="922">
                  <c:v>1273</c:v>
                </c:pt>
                <c:pt idx="923">
                  <c:v>1274</c:v>
                </c:pt>
                <c:pt idx="924">
                  <c:v>1275</c:v>
                </c:pt>
                <c:pt idx="925">
                  <c:v>1276</c:v>
                </c:pt>
                <c:pt idx="926">
                  <c:v>1277</c:v>
                </c:pt>
                <c:pt idx="927">
                  <c:v>1278</c:v>
                </c:pt>
                <c:pt idx="928">
                  <c:v>1279</c:v>
                </c:pt>
                <c:pt idx="929">
                  <c:v>1280</c:v>
                </c:pt>
                <c:pt idx="930">
                  <c:v>1281</c:v>
                </c:pt>
                <c:pt idx="931">
                  <c:v>1282</c:v>
                </c:pt>
                <c:pt idx="932">
                  <c:v>1283</c:v>
                </c:pt>
                <c:pt idx="933">
                  <c:v>1284</c:v>
                </c:pt>
                <c:pt idx="934">
                  <c:v>1285</c:v>
                </c:pt>
                <c:pt idx="935">
                  <c:v>1286</c:v>
                </c:pt>
                <c:pt idx="936">
                  <c:v>1287</c:v>
                </c:pt>
                <c:pt idx="937">
                  <c:v>1288</c:v>
                </c:pt>
                <c:pt idx="938">
                  <c:v>1289</c:v>
                </c:pt>
                <c:pt idx="939">
                  <c:v>1290</c:v>
                </c:pt>
                <c:pt idx="940">
                  <c:v>1291</c:v>
                </c:pt>
                <c:pt idx="941">
                  <c:v>1292</c:v>
                </c:pt>
                <c:pt idx="942">
                  <c:v>1293</c:v>
                </c:pt>
                <c:pt idx="943">
                  <c:v>1294</c:v>
                </c:pt>
                <c:pt idx="944">
                  <c:v>1295</c:v>
                </c:pt>
                <c:pt idx="945">
                  <c:v>1296</c:v>
                </c:pt>
                <c:pt idx="946">
                  <c:v>1297</c:v>
                </c:pt>
                <c:pt idx="947">
                  <c:v>1298</c:v>
                </c:pt>
                <c:pt idx="948">
                  <c:v>1299</c:v>
                </c:pt>
                <c:pt idx="949">
                  <c:v>1300</c:v>
                </c:pt>
                <c:pt idx="950">
                  <c:v>1301</c:v>
                </c:pt>
                <c:pt idx="951">
                  <c:v>1302</c:v>
                </c:pt>
                <c:pt idx="952">
                  <c:v>1303</c:v>
                </c:pt>
                <c:pt idx="953">
                  <c:v>1304</c:v>
                </c:pt>
                <c:pt idx="954">
                  <c:v>1305</c:v>
                </c:pt>
                <c:pt idx="955">
                  <c:v>1306</c:v>
                </c:pt>
                <c:pt idx="956">
                  <c:v>1307</c:v>
                </c:pt>
                <c:pt idx="957">
                  <c:v>1308</c:v>
                </c:pt>
                <c:pt idx="958">
                  <c:v>1309</c:v>
                </c:pt>
                <c:pt idx="959">
                  <c:v>1310</c:v>
                </c:pt>
                <c:pt idx="960">
                  <c:v>1311</c:v>
                </c:pt>
                <c:pt idx="961">
                  <c:v>1312</c:v>
                </c:pt>
                <c:pt idx="962">
                  <c:v>1313</c:v>
                </c:pt>
                <c:pt idx="963">
                  <c:v>1314</c:v>
                </c:pt>
                <c:pt idx="964">
                  <c:v>1315</c:v>
                </c:pt>
                <c:pt idx="965">
                  <c:v>1316</c:v>
                </c:pt>
                <c:pt idx="966">
                  <c:v>1317</c:v>
                </c:pt>
                <c:pt idx="967">
                  <c:v>1318</c:v>
                </c:pt>
                <c:pt idx="968">
                  <c:v>1319</c:v>
                </c:pt>
                <c:pt idx="969">
                  <c:v>1320</c:v>
                </c:pt>
                <c:pt idx="970">
                  <c:v>1321</c:v>
                </c:pt>
                <c:pt idx="971">
                  <c:v>1322</c:v>
                </c:pt>
                <c:pt idx="972">
                  <c:v>1323</c:v>
                </c:pt>
                <c:pt idx="973">
                  <c:v>1324</c:v>
                </c:pt>
                <c:pt idx="974">
                  <c:v>1325</c:v>
                </c:pt>
                <c:pt idx="975">
                  <c:v>1326</c:v>
                </c:pt>
                <c:pt idx="976">
                  <c:v>1327</c:v>
                </c:pt>
                <c:pt idx="977">
                  <c:v>1328</c:v>
                </c:pt>
                <c:pt idx="978">
                  <c:v>1329</c:v>
                </c:pt>
                <c:pt idx="979">
                  <c:v>1330</c:v>
                </c:pt>
                <c:pt idx="980">
                  <c:v>1331</c:v>
                </c:pt>
                <c:pt idx="981">
                  <c:v>1332</c:v>
                </c:pt>
                <c:pt idx="982">
                  <c:v>1333</c:v>
                </c:pt>
                <c:pt idx="983">
                  <c:v>1334</c:v>
                </c:pt>
                <c:pt idx="984">
                  <c:v>1335</c:v>
                </c:pt>
                <c:pt idx="985">
                  <c:v>1336</c:v>
                </c:pt>
                <c:pt idx="986">
                  <c:v>1337</c:v>
                </c:pt>
                <c:pt idx="987">
                  <c:v>1338</c:v>
                </c:pt>
                <c:pt idx="988">
                  <c:v>1339</c:v>
                </c:pt>
                <c:pt idx="989">
                  <c:v>1340</c:v>
                </c:pt>
                <c:pt idx="990">
                  <c:v>1341</c:v>
                </c:pt>
                <c:pt idx="991">
                  <c:v>1342</c:v>
                </c:pt>
                <c:pt idx="992">
                  <c:v>1343</c:v>
                </c:pt>
                <c:pt idx="993">
                  <c:v>1344</c:v>
                </c:pt>
                <c:pt idx="994">
                  <c:v>1345</c:v>
                </c:pt>
                <c:pt idx="995">
                  <c:v>1346</c:v>
                </c:pt>
                <c:pt idx="996">
                  <c:v>1347</c:v>
                </c:pt>
                <c:pt idx="997">
                  <c:v>1348</c:v>
                </c:pt>
                <c:pt idx="998">
                  <c:v>1349</c:v>
                </c:pt>
                <c:pt idx="999">
                  <c:v>1350</c:v>
                </c:pt>
                <c:pt idx="1000">
                  <c:v>1351</c:v>
                </c:pt>
                <c:pt idx="1001">
                  <c:v>1352</c:v>
                </c:pt>
                <c:pt idx="1002">
                  <c:v>1353</c:v>
                </c:pt>
                <c:pt idx="1003">
                  <c:v>1354</c:v>
                </c:pt>
                <c:pt idx="1004">
                  <c:v>1355</c:v>
                </c:pt>
                <c:pt idx="1005">
                  <c:v>1356</c:v>
                </c:pt>
                <c:pt idx="1006">
                  <c:v>1357</c:v>
                </c:pt>
                <c:pt idx="1007">
                  <c:v>1358</c:v>
                </c:pt>
                <c:pt idx="1008">
                  <c:v>1359</c:v>
                </c:pt>
                <c:pt idx="1009">
                  <c:v>1360</c:v>
                </c:pt>
                <c:pt idx="1010">
                  <c:v>1361</c:v>
                </c:pt>
                <c:pt idx="1011">
                  <c:v>1362</c:v>
                </c:pt>
                <c:pt idx="1012">
                  <c:v>1363</c:v>
                </c:pt>
                <c:pt idx="1013">
                  <c:v>1364</c:v>
                </c:pt>
                <c:pt idx="1014">
                  <c:v>1365</c:v>
                </c:pt>
                <c:pt idx="1015">
                  <c:v>1366</c:v>
                </c:pt>
                <c:pt idx="1016">
                  <c:v>1367</c:v>
                </c:pt>
                <c:pt idx="1017">
                  <c:v>1368</c:v>
                </c:pt>
                <c:pt idx="1018">
                  <c:v>1369</c:v>
                </c:pt>
                <c:pt idx="1019">
                  <c:v>1370</c:v>
                </c:pt>
                <c:pt idx="1020">
                  <c:v>1371</c:v>
                </c:pt>
                <c:pt idx="1021">
                  <c:v>1372</c:v>
                </c:pt>
                <c:pt idx="1022">
                  <c:v>1373</c:v>
                </c:pt>
                <c:pt idx="1023">
                  <c:v>1374</c:v>
                </c:pt>
                <c:pt idx="1024">
                  <c:v>1375</c:v>
                </c:pt>
                <c:pt idx="1025">
                  <c:v>1376</c:v>
                </c:pt>
                <c:pt idx="1026">
                  <c:v>1377</c:v>
                </c:pt>
                <c:pt idx="1027">
                  <c:v>1378</c:v>
                </c:pt>
                <c:pt idx="1028">
                  <c:v>1379</c:v>
                </c:pt>
                <c:pt idx="1029">
                  <c:v>1380</c:v>
                </c:pt>
                <c:pt idx="1030">
                  <c:v>1381</c:v>
                </c:pt>
                <c:pt idx="1031">
                  <c:v>1382</c:v>
                </c:pt>
                <c:pt idx="1032">
                  <c:v>1383</c:v>
                </c:pt>
                <c:pt idx="1033">
                  <c:v>1384</c:v>
                </c:pt>
                <c:pt idx="1034">
                  <c:v>1385</c:v>
                </c:pt>
                <c:pt idx="1035">
                  <c:v>1386</c:v>
                </c:pt>
                <c:pt idx="1036">
                  <c:v>1387</c:v>
                </c:pt>
                <c:pt idx="1037">
                  <c:v>1388</c:v>
                </c:pt>
                <c:pt idx="1038">
                  <c:v>1389</c:v>
                </c:pt>
                <c:pt idx="1039">
                  <c:v>1390</c:v>
                </c:pt>
                <c:pt idx="1040">
                  <c:v>1391</c:v>
                </c:pt>
                <c:pt idx="1041">
                  <c:v>1392</c:v>
                </c:pt>
                <c:pt idx="1042">
                  <c:v>1393</c:v>
                </c:pt>
                <c:pt idx="1043">
                  <c:v>1394</c:v>
                </c:pt>
                <c:pt idx="1044">
                  <c:v>1395</c:v>
                </c:pt>
                <c:pt idx="1045">
                  <c:v>1396</c:v>
                </c:pt>
                <c:pt idx="1046">
                  <c:v>1397</c:v>
                </c:pt>
                <c:pt idx="1047">
                  <c:v>1398</c:v>
                </c:pt>
                <c:pt idx="1048">
                  <c:v>1399</c:v>
                </c:pt>
                <c:pt idx="1049">
                  <c:v>1400</c:v>
                </c:pt>
                <c:pt idx="1050">
                  <c:v>1401</c:v>
                </c:pt>
                <c:pt idx="1051">
                  <c:v>1402</c:v>
                </c:pt>
                <c:pt idx="1052">
                  <c:v>1403</c:v>
                </c:pt>
                <c:pt idx="1053">
                  <c:v>1404</c:v>
                </c:pt>
                <c:pt idx="1054">
                  <c:v>1405</c:v>
                </c:pt>
                <c:pt idx="1055">
                  <c:v>1406</c:v>
                </c:pt>
                <c:pt idx="1056">
                  <c:v>1407</c:v>
                </c:pt>
                <c:pt idx="1057">
                  <c:v>1408</c:v>
                </c:pt>
                <c:pt idx="1058">
                  <c:v>1409</c:v>
                </c:pt>
                <c:pt idx="1059">
                  <c:v>1410</c:v>
                </c:pt>
                <c:pt idx="1060">
                  <c:v>1411</c:v>
                </c:pt>
                <c:pt idx="1061">
                  <c:v>1412</c:v>
                </c:pt>
                <c:pt idx="1062">
                  <c:v>1413</c:v>
                </c:pt>
                <c:pt idx="1063">
                  <c:v>1414</c:v>
                </c:pt>
                <c:pt idx="1064">
                  <c:v>1415</c:v>
                </c:pt>
                <c:pt idx="1065">
                  <c:v>1416</c:v>
                </c:pt>
                <c:pt idx="1066">
                  <c:v>1417</c:v>
                </c:pt>
                <c:pt idx="1067">
                  <c:v>1418</c:v>
                </c:pt>
                <c:pt idx="1068">
                  <c:v>1419</c:v>
                </c:pt>
                <c:pt idx="1069">
                  <c:v>1420</c:v>
                </c:pt>
                <c:pt idx="1070">
                  <c:v>1421</c:v>
                </c:pt>
                <c:pt idx="1071">
                  <c:v>1422</c:v>
                </c:pt>
                <c:pt idx="1072">
                  <c:v>1423</c:v>
                </c:pt>
                <c:pt idx="1073">
                  <c:v>1424</c:v>
                </c:pt>
                <c:pt idx="1074">
                  <c:v>1425</c:v>
                </c:pt>
                <c:pt idx="1075">
                  <c:v>1426</c:v>
                </c:pt>
                <c:pt idx="1076">
                  <c:v>1427</c:v>
                </c:pt>
                <c:pt idx="1077">
                  <c:v>1428</c:v>
                </c:pt>
                <c:pt idx="1078">
                  <c:v>1429</c:v>
                </c:pt>
                <c:pt idx="1079">
                  <c:v>1430</c:v>
                </c:pt>
                <c:pt idx="1080">
                  <c:v>1431</c:v>
                </c:pt>
                <c:pt idx="1081">
                  <c:v>1432</c:v>
                </c:pt>
                <c:pt idx="1082">
                  <c:v>1433</c:v>
                </c:pt>
                <c:pt idx="1083">
                  <c:v>1434</c:v>
                </c:pt>
                <c:pt idx="1084">
                  <c:v>1435</c:v>
                </c:pt>
                <c:pt idx="1085">
                  <c:v>1436</c:v>
                </c:pt>
                <c:pt idx="1086">
                  <c:v>1437</c:v>
                </c:pt>
                <c:pt idx="1087">
                  <c:v>1438</c:v>
                </c:pt>
                <c:pt idx="1088">
                  <c:v>1439</c:v>
                </c:pt>
                <c:pt idx="1089">
                  <c:v>1440</c:v>
                </c:pt>
                <c:pt idx="1090">
                  <c:v>1441</c:v>
                </c:pt>
                <c:pt idx="1091">
                  <c:v>1442</c:v>
                </c:pt>
                <c:pt idx="1092">
                  <c:v>1443</c:v>
                </c:pt>
                <c:pt idx="1093">
                  <c:v>1444</c:v>
                </c:pt>
                <c:pt idx="1094">
                  <c:v>1445</c:v>
                </c:pt>
                <c:pt idx="1095">
                  <c:v>1446</c:v>
                </c:pt>
                <c:pt idx="1096">
                  <c:v>1447</c:v>
                </c:pt>
                <c:pt idx="1097">
                  <c:v>1448</c:v>
                </c:pt>
                <c:pt idx="1098">
                  <c:v>1449</c:v>
                </c:pt>
                <c:pt idx="1099">
                  <c:v>1450</c:v>
                </c:pt>
                <c:pt idx="1100">
                  <c:v>1451</c:v>
                </c:pt>
                <c:pt idx="1101">
                  <c:v>1452</c:v>
                </c:pt>
                <c:pt idx="1102">
                  <c:v>1453</c:v>
                </c:pt>
                <c:pt idx="1103">
                  <c:v>1454</c:v>
                </c:pt>
                <c:pt idx="1104">
                  <c:v>1455</c:v>
                </c:pt>
                <c:pt idx="1105">
                  <c:v>1456</c:v>
                </c:pt>
                <c:pt idx="1106">
                  <c:v>1457</c:v>
                </c:pt>
                <c:pt idx="1107">
                  <c:v>1458</c:v>
                </c:pt>
                <c:pt idx="1108">
                  <c:v>1459</c:v>
                </c:pt>
                <c:pt idx="1109">
                  <c:v>1460</c:v>
                </c:pt>
                <c:pt idx="1110">
                  <c:v>1461</c:v>
                </c:pt>
                <c:pt idx="1111">
                  <c:v>1462</c:v>
                </c:pt>
                <c:pt idx="1112">
                  <c:v>1463</c:v>
                </c:pt>
                <c:pt idx="1113">
                  <c:v>1464</c:v>
                </c:pt>
                <c:pt idx="1114">
                  <c:v>1465</c:v>
                </c:pt>
                <c:pt idx="1115">
                  <c:v>1466</c:v>
                </c:pt>
                <c:pt idx="1116">
                  <c:v>1467</c:v>
                </c:pt>
                <c:pt idx="1117">
                  <c:v>1468</c:v>
                </c:pt>
                <c:pt idx="1118">
                  <c:v>1469</c:v>
                </c:pt>
                <c:pt idx="1119">
                  <c:v>1470</c:v>
                </c:pt>
                <c:pt idx="1120">
                  <c:v>1471</c:v>
                </c:pt>
                <c:pt idx="1121">
                  <c:v>1472</c:v>
                </c:pt>
                <c:pt idx="1122">
                  <c:v>1473</c:v>
                </c:pt>
                <c:pt idx="1123">
                  <c:v>1474</c:v>
                </c:pt>
                <c:pt idx="1124">
                  <c:v>1475</c:v>
                </c:pt>
                <c:pt idx="1125">
                  <c:v>1476</c:v>
                </c:pt>
                <c:pt idx="1126">
                  <c:v>1477</c:v>
                </c:pt>
                <c:pt idx="1127">
                  <c:v>1478</c:v>
                </c:pt>
                <c:pt idx="1128">
                  <c:v>1479</c:v>
                </c:pt>
                <c:pt idx="1129">
                  <c:v>1480</c:v>
                </c:pt>
                <c:pt idx="1130">
                  <c:v>1481</c:v>
                </c:pt>
                <c:pt idx="1131">
                  <c:v>1482</c:v>
                </c:pt>
                <c:pt idx="1132">
                  <c:v>1483</c:v>
                </c:pt>
                <c:pt idx="1133">
                  <c:v>1484</c:v>
                </c:pt>
                <c:pt idx="1134">
                  <c:v>1485</c:v>
                </c:pt>
                <c:pt idx="1135">
                  <c:v>1486</c:v>
                </c:pt>
                <c:pt idx="1136">
                  <c:v>1487</c:v>
                </c:pt>
                <c:pt idx="1137">
                  <c:v>1488</c:v>
                </c:pt>
                <c:pt idx="1138">
                  <c:v>1489</c:v>
                </c:pt>
                <c:pt idx="1139">
                  <c:v>1490</c:v>
                </c:pt>
                <c:pt idx="1140">
                  <c:v>1491</c:v>
                </c:pt>
                <c:pt idx="1141">
                  <c:v>1492</c:v>
                </c:pt>
                <c:pt idx="1142">
                  <c:v>1493</c:v>
                </c:pt>
                <c:pt idx="1143">
                  <c:v>1494</c:v>
                </c:pt>
                <c:pt idx="1144">
                  <c:v>1495</c:v>
                </c:pt>
                <c:pt idx="1145">
                  <c:v>1496</c:v>
                </c:pt>
                <c:pt idx="1146">
                  <c:v>1497</c:v>
                </c:pt>
                <c:pt idx="1147">
                  <c:v>1498</c:v>
                </c:pt>
                <c:pt idx="1148">
                  <c:v>1499</c:v>
                </c:pt>
                <c:pt idx="1149">
                  <c:v>1500</c:v>
                </c:pt>
                <c:pt idx="1150">
                  <c:v>1501</c:v>
                </c:pt>
                <c:pt idx="1151">
                  <c:v>1502</c:v>
                </c:pt>
                <c:pt idx="1152">
                  <c:v>1503</c:v>
                </c:pt>
                <c:pt idx="1153">
                  <c:v>1504</c:v>
                </c:pt>
                <c:pt idx="1154">
                  <c:v>1505</c:v>
                </c:pt>
                <c:pt idx="1155">
                  <c:v>1506</c:v>
                </c:pt>
                <c:pt idx="1156">
                  <c:v>1507</c:v>
                </c:pt>
                <c:pt idx="1157">
                  <c:v>1508</c:v>
                </c:pt>
                <c:pt idx="1158">
                  <c:v>1509</c:v>
                </c:pt>
                <c:pt idx="1159">
                  <c:v>1510</c:v>
                </c:pt>
                <c:pt idx="1160">
                  <c:v>1511</c:v>
                </c:pt>
                <c:pt idx="1161">
                  <c:v>1512</c:v>
                </c:pt>
                <c:pt idx="1162">
                  <c:v>1513</c:v>
                </c:pt>
                <c:pt idx="1163">
                  <c:v>1514</c:v>
                </c:pt>
                <c:pt idx="1164">
                  <c:v>1515</c:v>
                </c:pt>
                <c:pt idx="1165">
                  <c:v>1516</c:v>
                </c:pt>
                <c:pt idx="1166">
                  <c:v>1517</c:v>
                </c:pt>
                <c:pt idx="1167">
                  <c:v>1518</c:v>
                </c:pt>
                <c:pt idx="1168">
                  <c:v>1519</c:v>
                </c:pt>
                <c:pt idx="1169">
                  <c:v>1520</c:v>
                </c:pt>
                <c:pt idx="1170">
                  <c:v>1521</c:v>
                </c:pt>
                <c:pt idx="1171">
                  <c:v>1522</c:v>
                </c:pt>
                <c:pt idx="1172">
                  <c:v>1523</c:v>
                </c:pt>
                <c:pt idx="1173">
                  <c:v>1524</c:v>
                </c:pt>
                <c:pt idx="1174">
                  <c:v>1525</c:v>
                </c:pt>
                <c:pt idx="1175">
                  <c:v>1526</c:v>
                </c:pt>
                <c:pt idx="1176">
                  <c:v>1527</c:v>
                </c:pt>
                <c:pt idx="1177">
                  <c:v>1528</c:v>
                </c:pt>
                <c:pt idx="1178">
                  <c:v>1529</c:v>
                </c:pt>
                <c:pt idx="1179">
                  <c:v>1530</c:v>
                </c:pt>
                <c:pt idx="1180">
                  <c:v>1531</c:v>
                </c:pt>
                <c:pt idx="1181">
                  <c:v>1532</c:v>
                </c:pt>
                <c:pt idx="1182">
                  <c:v>1533</c:v>
                </c:pt>
                <c:pt idx="1183">
                  <c:v>1534</c:v>
                </c:pt>
                <c:pt idx="1184">
                  <c:v>1535</c:v>
                </c:pt>
                <c:pt idx="1185">
                  <c:v>1536</c:v>
                </c:pt>
                <c:pt idx="1186">
                  <c:v>1537</c:v>
                </c:pt>
                <c:pt idx="1187">
                  <c:v>1538</c:v>
                </c:pt>
                <c:pt idx="1188">
                  <c:v>1539</c:v>
                </c:pt>
                <c:pt idx="1189">
                  <c:v>1540</c:v>
                </c:pt>
                <c:pt idx="1190">
                  <c:v>1541</c:v>
                </c:pt>
                <c:pt idx="1191">
                  <c:v>1542</c:v>
                </c:pt>
                <c:pt idx="1192">
                  <c:v>1543</c:v>
                </c:pt>
                <c:pt idx="1193">
                  <c:v>1544</c:v>
                </c:pt>
                <c:pt idx="1194">
                  <c:v>1545</c:v>
                </c:pt>
                <c:pt idx="1195">
                  <c:v>1546</c:v>
                </c:pt>
                <c:pt idx="1196">
                  <c:v>1547</c:v>
                </c:pt>
                <c:pt idx="1197">
                  <c:v>1548</c:v>
                </c:pt>
                <c:pt idx="1198">
                  <c:v>1549</c:v>
                </c:pt>
                <c:pt idx="1199">
                  <c:v>1550</c:v>
                </c:pt>
                <c:pt idx="1200">
                  <c:v>1551</c:v>
                </c:pt>
                <c:pt idx="1201">
                  <c:v>1552</c:v>
                </c:pt>
                <c:pt idx="1202">
                  <c:v>1553</c:v>
                </c:pt>
                <c:pt idx="1203">
                  <c:v>1554</c:v>
                </c:pt>
                <c:pt idx="1204">
                  <c:v>1555</c:v>
                </c:pt>
                <c:pt idx="1205">
                  <c:v>1556</c:v>
                </c:pt>
                <c:pt idx="1206">
                  <c:v>1557</c:v>
                </c:pt>
                <c:pt idx="1207">
                  <c:v>1558</c:v>
                </c:pt>
                <c:pt idx="1208">
                  <c:v>1559</c:v>
                </c:pt>
                <c:pt idx="1209">
                  <c:v>1560</c:v>
                </c:pt>
                <c:pt idx="1210">
                  <c:v>1561</c:v>
                </c:pt>
                <c:pt idx="1211">
                  <c:v>1562</c:v>
                </c:pt>
                <c:pt idx="1212">
                  <c:v>1563</c:v>
                </c:pt>
                <c:pt idx="1213">
                  <c:v>1564</c:v>
                </c:pt>
                <c:pt idx="1214">
                  <c:v>1565</c:v>
                </c:pt>
                <c:pt idx="1215">
                  <c:v>1566</c:v>
                </c:pt>
                <c:pt idx="1216">
                  <c:v>1567</c:v>
                </c:pt>
                <c:pt idx="1217">
                  <c:v>1568</c:v>
                </c:pt>
                <c:pt idx="1218">
                  <c:v>1569</c:v>
                </c:pt>
                <c:pt idx="1219">
                  <c:v>1570</c:v>
                </c:pt>
                <c:pt idx="1220">
                  <c:v>1571</c:v>
                </c:pt>
                <c:pt idx="1221">
                  <c:v>1572</c:v>
                </c:pt>
                <c:pt idx="1222">
                  <c:v>1573</c:v>
                </c:pt>
                <c:pt idx="1223">
                  <c:v>1574</c:v>
                </c:pt>
                <c:pt idx="1224">
                  <c:v>1575</c:v>
                </c:pt>
                <c:pt idx="1225">
                  <c:v>1576</c:v>
                </c:pt>
                <c:pt idx="1226">
                  <c:v>1577</c:v>
                </c:pt>
                <c:pt idx="1227">
                  <c:v>1578</c:v>
                </c:pt>
                <c:pt idx="1228">
                  <c:v>1579</c:v>
                </c:pt>
                <c:pt idx="1229">
                  <c:v>1580</c:v>
                </c:pt>
                <c:pt idx="1230">
                  <c:v>1581</c:v>
                </c:pt>
                <c:pt idx="1231">
                  <c:v>1582</c:v>
                </c:pt>
                <c:pt idx="1232">
                  <c:v>1583</c:v>
                </c:pt>
                <c:pt idx="1233">
                  <c:v>1584</c:v>
                </c:pt>
                <c:pt idx="1234">
                  <c:v>1585</c:v>
                </c:pt>
                <c:pt idx="1235">
                  <c:v>1586</c:v>
                </c:pt>
                <c:pt idx="1236">
                  <c:v>1587</c:v>
                </c:pt>
                <c:pt idx="1237">
                  <c:v>1588</c:v>
                </c:pt>
                <c:pt idx="1238">
                  <c:v>1589</c:v>
                </c:pt>
                <c:pt idx="1239">
                  <c:v>1590</c:v>
                </c:pt>
                <c:pt idx="1240">
                  <c:v>1591</c:v>
                </c:pt>
                <c:pt idx="1241">
                  <c:v>1592</c:v>
                </c:pt>
                <c:pt idx="1242">
                  <c:v>1593</c:v>
                </c:pt>
                <c:pt idx="1243">
                  <c:v>1594</c:v>
                </c:pt>
                <c:pt idx="1244">
                  <c:v>1595</c:v>
                </c:pt>
                <c:pt idx="1245">
                  <c:v>1596</c:v>
                </c:pt>
                <c:pt idx="1246">
                  <c:v>1597</c:v>
                </c:pt>
                <c:pt idx="1247">
                  <c:v>1598</c:v>
                </c:pt>
                <c:pt idx="1248">
                  <c:v>1599</c:v>
                </c:pt>
                <c:pt idx="1249">
                  <c:v>1600</c:v>
                </c:pt>
                <c:pt idx="1250">
                  <c:v>1601</c:v>
                </c:pt>
                <c:pt idx="1251">
                  <c:v>1602</c:v>
                </c:pt>
                <c:pt idx="1252">
                  <c:v>1603</c:v>
                </c:pt>
                <c:pt idx="1253">
                  <c:v>1604</c:v>
                </c:pt>
                <c:pt idx="1254">
                  <c:v>1605</c:v>
                </c:pt>
                <c:pt idx="1255">
                  <c:v>1606</c:v>
                </c:pt>
                <c:pt idx="1256">
                  <c:v>1607</c:v>
                </c:pt>
                <c:pt idx="1257">
                  <c:v>1608</c:v>
                </c:pt>
                <c:pt idx="1258">
                  <c:v>1609</c:v>
                </c:pt>
                <c:pt idx="1259">
                  <c:v>1610</c:v>
                </c:pt>
                <c:pt idx="1260">
                  <c:v>1611</c:v>
                </c:pt>
                <c:pt idx="1261">
                  <c:v>1612</c:v>
                </c:pt>
                <c:pt idx="1262">
                  <c:v>1613</c:v>
                </c:pt>
                <c:pt idx="1263">
                  <c:v>1614</c:v>
                </c:pt>
                <c:pt idx="1264">
                  <c:v>1615</c:v>
                </c:pt>
                <c:pt idx="1265">
                  <c:v>1616</c:v>
                </c:pt>
                <c:pt idx="1266">
                  <c:v>1617</c:v>
                </c:pt>
                <c:pt idx="1267">
                  <c:v>1618</c:v>
                </c:pt>
                <c:pt idx="1268">
                  <c:v>1619</c:v>
                </c:pt>
                <c:pt idx="1269">
                  <c:v>1620</c:v>
                </c:pt>
                <c:pt idx="1270">
                  <c:v>1621</c:v>
                </c:pt>
                <c:pt idx="1271">
                  <c:v>1622</c:v>
                </c:pt>
                <c:pt idx="1272">
                  <c:v>1623</c:v>
                </c:pt>
                <c:pt idx="1273">
                  <c:v>1624</c:v>
                </c:pt>
                <c:pt idx="1274">
                  <c:v>1625</c:v>
                </c:pt>
                <c:pt idx="1275">
                  <c:v>1626</c:v>
                </c:pt>
                <c:pt idx="1276">
                  <c:v>1627</c:v>
                </c:pt>
                <c:pt idx="1277">
                  <c:v>1628</c:v>
                </c:pt>
                <c:pt idx="1278">
                  <c:v>1629</c:v>
                </c:pt>
                <c:pt idx="1279">
                  <c:v>1630</c:v>
                </c:pt>
                <c:pt idx="1280">
                  <c:v>1631</c:v>
                </c:pt>
                <c:pt idx="1281">
                  <c:v>1632</c:v>
                </c:pt>
                <c:pt idx="1282">
                  <c:v>1633</c:v>
                </c:pt>
                <c:pt idx="1283">
                  <c:v>1634</c:v>
                </c:pt>
                <c:pt idx="1284">
                  <c:v>1635</c:v>
                </c:pt>
                <c:pt idx="1285">
                  <c:v>1636</c:v>
                </c:pt>
                <c:pt idx="1286">
                  <c:v>1637</c:v>
                </c:pt>
                <c:pt idx="1287">
                  <c:v>1638</c:v>
                </c:pt>
                <c:pt idx="1288">
                  <c:v>1639</c:v>
                </c:pt>
                <c:pt idx="1289">
                  <c:v>1640</c:v>
                </c:pt>
                <c:pt idx="1290">
                  <c:v>1641</c:v>
                </c:pt>
                <c:pt idx="1291">
                  <c:v>1642</c:v>
                </c:pt>
                <c:pt idx="1292">
                  <c:v>1643</c:v>
                </c:pt>
                <c:pt idx="1293">
                  <c:v>1644</c:v>
                </c:pt>
                <c:pt idx="1294">
                  <c:v>1645</c:v>
                </c:pt>
                <c:pt idx="1295">
                  <c:v>1646</c:v>
                </c:pt>
                <c:pt idx="1296">
                  <c:v>1647</c:v>
                </c:pt>
                <c:pt idx="1297">
                  <c:v>1648</c:v>
                </c:pt>
                <c:pt idx="1298">
                  <c:v>1649</c:v>
                </c:pt>
                <c:pt idx="1299">
                  <c:v>1650</c:v>
                </c:pt>
                <c:pt idx="1300">
                  <c:v>1651</c:v>
                </c:pt>
                <c:pt idx="1301">
                  <c:v>1652</c:v>
                </c:pt>
                <c:pt idx="1302">
                  <c:v>1653</c:v>
                </c:pt>
                <c:pt idx="1303">
                  <c:v>1654</c:v>
                </c:pt>
                <c:pt idx="1304">
                  <c:v>1655</c:v>
                </c:pt>
                <c:pt idx="1305">
                  <c:v>1656</c:v>
                </c:pt>
                <c:pt idx="1306">
                  <c:v>1657</c:v>
                </c:pt>
                <c:pt idx="1307">
                  <c:v>1658</c:v>
                </c:pt>
                <c:pt idx="1308">
                  <c:v>1659</c:v>
                </c:pt>
                <c:pt idx="1309">
                  <c:v>1660</c:v>
                </c:pt>
                <c:pt idx="1310">
                  <c:v>1661</c:v>
                </c:pt>
                <c:pt idx="1311">
                  <c:v>1662</c:v>
                </c:pt>
                <c:pt idx="1312">
                  <c:v>1663</c:v>
                </c:pt>
                <c:pt idx="1313">
                  <c:v>1664</c:v>
                </c:pt>
                <c:pt idx="1314">
                  <c:v>1665</c:v>
                </c:pt>
                <c:pt idx="1315">
                  <c:v>1666</c:v>
                </c:pt>
                <c:pt idx="1316">
                  <c:v>1667</c:v>
                </c:pt>
                <c:pt idx="1317">
                  <c:v>1668</c:v>
                </c:pt>
                <c:pt idx="1318">
                  <c:v>1669</c:v>
                </c:pt>
                <c:pt idx="1319">
                  <c:v>1670</c:v>
                </c:pt>
                <c:pt idx="1320">
                  <c:v>1671</c:v>
                </c:pt>
                <c:pt idx="1321">
                  <c:v>1672</c:v>
                </c:pt>
                <c:pt idx="1322">
                  <c:v>1673</c:v>
                </c:pt>
                <c:pt idx="1323">
                  <c:v>1674</c:v>
                </c:pt>
                <c:pt idx="1324">
                  <c:v>1675</c:v>
                </c:pt>
                <c:pt idx="1325">
                  <c:v>1676</c:v>
                </c:pt>
                <c:pt idx="1326">
                  <c:v>1677</c:v>
                </c:pt>
                <c:pt idx="1327">
                  <c:v>1678</c:v>
                </c:pt>
                <c:pt idx="1328">
                  <c:v>1679</c:v>
                </c:pt>
                <c:pt idx="1329">
                  <c:v>1680</c:v>
                </c:pt>
                <c:pt idx="1330">
                  <c:v>1681</c:v>
                </c:pt>
                <c:pt idx="1331">
                  <c:v>1682</c:v>
                </c:pt>
                <c:pt idx="1332">
                  <c:v>1683</c:v>
                </c:pt>
                <c:pt idx="1333">
                  <c:v>1684</c:v>
                </c:pt>
                <c:pt idx="1334">
                  <c:v>1685</c:v>
                </c:pt>
                <c:pt idx="1335">
                  <c:v>1686</c:v>
                </c:pt>
                <c:pt idx="1336">
                  <c:v>1687</c:v>
                </c:pt>
                <c:pt idx="1337">
                  <c:v>1688</c:v>
                </c:pt>
                <c:pt idx="1338">
                  <c:v>1689</c:v>
                </c:pt>
                <c:pt idx="1339">
                  <c:v>1690</c:v>
                </c:pt>
                <c:pt idx="1340">
                  <c:v>1691</c:v>
                </c:pt>
                <c:pt idx="1341">
                  <c:v>1692</c:v>
                </c:pt>
                <c:pt idx="1342">
                  <c:v>1693</c:v>
                </c:pt>
                <c:pt idx="1343">
                  <c:v>1694</c:v>
                </c:pt>
                <c:pt idx="1344">
                  <c:v>1695</c:v>
                </c:pt>
                <c:pt idx="1345">
                  <c:v>1696</c:v>
                </c:pt>
                <c:pt idx="1346">
                  <c:v>1697</c:v>
                </c:pt>
                <c:pt idx="1347">
                  <c:v>1698</c:v>
                </c:pt>
                <c:pt idx="1348">
                  <c:v>1699</c:v>
                </c:pt>
                <c:pt idx="1349">
                  <c:v>1700</c:v>
                </c:pt>
                <c:pt idx="1350">
                  <c:v>1701</c:v>
                </c:pt>
                <c:pt idx="1351">
                  <c:v>1702</c:v>
                </c:pt>
                <c:pt idx="1352">
                  <c:v>1703</c:v>
                </c:pt>
                <c:pt idx="1353">
                  <c:v>1704</c:v>
                </c:pt>
                <c:pt idx="1354">
                  <c:v>1705</c:v>
                </c:pt>
                <c:pt idx="1355">
                  <c:v>1706</c:v>
                </c:pt>
                <c:pt idx="1356">
                  <c:v>1707</c:v>
                </c:pt>
                <c:pt idx="1357">
                  <c:v>1708</c:v>
                </c:pt>
                <c:pt idx="1358">
                  <c:v>1709</c:v>
                </c:pt>
                <c:pt idx="1359">
                  <c:v>1710</c:v>
                </c:pt>
                <c:pt idx="1360">
                  <c:v>1711</c:v>
                </c:pt>
                <c:pt idx="1361">
                  <c:v>1712</c:v>
                </c:pt>
                <c:pt idx="1362">
                  <c:v>1713</c:v>
                </c:pt>
                <c:pt idx="1363">
                  <c:v>1714</c:v>
                </c:pt>
                <c:pt idx="1364">
                  <c:v>1715</c:v>
                </c:pt>
                <c:pt idx="1365">
                  <c:v>1716</c:v>
                </c:pt>
                <c:pt idx="1366">
                  <c:v>1717</c:v>
                </c:pt>
                <c:pt idx="1367">
                  <c:v>1718</c:v>
                </c:pt>
                <c:pt idx="1368">
                  <c:v>1719</c:v>
                </c:pt>
                <c:pt idx="1369">
                  <c:v>1720</c:v>
                </c:pt>
                <c:pt idx="1370">
                  <c:v>1721</c:v>
                </c:pt>
                <c:pt idx="1371">
                  <c:v>1722</c:v>
                </c:pt>
                <c:pt idx="1372">
                  <c:v>1723</c:v>
                </c:pt>
                <c:pt idx="1373">
                  <c:v>1724</c:v>
                </c:pt>
                <c:pt idx="1374">
                  <c:v>1725</c:v>
                </c:pt>
                <c:pt idx="1375">
                  <c:v>1726</c:v>
                </c:pt>
                <c:pt idx="1376">
                  <c:v>1727</c:v>
                </c:pt>
                <c:pt idx="1377">
                  <c:v>1728</c:v>
                </c:pt>
                <c:pt idx="1378">
                  <c:v>1729</c:v>
                </c:pt>
                <c:pt idx="1379">
                  <c:v>1730</c:v>
                </c:pt>
                <c:pt idx="1380">
                  <c:v>1731</c:v>
                </c:pt>
                <c:pt idx="1381">
                  <c:v>1732</c:v>
                </c:pt>
                <c:pt idx="1382">
                  <c:v>1733</c:v>
                </c:pt>
                <c:pt idx="1383">
                  <c:v>1734</c:v>
                </c:pt>
                <c:pt idx="1384">
                  <c:v>1735</c:v>
                </c:pt>
                <c:pt idx="1385">
                  <c:v>1736</c:v>
                </c:pt>
                <c:pt idx="1386">
                  <c:v>1737</c:v>
                </c:pt>
                <c:pt idx="1387">
                  <c:v>1738</c:v>
                </c:pt>
                <c:pt idx="1388">
                  <c:v>1739</c:v>
                </c:pt>
                <c:pt idx="1389">
                  <c:v>1740</c:v>
                </c:pt>
                <c:pt idx="1390">
                  <c:v>1741</c:v>
                </c:pt>
                <c:pt idx="1391">
                  <c:v>1742</c:v>
                </c:pt>
                <c:pt idx="1392">
                  <c:v>1743</c:v>
                </c:pt>
                <c:pt idx="1393">
                  <c:v>1744</c:v>
                </c:pt>
                <c:pt idx="1394">
                  <c:v>1745</c:v>
                </c:pt>
                <c:pt idx="1395">
                  <c:v>1746</c:v>
                </c:pt>
                <c:pt idx="1396">
                  <c:v>1747</c:v>
                </c:pt>
                <c:pt idx="1397">
                  <c:v>1748</c:v>
                </c:pt>
                <c:pt idx="1398">
                  <c:v>1749</c:v>
                </c:pt>
                <c:pt idx="1399">
                  <c:v>1750</c:v>
                </c:pt>
                <c:pt idx="1400">
                  <c:v>1751</c:v>
                </c:pt>
                <c:pt idx="1401">
                  <c:v>1752</c:v>
                </c:pt>
                <c:pt idx="1402">
                  <c:v>1753</c:v>
                </c:pt>
                <c:pt idx="1403">
                  <c:v>1754</c:v>
                </c:pt>
                <c:pt idx="1404">
                  <c:v>1755</c:v>
                </c:pt>
                <c:pt idx="1405">
                  <c:v>1756</c:v>
                </c:pt>
                <c:pt idx="1406">
                  <c:v>1757</c:v>
                </c:pt>
                <c:pt idx="1407">
                  <c:v>1758</c:v>
                </c:pt>
                <c:pt idx="1408">
                  <c:v>1759</c:v>
                </c:pt>
                <c:pt idx="1409">
                  <c:v>1760</c:v>
                </c:pt>
                <c:pt idx="1410">
                  <c:v>1761</c:v>
                </c:pt>
                <c:pt idx="1411">
                  <c:v>1762</c:v>
                </c:pt>
                <c:pt idx="1412">
                  <c:v>1763</c:v>
                </c:pt>
                <c:pt idx="1413">
                  <c:v>1764</c:v>
                </c:pt>
                <c:pt idx="1414">
                  <c:v>1765</c:v>
                </c:pt>
                <c:pt idx="1415">
                  <c:v>1766</c:v>
                </c:pt>
                <c:pt idx="1416">
                  <c:v>1767</c:v>
                </c:pt>
                <c:pt idx="1417">
                  <c:v>1768</c:v>
                </c:pt>
                <c:pt idx="1418">
                  <c:v>1769</c:v>
                </c:pt>
                <c:pt idx="1419">
                  <c:v>1770</c:v>
                </c:pt>
                <c:pt idx="1420">
                  <c:v>1771</c:v>
                </c:pt>
                <c:pt idx="1421">
                  <c:v>1772</c:v>
                </c:pt>
                <c:pt idx="1422">
                  <c:v>1773</c:v>
                </c:pt>
                <c:pt idx="1423">
                  <c:v>1774</c:v>
                </c:pt>
                <c:pt idx="1424">
                  <c:v>1775</c:v>
                </c:pt>
                <c:pt idx="1425">
                  <c:v>1776</c:v>
                </c:pt>
                <c:pt idx="1426">
                  <c:v>1777</c:v>
                </c:pt>
                <c:pt idx="1427">
                  <c:v>1778</c:v>
                </c:pt>
                <c:pt idx="1428">
                  <c:v>1779</c:v>
                </c:pt>
                <c:pt idx="1429">
                  <c:v>1780</c:v>
                </c:pt>
                <c:pt idx="1430">
                  <c:v>1781</c:v>
                </c:pt>
                <c:pt idx="1431">
                  <c:v>1782</c:v>
                </c:pt>
                <c:pt idx="1432">
                  <c:v>1783</c:v>
                </c:pt>
                <c:pt idx="1433">
                  <c:v>1784</c:v>
                </c:pt>
                <c:pt idx="1434">
                  <c:v>1785</c:v>
                </c:pt>
                <c:pt idx="1435">
                  <c:v>1786</c:v>
                </c:pt>
                <c:pt idx="1436">
                  <c:v>1787</c:v>
                </c:pt>
                <c:pt idx="1437">
                  <c:v>1788</c:v>
                </c:pt>
                <c:pt idx="1438">
                  <c:v>1789</c:v>
                </c:pt>
                <c:pt idx="1439">
                  <c:v>1790</c:v>
                </c:pt>
                <c:pt idx="1440">
                  <c:v>1791</c:v>
                </c:pt>
                <c:pt idx="1441">
                  <c:v>1792</c:v>
                </c:pt>
                <c:pt idx="1442">
                  <c:v>1793</c:v>
                </c:pt>
                <c:pt idx="1443">
                  <c:v>1794</c:v>
                </c:pt>
                <c:pt idx="1444">
                  <c:v>1795</c:v>
                </c:pt>
                <c:pt idx="1445">
                  <c:v>1796</c:v>
                </c:pt>
                <c:pt idx="1446">
                  <c:v>1797</c:v>
                </c:pt>
                <c:pt idx="1447">
                  <c:v>1798</c:v>
                </c:pt>
                <c:pt idx="1448">
                  <c:v>1799</c:v>
                </c:pt>
                <c:pt idx="1449">
                  <c:v>1800</c:v>
                </c:pt>
                <c:pt idx="1450">
                  <c:v>1801</c:v>
                </c:pt>
                <c:pt idx="1451">
                  <c:v>1802</c:v>
                </c:pt>
                <c:pt idx="1452">
                  <c:v>1803</c:v>
                </c:pt>
                <c:pt idx="1453">
                  <c:v>1804</c:v>
                </c:pt>
                <c:pt idx="1454">
                  <c:v>1805</c:v>
                </c:pt>
                <c:pt idx="1455">
                  <c:v>1806</c:v>
                </c:pt>
                <c:pt idx="1456">
                  <c:v>1807</c:v>
                </c:pt>
                <c:pt idx="1457">
                  <c:v>1808</c:v>
                </c:pt>
                <c:pt idx="1458">
                  <c:v>1809</c:v>
                </c:pt>
                <c:pt idx="1459">
                  <c:v>1810</c:v>
                </c:pt>
                <c:pt idx="1460">
                  <c:v>1811</c:v>
                </c:pt>
                <c:pt idx="1461">
                  <c:v>1812</c:v>
                </c:pt>
                <c:pt idx="1462">
                  <c:v>1813</c:v>
                </c:pt>
                <c:pt idx="1463">
                  <c:v>1814</c:v>
                </c:pt>
                <c:pt idx="1464">
                  <c:v>1815</c:v>
                </c:pt>
                <c:pt idx="1465">
                  <c:v>1816</c:v>
                </c:pt>
                <c:pt idx="1466">
                  <c:v>1817</c:v>
                </c:pt>
                <c:pt idx="1467">
                  <c:v>1818</c:v>
                </c:pt>
                <c:pt idx="1468">
                  <c:v>1819</c:v>
                </c:pt>
                <c:pt idx="1469">
                  <c:v>1820</c:v>
                </c:pt>
                <c:pt idx="1470">
                  <c:v>1821</c:v>
                </c:pt>
                <c:pt idx="1471">
                  <c:v>1822</c:v>
                </c:pt>
                <c:pt idx="1472">
                  <c:v>1823</c:v>
                </c:pt>
                <c:pt idx="1473">
                  <c:v>1824</c:v>
                </c:pt>
                <c:pt idx="1474">
                  <c:v>1825</c:v>
                </c:pt>
                <c:pt idx="1475">
                  <c:v>1826</c:v>
                </c:pt>
                <c:pt idx="1476">
                  <c:v>1827</c:v>
                </c:pt>
                <c:pt idx="1477">
                  <c:v>1828</c:v>
                </c:pt>
                <c:pt idx="1478">
                  <c:v>1829</c:v>
                </c:pt>
                <c:pt idx="1479">
                  <c:v>1830</c:v>
                </c:pt>
                <c:pt idx="1480">
                  <c:v>1831</c:v>
                </c:pt>
                <c:pt idx="1481">
                  <c:v>1832</c:v>
                </c:pt>
                <c:pt idx="1482">
                  <c:v>1833</c:v>
                </c:pt>
                <c:pt idx="1483">
                  <c:v>1834</c:v>
                </c:pt>
                <c:pt idx="1484">
                  <c:v>1835</c:v>
                </c:pt>
                <c:pt idx="1485">
                  <c:v>1836</c:v>
                </c:pt>
                <c:pt idx="1486">
                  <c:v>1837</c:v>
                </c:pt>
                <c:pt idx="1487">
                  <c:v>1838</c:v>
                </c:pt>
                <c:pt idx="1488">
                  <c:v>1839</c:v>
                </c:pt>
                <c:pt idx="1489">
                  <c:v>1840</c:v>
                </c:pt>
                <c:pt idx="1490">
                  <c:v>1841</c:v>
                </c:pt>
                <c:pt idx="1491">
                  <c:v>1842</c:v>
                </c:pt>
                <c:pt idx="1492">
                  <c:v>1843</c:v>
                </c:pt>
                <c:pt idx="1493">
                  <c:v>1844</c:v>
                </c:pt>
                <c:pt idx="1494">
                  <c:v>1845</c:v>
                </c:pt>
                <c:pt idx="1495">
                  <c:v>1846</c:v>
                </c:pt>
                <c:pt idx="1496">
                  <c:v>1847</c:v>
                </c:pt>
                <c:pt idx="1497">
                  <c:v>1848</c:v>
                </c:pt>
                <c:pt idx="1498">
                  <c:v>1849</c:v>
                </c:pt>
                <c:pt idx="1499">
                  <c:v>1850</c:v>
                </c:pt>
                <c:pt idx="1500">
                  <c:v>1851</c:v>
                </c:pt>
                <c:pt idx="1501">
                  <c:v>1852</c:v>
                </c:pt>
                <c:pt idx="1502">
                  <c:v>1853</c:v>
                </c:pt>
                <c:pt idx="1503">
                  <c:v>1854</c:v>
                </c:pt>
                <c:pt idx="1504">
                  <c:v>1855</c:v>
                </c:pt>
                <c:pt idx="1505">
                  <c:v>1856</c:v>
                </c:pt>
                <c:pt idx="1506">
                  <c:v>1857</c:v>
                </c:pt>
                <c:pt idx="1507">
                  <c:v>1858</c:v>
                </c:pt>
                <c:pt idx="1508">
                  <c:v>1859</c:v>
                </c:pt>
                <c:pt idx="1509">
                  <c:v>1860</c:v>
                </c:pt>
                <c:pt idx="1510">
                  <c:v>1861</c:v>
                </c:pt>
                <c:pt idx="1511">
                  <c:v>1862</c:v>
                </c:pt>
                <c:pt idx="1512">
                  <c:v>1863</c:v>
                </c:pt>
                <c:pt idx="1513">
                  <c:v>1864</c:v>
                </c:pt>
                <c:pt idx="1514">
                  <c:v>1865</c:v>
                </c:pt>
                <c:pt idx="1515">
                  <c:v>1866</c:v>
                </c:pt>
                <c:pt idx="1516">
                  <c:v>1867</c:v>
                </c:pt>
                <c:pt idx="1517">
                  <c:v>1868</c:v>
                </c:pt>
                <c:pt idx="1518">
                  <c:v>1869</c:v>
                </c:pt>
                <c:pt idx="1519">
                  <c:v>1870</c:v>
                </c:pt>
                <c:pt idx="1520">
                  <c:v>1871</c:v>
                </c:pt>
                <c:pt idx="1521">
                  <c:v>1872</c:v>
                </c:pt>
                <c:pt idx="1522">
                  <c:v>1873</c:v>
                </c:pt>
                <c:pt idx="1523">
                  <c:v>1874</c:v>
                </c:pt>
                <c:pt idx="1524">
                  <c:v>1875</c:v>
                </c:pt>
                <c:pt idx="1525">
                  <c:v>1876</c:v>
                </c:pt>
                <c:pt idx="1526">
                  <c:v>1877</c:v>
                </c:pt>
                <c:pt idx="1527">
                  <c:v>1878</c:v>
                </c:pt>
                <c:pt idx="1528">
                  <c:v>1879</c:v>
                </c:pt>
                <c:pt idx="1529">
                  <c:v>1880</c:v>
                </c:pt>
                <c:pt idx="1530">
                  <c:v>1881</c:v>
                </c:pt>
                <c:pt idx="1531">
                  <c:v>1882</c:v>
                </c:pt>
                <c:pt idx="1532">
                  <c:v>1883</c:v>
                </c:pt>
                <c:pt idx="1533">
                  <c:v>1884</c:v>
                </c:pt>
                <c:pt idx="1534">
                  <c:v>1885</c:v>
                </c:pt>
                <c:pt idx="1535">
                  <c:v>1886</c:v>
                </c:pt>
                <c:pt idx="1536">
                  <c:v>1887</c:v>
                </c:pt>
                <c:pt idx="1537">
                  <c:v>1888</c:v>
                </c:pt>
                <c:pt idx="1538">
                  <c:v>1889</c:v>
                </c:pt>
                <c:pt idx="1539">
                  <c:v>1890</c:v>
                </c:pt>
                <c:pt idx="1540">
                  <c:v>1891</c:v>
                </c:pt>
                <c:pt idx="1541">
                  <c:v>1892</c:v>
                </c:pt>
                <c:pt idx="1542">
                  <c:v>1893</c:v>
                </c:pt>
                <c:pt idx="1543">
                  <c:v>1894</c:v>
                </c:pt>
                <c:pt idx="1544">
                  <c:v>1895</c:v>
                </c:pt>
                <c:pt idx="1545">
                  <c:v>1896</c:v>
                </c:pt>
                <c:pt idx="1546">
                  <c:v>1897</c:v>
                </c:pt>
                <c:pt idx="1547">
                  <c:v>1898</c:v>
                </c:pt>
                <c:pt idx="1548">
                  <c:v>1899</c:v>
                </c:pt>
                <c:pt idx="1549">
                  <c:v>1900</c:v>
                </c:pt>
                <c:pt idx="1550">
                  <c:v>1901</c:v>
                </c:pt>
                <c:pt idx="1551">
                  <c:v>1902</c:v>
                </c:pt>
                <c:pt idx="1552">
                  <c:v>1903</c:v>
                </c:pt>
                <c:pt idx="1553">
                  <c:v>1904</c:v>
                </c:pt>
                <c:pt idx="1554">
                  <c:v>1905</c:v>
                </c:pt>
                <c:pt idx="1555">
                  <c:v>1906</c:v>
                </c:pt>
                <c:pt idx="1556">
                  <c:v>1907</c:v>
                </c:pt>
                <c:pt idx="1557">
                  <c:v>1908</c:v>
                </c:pt>
                <c:pt idx="1558">
                  <c:v>1909</c:v>
                </c:pt>
                <c:pt idx="1559">
                  <c:v>1910</c:v>
                </c:pt>
                <c:pt idx="1560">
                  <c:v>1911</c:v>
                </c:pt>
                <c:pt idx="1561">
                  <c:v>1912</c:v>
                </c:pt>
                <c:pt idx="1562">
                  <c:v>1913</c:v>
                </c:pt>
                <c:pt idx="1563">
                  <c:v>1914</c:v>
                </c:pt>
                <c:pt idx="1564">
                  <c:v>1915</c:v>
                </c:pt>
                <c:pt idx="1565">
                  <c:v>1916</c:v>
                </c:pt>
                <c:pt idx="1566">
                  <c:v>1917</c:v>
                </c:pt>
                <c:pt idx="1567">
                  <c:v>1918</c:v>
                </c:pt>
                <c:pt idx="1568">
                  <c:v>1919</c:v>
                </c:pt>
                <c:pt idx="1569">
                  <c:v>1920</c:v>
                </c:pt>
                <c:pt idx="1570">
                  <c:v>1921</c:v>
                </c:pt>
                <c:pt idx="1571">
                  <c:v>1922</c:v>
                </c:pt>
                <c:pt idx="1572">
                  <c:v>1923</c:v>
                </c:pt>
                <c:pt idx="1573">
                  <c:v>1924</c:v>
                </c:pt>
                <c:pt idx="1574">
                  <c:v>1925</c:v>
                </c:pt>
                <c:pt idx="1575">
                  <c:v>1926</c:v>
                </c:pt>
                <c:pt idx="1576">
                  <c:v>1927</c:v>
                </c:pt>
                <c:pt idx="1577">
                  <c:v>1928</c:v>
                </c:pt>
                <c:pt idx="1578">
                  <c:v>1929</c:v>
                </c:pt>
                <c:pt idx="1579">
                  <c:v>1930</c:v>
                </c:pt>
                <c:pt idx="1580">
                  <c:v>1931</c:v>
                </c:pt>
                <c:pt idx="1581">
                  <c:v>1932</c:v>
                </c:pt>
                <c:pt idx="1582">
                  <c:v>1933</c:v>
                </c:pt>
                <c:pt idx="1583">
                  <c:v>1934</c:v>
                </c:pt>
                <c:pt idx="1584">
                  <c:v>1935</c:v>
                </c:pt>
                <c:pt idx="1585">
                  <c:v>1936</c:v>
                </c:pt>
                <c:pt idx="1586">
                  <c:v>1937</c:v>
                </c:pt>
                <c:pt idx="1587">
                  <c:v>1938</c:v>
                </c:pt>
                <c:pt idx="1588">
                  <c:v>1939</c:v>
                </c:pt>
                <c:pt idx="1589">
                  <c:v>1940</c:v>
                </c:pt>
                <c:pt idx="1590">
                  <c:v>1941</c:v>
                </c:pt>
                <c:pt idx="1591">
                  <c:v>1942</c:v>
                </c:pt>
                <c:pt idx="1592">
                  <c:v>1943</c:v>
                </c:pt>
                <c:pt idx="1593">
                  <c:v>1944</c:v>
                </c:pt>
                <c:pt idx="1594">
                  <c:v>1945</c:v>
                </c:pt>
                <c:pt idx="1595">
                  <c:v>1946</c:v>
                </c:pt>
                <c:pt idx="1596">
                  <c:v>1947</c:v>
                </c:pt>
                <c:pt idx="1597">
                  <c:v>1948</c:v>
                </c:pt>
                <c:pt idx="1598">
                  <c:v>1949</c:v>
                </c:pt>
                <c:pt idx="1599">
                  <c:v>1950</c:v>
                </c:pt>
                <c:pt idx="1600">
                  <c:v>1951</c:v>
                </c:pt>
                <c:pt idx="1601">
                  <c:v>1952</c:v>
                </c:pt>
                <c:pt idx="1602">
                  <c:v>1953</c:v>
                </c:pt>
                <c:pt idx="1603">
                  <c:v>1954</c:v>
                </c:pt>
                <c:pt idx="1604">
                  <c:v>1955</c:v>
                </c:pt>
                <c:pt idx="1605">
                  <c:v>1956</c:v>
                </c:pt>
                <c:pt idx="1606">
                  <c:v>1957</c:v>
                </c:pt>
                <c:pt idx="1607">
                  <c:v>1958</c:v>
                </c:pt>
                <c:pt idx="1608">
                  <c:v>1959</c:v>
                </c:pt>
                <c:pt idx="1609">
                  <c:v>1960</c:v>
                </c:pt>
                <c:pt idx="1610">
                  <c:v>1961</c:v>
                </c:pt>
                <c:pt idx="1611">
                  <c:v>1962</c:v>
                </c:pt>
                <c:pt idx="1612">
                  <c:v>1963</c:v>
                </c:pt>
                <c:pt idx="1613">
                  <c:v>1964</c:v>
                </c:pt>
                <c:pt idx="1614">
                  <c:v>1965</c:v>
                </c:pt>
                <c:pt idx="1615">
                  <c:v>1966</c:v>
                </c:pt>
                <c:pt idx="1616">
                  <c:v>1967</c:v>
                </c:pt>
                <c:pt idx="1617">
                  <c:v>1968</c:v>
                </c:pt>
                <c:pt idx="1618">
                  <c:v>1969</c:v>
                </c:pt>
                <c:pt idx="1619">
                  <c:v>1970</c:v>
                </c:pt>
                <c:pt idx="1620">
                  <c:v>1971</c:v>
                </c:pt>
                <c:pt idx="1621">
                  <c:v>1972</c:v>
                </c:pt>
                <c:pt idx="1622">
                  <c:v>1973</c:v>
                </c:pt>
                <c:pt idx="1623">
                  <c:v>1974</c:v>
                </c:pt>
                <c:pt idx="1624">
                  <c:v>1975</c:v>
                </c:pt>
                <c:pt idx="1625">
                  <c:v>1976</c:v>
                </c:pt>
                <c:pt idx="1626">
                  <c:v>1977</c:v>
                </c:pt>
                <c:pt idx="1627">
                  <c:v>1978</c:v>
                </c:pt>
                <c:pt idx="1628">
                  <c:v>1979</c:v>
                </c:pt>
                <c:pt idx="1629">
                  <c:v>1980</c:v>
                </c:pt>
                <c:pt idx="1630">
                  <c:v>1981</c:v>
                </c:pt>
                <c:pt idx="1631">
                  <c:v>1982</c:v>
                </c:pt>
                <c:pt idx="1632">
                  <c:v>1983</c:v>
                </c:pt>
                <c:pt idx="1633">
                  <c:v>1984</c:v>
                </c:pt>
                <c:pt idx="1634">
                  <c:v>1985</c:v>
                </c:pt>
                <c:pt idx="1635">
                  <c:v>1986</c:v>
                </c:pt>
                <c:pt idx="1636">
                  <c:v>1987</c:v>
                </c:pt>
                <c:pt idx="1637">
                  <c:v>1988</c:v>
                </c:pt>
                <c:pt idx="1638">
                  <c:v>1989</c:v>
                </c:pt>
                <c:pt idx="1639">
                  <c:v>1990</c:v>
                </c:pt>
                <c:pt idx="1640">
                  <c:v>1991</c:v>
                </c:pt>
                <c:pt idx="1641">
                  <c:v>1992</c:v>
                </c:pt>
                <c:pt idx="1642">
                  <c:v>1993</c:v>
                </c:pt>
                <c:pt idx="1643">
                  <c:v>1994</c:v>
                </c:pt>
                <c:pt idx="1644">
                  <c:v>1995</c:v>
                </c:pt>
                <c:pt idx="1645">
                  <c:v>1996</c:v>
                </c:pt>
                <c:pt idx="1646">
                  <c:v>1997</c:v>
                </c:pt>
                <c:pt idx="1647">
                  <c:v>1998</c:v>
                </c:pt>
                <c:pt idx="1648">
                  <c:v>1999</c:v>
                </c:pt>
                <c:pt idx="1649">
                  <c:v>2000</c:v>
                </c:pt>
                <c:pt idx="1650">
                  <c:v>2001</c:v>
                </c:pt>
                <c:pt idx="1651">
                  <c:v>2002</c:v>
                </c:pt>
                <c:pt idx="1652">
                  <c:v>2003</c:v>
                </c:pt>
                <c:pt idx="1653">
                  <c:v>2004</c:v>
                </c:pt>
                <c:pt idx="1654">
                  <c:v>2005</c:v>
                </c:pt>
                <c:pt idx="1655">
                  <c:v>2006</c:v>
                </c:pt>
                <c:pt idx="1656">
                  <c:v>2007</c:v>
                </c:pt>
                <c:pt idx="1657">
                  <c:v>2008</c:v>
                </c:pt>
                <c:pt idx="1658">
                  <c:v>2009</c:v>
                </c:pt>
                <c:pt idx="1659">
                  <c:v>2010</c:v>
                </c:pt>
                <c:pt idx="1660">
                  <c:v>2011</c:v>
                </c:pt>
                <c:pt idx="1661">
                  <c:v>2012</c:v>
                </c:pt>
                <c:pt idx="1662">
                  <c:v>2013</c:v>
                </c:pt>
                <c:pt idx="1663">
                  <c:v>2014</c:v>
                </c:pt>
                <c:pt idx="1664">
                  <c:v>2015</c:v>
                </c:pt>
                <c:pt idx="1665">
                  <c:v>2016</c:v>
                </c:pt>
                <c:pt idx="1666">
                  <c:v>2017</c:v>
                </c:pt>
                <c:pt idx="1667">
                  <c:v>2018</c:v>
                </c:pt>
                <c:pt idx="1668">
                  <c:v>2019</c:v>
                </c:pt>
                <c:pt idx="1669">
                  <c:v>2020</c:v>
                </c:pt>
                <c:pt idx="1670">
                  <c:v>2021</c:v>
                </c:pt>
                <c:pt idx="1671">
                  <c:v>2022</c:v>
                </c:pt>
                <c:pt idx="1672">
                  <c:v>2023</c:v>
                </c:pt>
                <c:pt idx="1673">
                  <c:v>2024</c:v>
                </c:pt>
                <c:pt idx="1674">
                  <c:v>2025</c:v>
                </c:pt>
                <c:pt idx="1675">
                  <c:v>2026</c:v>
                </c:pt>
                <c:pt idx="1676">
                  <c:v>2027</c:v>
                </c:pt>
                <c:pt idx="1677">
                  <c:v>2028</c:v>
                </c:pt>
                <c:pt idx="1678">
                  <c:v>2029</c:v>
                </c:pt>
                <c:pt idx="1679">
                  <c:v>2030</c:v>
                </c:pt>
                <c:pt idx="1680">
                  <c:v>2031</c:v>
                </c:pt>
                <c:pt idx="1681">
                  <c:v>2032</c:v>
                </c:pt>
                <c:pt idx="1682">
                  <c:v>2033</c:v>
                </c:pt>
                <c:pt idx="1683">
                  <c:v>2034</c:v>
                </c:pt>
                <c:pt idx="1684">
                  <c:v>2035</c:v>
                </c:pt>
                <c:pt idx="1685">
                  <c:v>2036</c:v>
                </c:pt>
                <c:pt idx="1686">
                  <c:v>2037</c:v>
                </c:pt>
                <c:pt idx="1687">
                  <c:v>2038</c:v>
                </c:pt>
                <c:pt idx="1688">
                  <c:v>2039</c:v>
                </c:pt>
                <c:pt idx="1689">
                  <c:v>2040</c:v>
                </c:pt>
                <c:pt idx="1690">
                  <c:v>2041</c:v>
                </c:pt>
                <c:pt idx="1691">
                  <c:v>2042</c:v>
                </c:pt>
                <c:pt idx="1692">
                  <c:v>2043</c:v>
                </c:pt>
                <c:pt idx="1693">
                  <c:v>2044</c:v>
                </c:pt>
                <c:pt idx="1694">
                  <c:v>2045</c:v>
                </c:pt>
                <c:pt idx="1695">
                  <c:v>2046</c:v>
                </c:pt>
                <c:pt idx="1696">
                  <c:v>2047</c:v>
                </c:pt>
                <c:pt idx="1697">
                  <c:v>2048</c:v>
                </c:pt>
                <c:pt idx="1698">
                  <c:v>2049</c:v>
                </c:pt>
                <c:pt idx="1699">
                  <c:v>2050</c:v>
                </c:pt>
                <c:pt idx="1700">
                  <c:v>2051</c:v>
                </c:pt>
                <c:pt idx="1701">
                  <c:v>2052</c:v>
                </c:pt>
                <c:pt idx="1702">
                  <c:v>2053</c:v>
                </c:pt>
                <c:pt idx="1703">
                  <c:v>2054</c:v>
                </c:pt>
                <c:pt idx="1704">
                  <c:v>2055</c:v>
                </c:pt>
                <c:pt idx="1705">
                  <c:v>2056</c:v>
                </c:pt>
                <c:pt idx="1706">
                  <c:v>2057</c:v>
                </c:pt>
                <c:pt idx="1707">
                  <c:v>2058</c:v>
                </c:pt>
                <c:pt idx="1708">
                  <c:v>2059</c:v>
                </c:pt>
                <c:pt idx="1709">
                  <c:v>2060</c:v>
                </c:pt>
                <c:pt idx="1710">
                  <c:v>2061</c:v>
                </c:pt>
                <c:pt idx="1711">
                  <c:v>2062</c:v>
                </c:pt>
                <c:pt idx="1712">
                  <c:v>2063</c:v>
                </c:pt>
                <c:pt idx="1713">
                  <c:v>2064</c:v>
                </c:pt>
                <c:pt idx="1714">
                  <c:v>2065</c:v>
                </c:pt>
                <c:pt idx="1715">
                  <c:v>2066</c:v>
                </c:pt>
                <c:pt idx="1716">
                  <c:v>2067</c:v>
                </c:pt>
                <c:pt idx="1717">
                  <c:v>2068</c:v>
                </c:pt>
                <c:pt idx="1718">
                  <c:v>2069</c:v>
                </c:pt>
                <c:pt idx="1719">
                  <c:v>2070</c:v>
                </c:pt>
                <c:pt idx="1720">
                  <c:v>2071</c:v>
                </c:pt>
                <c:pt idx="1721">
                  <c:v>2072</c:v>
                </c:pt>
                <c:pt idx="1722">
                  <c:v>2073</c:v>
                </c:pt>
                <c:pt idx="1723">
                  <c:v>2074</c:v>
                </c:pt>
                <c:pt idx="1724">
                  <c:v>2075</c:v>
                </c:pt>
                <c:pt idx="1725">
                  <c:v>2076</c:v>
                </c:pt>
                <c:pt idx="1726">
                  <c:v>2077</c:v>
                </c:pt>
                <c:pt idx="1727">
                  <c:v>2078</c:v>
                </c:pt>
                <c:pt idx="1728">
                  <c:v>2079</c:v>
                </c:pt>
                <c:pt idx="1729">
                  <c:v>2080</c:v>
                </c:pt>
                <c:pt idx="1730">
                  <c:v>2081</c:v>
                </c:pt>
                <c:pt idx="1731">
                  <c:v>2082</c:v>
                </c:pt>
                <c:pt idx="1732">
                  <c:v>2083</c:v>
                </c:pt>
                <c:pt idx="1733">
                  <c:v>2084</c:v>
                </c:pt>
                <c:pt idx="1734">
                  <c:v>2085</c:v>
                </c:pt>
                <c:pt idx="1735">
                  <c:v>2086</c:v>
                </c:pt>
                <c:pt idx="1736">
                  <c:v>2087</c:v>
                </c:pt>
                <c:pt idx="1737">
                  <c:v>2088</c:v>
                </c:pt>
                <c:pt idx="1738">
                  <c:v>2089</c:v>
                </c:pt>
                <c:pt idx="1739">
                  <c:v>2090</c:v>
                </c:pt>
                <c:pt idx="1740">
                  <c:v>2091</c:v>
                </c:pt>
                <c:pt idx="1741">
                  <c:v>2092</c:v>
                </c:pt>
                <c:pt idx="1742">
                  <c:v>2093</c:v>
                </c:pt>
                <c:pt idx="1743">
                  <c:v>2094</c:v>
                </c:pt>
                <c:pt idx="1744">
                  <c:v>2095</c:v>
                </c:pt>
                <c:pt idx="1745">
                  <c:v>2096</c:v>
                </c:pt>
                <c:pt idx="1746">
                  <c:v>2097</c:v>
                </c:pt>
                <c:pt idx="1747">
                  <c:v>2098</c:v>
                </c:pt>
                <c:pt idx="1748">
                  <c:v>2099</c:v>
                </c:pt>
                <c:pt idx="1749">
                  <c:v>2100</c:v>
                </c:pt>
                <c:pt idx="1750">
                  <c:v>2101</c:v>
                </c:pt>
                <c:pt idx="1751">
                  <c:v>2102</c:v>
                </c:pt>
                <c:pt idx="1752">
                  <c:v>2103</c:v>
                </c:pt>
                <c:pt idx="1753">
                  <c:v>2104</c:v>
                </c:pt>
                <c:pt idx="1754">
                  <c:v>2105</c:v>
                </c:pt>
                <c:pt idx="1755">
                  <c:v>2106</c:v>
                </c:pt>
                <c:pt idx="1756">
                  <c:v>2107</c:v>
                </c:pt>
                <c:pt idx="1757">
                  <c:v>2108</c:v>
                </c:pt>
                <c:pt idx="1758">
                  <c:v>2109</c:v>
                </c:pt>
                <c:pt idx="1759">
                  <c:v>2110</c:v>
                </c:pt>
                <c:pt idx="1760">
                  <c:v>2111</c:v>
                </c:pt>
                <c:pt idx="1761">
                  <c:v>2112</c:v>
                </c:pt>
                <c:pt idx="1762">
                  <c:v>2113</c:v>
                </c:pt>
                <c:pt idx="1763">
                  <c:v>2114</c:v>
                </c:pt>
                <c:pt idx="1764">
                  <c:v>2115</c:v>
                </c:pt>
                <c:pt idx="1765">
                  <c:v>2116</c:v>
                </c:pt>
                <c:pt idx="1766">
                  <c:v>2117</c:v>
                </c:pt>
                <c:pt idx="1767">
                  <c:v>2118</c:v>
                </c:pt>
                <c:pt idx="1768">
                  <c:v>2119</c:v>
                </c:pt>
                <c:pt idx="1769">
                  <c:v>2120</c:v>
                </c:pt>
                <c:pt idx="1770">
                  <c:v>2121</c:v>
                </c:pt>
                <c:pt idx="1771">
                  <c:v>2122</c:v>
                </c:pt>
                <c:pt idx="1772">
                  <c:v>2123</c:v>
                </c:pt>
                <c:pt idx="1773">
                  <c:v>2124</c:v>
                </c:pt>
                <c:pt idx="1774">
                  <c:v>2125</c:v>
                </c:pt>
                <c:pt idx="1775">
                  <c:v>2126</c:v>
                </c:pt>
                <c:pt idx="1776">
                  <c:v>2127</c:v>
                </c:pt>
                <c:pt idx="1777">
                  <c:v>2128</c:v>
                </c:pt>
                <c:pt idx="1778">
                  <c:v>2129</c:v>
                </c:pt>
                <c:pt idx="1779">
                  <c:v>2130</c:v>
                </c:pt>
                <c:pt idx="1780">
                  <c:v>2131</c:v>
                </c:pt>
                <c:pt idx="1781">
                  <c:v>2132</c:v>
                </c:pt>
                <c:pt idx="1782">
                  <c:v>2133</c:v>
                </c:pt>
                <c:pt idx="1783">
                  <c:v>2134</c:v>
                </c:pt>
                <c:pt idx="1784">
                  <c:v>2135</c:v>
                </c:pt>
                <c:pt idx="1785">
                  <c:v>2136</c:v>
                </c:pt>
                <c:pt idx="1786">
                  <c:v>2137</c:v>
                </c:pt>
                <c:pt idx="1787">
                  <c:v>2138</c:v>
                </c:pt>
                <c:pt idx="1788">
                  <c:v>2139</c:v>
                </c:pt>
                <c:pt idx="1789">
                  <c:v>2140</c:v>
                </c:pt>
                <c:pt idx="1790">
                  <c:v>2141</c:v>
                </c:pt>
                <c:pt idx="1791">
                  <c:v>2142</c:v>
                </c:pt>
                <c:pt idx="1792">
                  <c:v>2143</c:v>
                </c:pt>
                <c:pt idx="1793">
                  <c:v>2144</c:v>
                </c:pt>
                <c:pt idx="1794">
                  <c:v>2145</c:v>
                </c:pt>
                <c:pt idx="1795">
                  <c:v>2146</c:v>
                </c:pt>
                <c:pt idx="1796">
                  <c:v>2147</c:v>
                </c:pt>
                <c:pt idx="1797">
                  <c:v>2148</c:v>
                </c:pt>
                <c:pt idx="1798">
                  <c:v>2149</c:v>
                </c:pt>
                <c:pt idx="1799">
                  <c:v>2150</c:v>
                </c:pt>
                <c:pt idx="1800">
                  <c:v>2151</c:v>
                </c:pt>
                <c:pt idx="1801">
                  <c:v>2152</c:v>
                </c:pt>
                <c:pt idx="1802">
                  <c:v>2153</c:v>
                </c:pt>
                <c:pt idx="1803">
                  <c:v>2154</c:v>
                </c:pt>
                <c:pt idx="1804">
                  <c:v>2155</c:v>
                </c:pt>
                <c:pt idx="1805">
                  <c:v>2156</c:v>
                </c:pt>
                <c:pt idx="1806">
                  <c:v>2157</c:v>
                </c:pt>
                <c:pt idx="1807">
                  <c:v>2158</c:v>
                </c:pt>
                <c:pt idx="1808">
                  <c:v>2159</c:v>
                </c:pt>
                <c:pt idx="1809">
                  <c:v>2160</c:v>
                </c:pt>
                <c:pt idx="1810">
                  <c:v>2161</c:v>
                </c:pt>
                <c:pt idx="1811">
                  <c:v>2162</c:v>
                </c:pt>
                <c:pt idx="1812">
                  <c:v>2163</c:v>
                </c:pt>
                <c:pt idx="1813">
                  <c:v>2164</c:v>
                </c:pt>
                <c:pt idx="1814">
                  <c:v>2165</c:v>
                </c:pt>
                <c:pt idx="1815">
                  <c:v>2166</c:v>
                </c:pt>
                <c:pt idx="1816">
                  <c:v>2167</c:v>
                </c:pt>
                <c:pt idx="1817">
                  <c:v>2168</c:v>
                </c:pt>
                <c:pt idx="1818">
                  <c:v>2169</c:v>
                </c:pt>
                <c:pt idx="1819">
                  <c:v>2170</c:v>
                </c:pt>
                <c:pt idx="1820">
                  <c:v>2171</c:v>
                </c:pt>
                <c:pt idx="1821">
                  <c:v>2172</c:v>
                </c:pt>
                <c:pt idx="1822">
                  <c:v>2173</c:v>
                </c:pt>
                <c:pt idx="1823">
                  <c:v>2174</c:v>
                </c:pt>
                <c:pt idx="1824">
                  <c:v>2175</c:v>
                </c:pt>
                <c:pt idx="1825">
                  <c:v>2176</c:v>
                </c:pt>
                <c:pt idx="1826">
                  <c:v>2177</c:v>
                </c:pt>
                <c:pt idx="1827">
                  <c:v>2178</c:v>
                </c:pt>
                <c:pt idx="1828">
                  <c:v>2179</c:v>
                </c:pt>
                <c:pt idx="1829">
                  <c:v>2180</c:v>
                </c:pt>
                <c:pt idx="1830">
                  <c:v>2181</c:v>
                </c:pt>
                <c:pt idx="1831">
                  <c:v>2182</c:v>
                </c:pt>
                <c:pt idx="1832">
                  <c:v>2183</c:v>
                </c:pt>
                <c:pt idx="1833">
                  <c:v>2184</c:v>
                </c:pt>
                <c:pt idx="1834">
                  <c:v>2185</c:v>
                </c:pt>
                <c:pt idx="1835">
                  <c:v>2186</c:v>
                </c:pt>
                <c:pt idx="1836">
                  <c:v>2187</c:v>
                </c:pt>
                <c:pt idx="1837">
                  <c:v>2188</c:v>
                </c:pt>
                <c:pt idx="1838">
                  <c:v>2189</c:v>
                </c:pt>
                <c:pt idx="1839">
                  <c:v>2190</c:v>
                </c:pt>
                <c:pt idx="1840">
                  <c:v>2191</c:v>
                </c:pt>
                <c:pt idx="1841">
                  <c:v>2192</c:v>
                </c:pt>
                <c:pt idx="1842">
                  <c:v>2193</c:v>
                </c:pt>
                <c:pt idx="1843">
                  <c:v>2194</c:v>
                </c:pt>
                <c:pt idx="1844">
                  <c:v>2195</c:v>
                </c:pt>
                <c:pt idx="1845">
                  <c:v>2196</c:v>
                </c:pt>
                <c:pt idx="1846">
                  <c:v>2197</c:v>
                </c:pt>
                <c:pt idx="1847">
                  <c:v>2198</c:v>
                </c:pt>
                <c:pt idx="1848">
                  <c:v>2199</c:v>
                </c:pt>
                <c:pt idx="1849">
                  <c:v>2200</c:v>
                </c:pt>
                <c:pt idx="1850">
                  <c:v>2201</c:v>
                </c:pt>
                <c:pt idx="1851">
                  <c:v>2202</c:v>
                </c:pt>
                <c:pt idx="1852">
                  <c:v>2203</c:v>
                </c:pt>
                <c:pt idx="1853">
                  <c:v>2204</c:v>
                </c:pt>
                <c:pt idx="1854">
                  <c:v>2205</c:v>
                </c:pt>
                <c:pt idx="1855">
                  <c:v>2206</c:v>
                </c:pt>
                <c:pt idx="1856">
                  <c:v>2207</c:v>
                </c:pt>
                <c:pt idx="1857">
                  <c:v>2208</c:v>
                </c:pt>
                <c:pt idx="1858">
                  <c:v>2209</c:v>
                </c:pt>
                <c:pt idx="1859">
                  <c:v>2210</c:v>
                </c:pt>
                <c:pt idx="1860">
                  <c:v>2211</c:v>
                </c:pt>
                <c:pt idx="1861">
                  <c:v>2212</c:v>
                </c:pt>
                <c:pt idx="1862">
                  <c:v>2213</c:v>
                </c:pt>
                <c:pt idx="1863">
                  <c:v>2214</c:v>
                </c:pt>
                <c:pt idx="1864">
                  <c:v>2215</c:v>
                </c:pt>
                <c:pt idx="1865">
                  <c:v>2216</c:v>
                </c:pt>
                <c:pt idx="1866">
                  <c:v>2217</c:v>
                </c:pt>
                <c:pt idx="1867">
                  <c:v>2218</c:v>
                </c:pt>
                <c:pt idx="1868">
                  <c:v>2219</c:v>
                </c:pt>
                <c:pt idx="1869">
                  <c:v>2220</c:v>
                </c:pt>
                <c:pt idx="1870">
                  <c:v>2221</c:v>
                </c:pt>
                <c:pt idx="1871">
                  <c:v>2222</c:v>
                </c:pt>
                <c:pt idx="1872">
                  <c:v>2223</c:v>
                </c:pt>
                <c:pt idx="1873">
                  <c:v>2224</c:v>
                </c:pt>
                <c:pt idx="1874">
                  <c:v>2225</c:v>
                </c:pt>
                <c:pt idx="1875">
                  <c:v>2226</c:v>
                </c:pt>
                <c:pt idx="1876">
                  <c:v>2227</c:v>
                </c:pt>
                <c:pt idx="1877">
                  <c:v>2228</c:v>
                </c:pt>
                <c:pt idx="1878">
                  <c:v>2229</c:v>
                </c:pt>
                <c:pt idx="1879">
                  <c:v>2230</c:v>
                </c:pt>
                <c:pt idx="1880">
                  <c:v>2231</c:v>
                </c:pt>
                <c:pt idx="1881">
                  <c:v>2232</c:v>
                </c:pt>
                <c:pt idx="1882">
                  <c:v>2233</c:v>
                </c:pt>
                <c:pt idx="1883">
                  <c:v>2234</c:v>
                </c:pt>
                <c:pt idx="1884">
                  <c:v>2235</c:v>
                </c:pt>
                <c:pt idx="1885">
                  <c:v>2236</c:v>
                </c:pt>
                <c:pt idx="1886">
                  <c:v>2237</c:v>
                </c:pt>
                <c:pt idx="1887">
                  <c:v>2238</c:v>
                </c:pt>
                <c:pt idx="1888">
                  <c:v>2239</c:v>
                </c:pt>
                <c:pt idx="1889">
                  <c:v>2240</c:v>
                </c:pt>
                <c:pt idx="1890">
                  <c:v>2241</c:v>
                </c:pt>
                <c:pt idx="1891">
                  <c:v>2242</c:v>
                </c:pt>
                <c:pt idx="1892">
                  <c:v>2243</c:v>
                </c:pt>
                <c:pt idx="1893">
                  <c:v>2244</c:v>
                </c:pt>
                <c:pt idx="1894">
                  <c:v>2245</c:v>
                </c:pt>
                <c:pt idx="1895">
                  <c:v>2246</c:v>
                </c:pt>
                <c:pt idx="1896">
                  <c:v>2247</c:v>
                </c:pt>
                <c:pt idx="1897">
                  <c:v>2248</c:v>
                </c:pt>
                <c:pt idx="1898">
                  <c:v>2249</c:v>
                </c:pt>
                <c:pt idx="1899">
                  <c:v>2250</c:v>
                </c:pt>
                <c:pt idx="1900">
                  <c:v>2251</c:v>
                </c:pt>
                <c:pt idx="1901">
                  <c:v>2252</c:v>
                </c:pt>
                <c:pt idx="1902">
                  <c:v>2253</c:v>
                </c:pt>
                <c:pt idx="1903">
                  <c:v>2254</c:v>
                </c:pt>
                <c:pt idx="1904">
                  <c:v>2255</c:v>
                </c:pt>
                <c:pt idx="1905">
                  <c:v>2256</c:v>
                </c:pt>
                <c:pt idx="1906">
                  <c:v>2257</c:v>
                </c:pt>
                <c:pt idx="1907">
                  <c:v>2258</c:v>
                </c:pt>
                <c:pt idx="1908">
                  <c:v>2259</c:v>
                </c:pt>
                <c:pt idx="1909">
                  <c:v>2260</c:v>
                </c:pt>
                <c:pt idx="1910">
                  <c:v>2261</c:v>
                </c:pt>
                <c:pt idx="1911">
                  <c:v>2262</c:v>
                </c:pt>
                <c:pt idx="1912">
                  <c:v>2263</c:v>
                </c:pt>
                <c:pt idx="1913">
                  <c:v>2264</c:v>
                </c:pt>
                <c:pt idx="1914">
                  <c:v>2265</c:v>
                </c:pt>
                <c:pt idx="1915">
                  <c:v>2266</c:v>
                </c:pt>
                <c:pt idx="1916">
                  <c:v>2267</c:v>
                </c:pt>
                <c:pt idx="1917">
                  <c:v>2268</c:v>
                </c:pt>
                <c:pt idx="1918">
                  <c:v>2269</c:v>
                </c:pt>
                <c:pt idx="1919">
                  <c:v>2270</c:v>
                </c:pt>
                <c:pt idx="1920">
                  <c:v>2271</c:v>
                </c:pt>
                <c:pt idx="1921">
                  <c:v>2272</c:v>
                </c:pt>
                <c:pt idx="1922">
                  <c:v>2273</c:v>
                </c:pt>
                <c:pt idx="1923">
                  <c:v>2274</c:v>
                </c:pt>
                <c:pt idx="1924">
                  <c:v>2275</c:v>
                </c:pt>
                <c:pt idx="1925">
                  <c:v>2276</c:v>
                </c:pt>
                <c:pt idx="1926">
                  <c:v>2277</c:v>
                </c:pt>
                <c:pt idx="1927">
                  <c:v>2278</c:v>
                </c:pt>
                <c:pt idx="1928">
                  <c:v>2279</c:v>
                </c:pt>
                <c:pt idx="1929">
                  <c:v>2280</c:v>
                </c:pt>
                <c:pt idx="1930">
                  <c:v>2281</c:v>
                </c:pt>
                <c:pt idx="1931">
                  <c:v>2282</c:v>
                </c:pt>
                <c:pt idx="1932">
                  <c:v>2283</c:v>
                </c:pt>
                <c:pt idx="1933">
                  <c:v>2284</c:v>
                </c:pt>
                <c:pt idx="1934">
                  <c:v>2285</c:v>
                </c:pt>
                <c:pt idx="1935">
                  <c:v>2286</c:v>
                </c:pt>
                <c:pt idx="1936">
                  <c:v>2287</c:v>
                </c:pt>
                <c:pt idx="1937">
                  <c:v>2288</c:v>
                </c:pt>
                <c:pt idx="1938">
                  <c:v>2289</c:v>
                </c:pt>
                <c:pt idx="1939">
                  <c:v>2290</c:v>
                </c:pt>
                <c:pt idx="1940">
                  <c:v>2291</c:v>
                </c:pt>
                <c:pt idx="1941">
                  <c:v>2292</c:v>
                </c:pt>
                <c:pt idx="1942">
                  <c:v>2293</c:v>
                </c:pt>
                <c:pt idx="1943">
                  <c:v>2294</c:v>
                </c:pt>
                <c:pt idx="1944">
                  <c:v>2295</c:v>
                </c:pt>
                <c:pt idx="1945">
                  <c:v>2296</c:v>
                </c:pt>
                <c:pt idx="1946">
                  <c:v>2297</c:v>
                </c:pt>
                <c:pt idx="1947">
                  <c:v>2298</c:v>
                </c:pt>
                <c:pt idx="1948">
                  <c:v>2299</c:v>
                </c:pt>
                <c:pt idx="1949">
                  <c:v>2300</c:v>
                </c:pt>
                <c:pt idx="1950">
                  <c:v>2301</c:v>
                </c:pt>
                <c:pt idx="1951">
                  <c:v>2302</c:v>
                </c:pt>
                <c:pt idx="1952">
                  <c:v>2303</c:v>
                </c:pt>
                <c:pt idx="1953">
                  <c:v>2304</c:v>
                </c:pt>
                <c:pt idx="1954">
                  <c:v>2305</c:v>
                </c:pt>
                <c:pt idx="1955">
                  <c:v>2306</c:v>
                </c:pt>
                <c:pt idx="1956">
                  <c:v>2307</c:v>
                </c:pt>
                <c:pt idx="1957">
                  <c:v>2308</c:v>
                </c:pt>
                <c:pt idx="1958">
                  <c:v>2309</c:v>
                </c:pt>
                <c:pt idx="1959">
                  <c:v>2310</c:v>
                </c:pt>
                <c:pt idx="1960">
                  <c:v>2311</c:v>
                </c:pt>
                <c:pt idx="1961">
                  <c:v>2312</c:v>
                </c:pt>
                <c:pt idx="1962">
                  <c:v>2313</c:v>
                </c:pt>
                <c:pt idx="1963">
                  <c:v>2314</c:v>
                </c:pt>
                <c:pt idx="1964">
                  <c:v>2315</c:v>
                </c:pt>
                <c:pt idx="1965">
                  <c:v>2316</c:v>
                </c:pt>
                <c:pt idx="1966">
                  <c:v>2317</c:v>
                </c:pt>
                <c:pt idx="1967">
                  <c:v>2318</c:v>
                </c:pt>
                <c:pt idx="1968">
                  <c:v>2319</c:v>
                </c:pt>
                <c:pt idx="1969">
                  <c:v>2320</c:v>
                </c:pt>
                <c:pt idx="1970">
                  <c:v>2321</c:v>
                </c:pt>
                <c:pt idx="1971">
                  <c:v>2322</c:v>
                </c:pt>
                <c:pt idx="1972">
                  <c:v>2323</c:v>
                </c:pt>
                <c:pt idx="1973">
                  <c:v>2324</c:v>
                </c:pt>
                <c:pt idx="1974">
                  <c:v>2325</c:v>
                </c:pt>
                <c:pt idx="1975">
                  <c:v>2326</c:v>
                </c:pt>
                <c:pt idx="1976">
                  <c:v>2327</c:v>
                </c:pt>
                <c:pt idx="1977">
                  <c:v>2328</c:v>
                </c:pt>
                <c:pt idx="1978">
                  <c:v>2329</c:v>
                </c:pt>
                <c:pt idx="1979">
                  <c:v>2330</c:v>
                </c:pt>
                <c:pt idx="1980">
                  <c:v>2331</c:v>
                </c:pt>
                <c:pt idx="1981">
                  <c:v>2332</c:v>
                </c:pt>
                <c:pt idx="1982">
                  <c:v>2333</c:v>
                </c:pt>
                <c:pt idx="1983">
                  <c:v>2334</c:v>
                </c:pt>
                <c:pt idx="1984">
                  <c:v>2335</c:v>
                </c:pt>
                <c:pt idx="1985">
                  <c:v>2336</c:v>
                </c:pt>
                <c:pt idx="1986">
                  <c:v>2337</c:v>
                </c:pt>
                <c:pt idx="1987">
                  <c:v>2338</c:v>
                </c:pt>
                <c:pt idx="1988">
                  <c:v>2339</c:v>
                </c:pt>
                <c:pt idx="1989">
                  <c:v>2340</c:v>
                </c:pt>
                <c:pt idx="1990">
                  <c:v>2341</c:v>
                </c:pt>
                <c:pt idx="1991">
                  <c:v>2342</c:v>
                </c:pt>
                <c:pt idx="1992">
                  <c:v>2343</c:v>
                </c:pt>
                <c:pt idx="1993">
                  <c:v>2344</c:v>
                </c:pt>
                <c:pt idx="1994">
                  <c:v>2345</c:v>
                </c:pt>
                <c:pt idx="1995">
                  <c:v>2346</c:v>
                </c:pt>
                <c:pt idx="1996">
                  <c:v>2347</c:v>
                </c:pt>
                <c:pt idx="1997">
                  <c:v>2348</c:v>
                </c:pt>
                <c:pt idx="1998">
                  <c:v>2349</c:v>
                </c:pt>
                <c:pt idx="1999">
                  <c:v>2350</c:v>
                </c:pt>
                <c:pt idx="2000">
                  <c:v>2351</c:v>
                </c:pt>
                <c:pt idx="2001">
                  <c:v>2352</c:v>
                </c:pt>
                <c:pt idx="2002">
                  <c:v>2353</c:v>
                </c:pt>
                <c:pt idx="2003">
                  <c:v>2354</c:v>
                </c:pt>
                <c:pt idx="2004">
                  <c:v>2355</c:v>
                </c:pt>
                <c:pt idx="2005">
                  <c:v>2356</c:v>
                </c:pt>
                <c:pt idx="2006">
                  <c:v>2357</c:v>
                </c:pt>
                <c:pt idx="2007">
                  <c:v>2358</c:v>
                </c:pt>
                <c:pt idx="2008">
                  <c:v>2359</c:v>
                </c:pt>
                <c:pt idx="2009">
                  <c:v>2360</c:v>
                </c:pt>
                <c:pt idx="2010">
                  <c:v>2361</c:v>
                </c:pt>
                <c:pt idx="2011">
                  <c:v>2362</c:v>
                </c:pt>
                <c:pt idx="2012">
                  <c:v>2363</c:v>
                </c:pt>
                <c:pt idx="2013">
                  <c:v>2364</c:v>
                </c:pt>
                <c:pt idx="2014">
                  <c:v>2365</c:v>
                </c:pt>
                <c:pt idx="2015">
                  <c:v>2366</c:v>
                </c:pt>
                <c:pt idx="2016">
                  <c:v>2367</c:v>
                </c:pt>
                <c:pt idx="2017">
                  <c:v>2368</c:v>
                </c:pt>
                <c:pt idx="2018">
                  <c:v>2369</c:v>
                </c:pt>
                <c:pt idx="2019">
                  <c:v>2370</c:v>
                </c:pt>
                <c:pt idx="2020">
                  <c:v>2371</c:v>
                </c:pt>
                <c:pt idx="2021">
                  <c:v>2372</c:v>
                </c:pt>
                <c:pt idx="2022">
                  <c:v>2373</c:v>
                </c:pt>
                <c:pt idx="2023">
                  <c:v>2374</c:v>
                </c:pt>
                <c:pt idx="2024">
                  <c:v>2375</c:v>
                </c:pt>
                <c:pt idx="2025">
                  <c:v>2376</c:v>
                </c:pt>
                <c:pt idx="2026">
                  <c:v>2377</c:v>
                </c:pt>
                <c:pt idx="2027">
                  <c:v>2378</c:v>
                </c:pt>
                <c:pt idx="2028">
                  <c:v>2379</c:v>
                </c:pt>
                <c:pt idx="2029">
                  <c:v>2380</c:v>
                </c:pt>
                <c:pt idx="2030">
                  <c:v>2381</c:v>
                </c:pt>
                <c:pt idx="2031">
                  <c:v>2382</c:v>
                </c:pt>
                <c:pt idx="2032">
                  <c:v>2383</c:v>
                </c:pt>
                <c:pt idx="2033">
                  <c:v>2384</c:v>
                </c:pt>
                <c:pt idx="2034">
                  <c:v>2385</c:v>
                </c:pt>
                <c:pt idx="2035">
                  <c:v>2386</c:v>
                </c:pt>
                <c:pt idx="2036">
                  <c:v>2387</c:v>
                </c:pt>
                <c:pt idx="2037">
                  <c:v>2388</c:v>
                </c:pt>
                <c:pt idx="2038">
                  <c:v>2389</c:v>
                </c:pt>
                <c:pt idx="2039">
                  <c:v>2390</c:v>
                </c:pt>
                <c:pt idx="2040">
                  <c:v>2391</c:v>
                </c:pt>
                <c:pt idx="2041">
                  <c:v>2392</c:v>
                </c:pt>
                <c:pt idx="2042">
                  <c:v>2393</c:v>
                </c:pt>
                <c:pt idx="2043">
                  <c:v>2394</c:v>
                </c:pt>
                <c:pt idx="2044">
                  <c:v>2395</c:v>
                </c:pt>
                <c:pt idx="2045">
                  <c:v>2396</c:v>
                </c:pt>
                <c:pt idx="2046">
                  <c:v>2397</c:v>
                </c:pt>
                <c:pt idx="2047">
                  <c:v>2398</c:v>
                </c:pt>
                <c:pt idx="2048">
                  <c:v>2399</c:v>
                </c:pt>
                <c:pt idx="2049">
                  <c:v>2400</c:v>
                </c:pt>
                <c:pt idx="2050">
                  <c:v>2401</c:v>
                </c:pt>
                <c:pt idx="2051">
                  <c:v>2402</c:v>
                </c:pt>
                <c:pt idx="2052">
                  <c:v>2403</c:v>
                </c:pt>
                <c:pt idx="2053">
                  <c:v>2404</c:v>
                </c:pt>
                <c:pt idx="2054">
                  <c:v>2405</c:v>
                </c:pt>
                <c:pt idx="2055">
                  <c:v>2406</c:v>
                </c:pt>
                <c:pt idx="2056">
                  <c:v>2407</c:v>
                </c:pt>
                <c:pt idx="2057">
                  <c:v>2408</c:v>
                </c:pt>
                <c:pt idx="2058">
                  <c:v>2409</c:v>
                </c:pt>
                <c:pt idx="2059">
                  <c:v>2410</c:v>
                </c:pt>
                <c:pt idx="2060">
                  <c:v>2411</c:v>
                </c:pt>
                <c:pt idx="2061">
                  <c:v>2412</c:v>
                </c:pt>
                <c:pt idx="2062">
                  <c:v>2413</c:v>
                </c:pt>
                <c:pt idx="2063">
                  <c:v>2414</c:v>
                </c:pt>
                <c:pt idx="2064">
                  <c:v>2415</c:v>
                </c:pt>
                <c:pt idx="2065">
                  <c:v>2416</c:v>
                </c:pt>
                <c:pt idx="2066">
                  <c:v>2417</c:v>
                </c:pt>
                <c:pt idx="2067">
                  <c:v>2418</c:v>
                </c:pt>
                <c:pt idx="2068">
                  <c:v>2419</c:v>
                </c:pt>
                <c:pt idx="2069">
                  <c:v>2420</c:v>
                </c:pt>
                <c:pt idx="2070">
                  <c:v>2421</c:v>
                </c:pt>
                <c:pt idx="2071">
                  <c:v>2422</c:v>
                </c:pt>
                <c:pt idx="2072">
                  <c:v>2423</c:v>
                </c:pt>
                <c:pt idx="2073">
                  <c:v>2424</c:v>
                </c:pt>
                <c:pt idx="2074">
                  <c:v>2425</c:v>
                </c:pt>
                <c:pt idx="2075">
                  <c:v>2426</c:v>
                </c:pt>
                <c:pt idx="2076">
                  <c:v>2427</c:v>
                </c:pt>
                <c:pt idx="2077">
                  <c:v>2428</c:v>
                </c:pt>
                <c:pt idx="2078">
                  <c:v>2429</c:v>
                </c:pt>
                <c:pt idx="2079">
                  <c:v>2430</c:v>
                </c:pt>
                <c:pt idx="2080">
                  <c:v>2431</c:v>
                </c:pt>
                <c:pt idx="2081">
                  <c:v>2432</c:v>
                </c:pt>
                <c:pt idx="2082">
                  <c:v>2433</c:v>
                </c:pt>
                <c:pt idx="2083">
                  <c:v>2434</c:v>
                </c:pt>
                <c:pt idx="2084">
                  <c:v>2435</c:v>
                </c:pt>
                <c:pt idx="2085">
                  <c:v>2436</c:v>
                </c:pt>
                <c:pt idx="2086">
                  <c:v>2437</c:v>
                </c:pt>
                <c:pt idx="2087">
                  <c:v>2438</c:v>
                </c:pt>
                <c:pt idx="2088">
                  <c:v>2439</c:v>
                </c:pt>
                <c:pt idx="2089">
                  <c:v>2440</c:v>
                </c:pt>
                <c:pt idx="2090">
                  <c:v>2441</c:v>
                </c:pt>
                <c:pt idx="2091">
                  <c:v>2442</c:v>
                </c:pt>
                <c:pt idx="2092">
                  <c:v>2443</c:v>
                </c:pt>
                <c:pt idx="2093">
                  <c:v>2444</c:v>
                </c:pt>
                <c:pt idx="2094">
                  <c:v>2445</c:v>
                </c:pt>
                <c:pt idx="2095">
                  <c:v>2446</c:v>
                </c:pt>
                <c:pt idx="2096">
                  <c:v>2447</c:v>
                </c:pt>
                <c:pt idx="2097">
                  <c:v>2448</c:v>
                </c:pt>
                <c:pt idx="2098">
                  <c:v>2449</c:v>
                </c:pt>
                <c:pt idx="2099">
                  <c:v>2450</c:v>
                </c:pt>
                <c:pt idx="2100">
                  <c:v>2451</c:v>
                </c:pt>
                <c:pt idx="2101">
                  <c:v>2452</c:v>
                </c:pt>
                <c:pt idx="2102">
                  <c:v>2453</c:v>
                </c:pt>
                <c:pt idx="2103">
                  <c:v>2454</c:v>
                </c:pt>
                <c:pt idx="2104">
                  <c:v>2455</c:v>
                </c:pt>
                <c:pt idx="2105">
                  <c:v>2456</c:v>
                </c:pt>
                <c:pt idx="2106">
                  <c:v>2457</c:v>
                </c:pt>
                <c:pt idx="2107">
                  <c:v>2458</c:v>
                </c:pt>
                <c:pt idx="2108">
                  <c:v>2459</c:v>
                </c:pt>
                <c:pt idx="2109">
                  <c:v>2460</c:v>
                </c:pt>
                <c:pt idx="2110">
                  <c:v>2461</c:v>
                </c:pt>
                <c:pt idx="2111">
                  <c:v>2462</c:v>
                </c:pt>
                <c:pt idx="2112">
                  <c:v>2463</c:v>
                </c:pt>
                <c:pt idx="2113">
                  <c:v>2464</c:v>
                </c:pt>
                <c:pt idx="2114">
                  <c:v>2465</c:v>
                </c:pt>
                <c:pt idx="2115">
                  <c:v>2466</c:v>
                </c:pt>
                <c:pt idx="2116">
                  <c:v>2467</c:v>
                </c:pt>
                <c:pt idx="2117">
                  <c:v>2468</c:v>
                </c:pt>
                <c:pt idx="2118">
                  <c:v>2469</c:v>
                </c:pt>
                <c:pt idx="2119">
                  <c:v>2470</c:v>
                </c:pt>
                <c:pt idx="2120">
                  <c:v>2471</c:v>
                </c:pt>
                <c:pt idx="2121">
                  <c:v>2472</c:v>
                </c:pt>
                <c:pt idx="2122">
                  <c:v>2473</c:v>
                </c:pt>
                <c:pt idx="2123">
                  <c:v>2474</c:v>
                </c:pt>
                <c:pt idx="2124">
                  <c:v>2475</c:v>
                </c:pt>
                <c:pt idx="2125">
                  <c:v>2476</c:v>
                </c:pt>
                <c:pt idx="2126">
                  <c:v>2477</c:v>
                </c:pt>
                <c:pt idx="2127">
                  <c:v>2478</c:v>
                </c:pt>
                <c:pt idx="2128">
                  <c:v>2479</c:v>
                </c:pt>
                <c:pt idx="2129">
                  <c:v>2480</c:v>
                </c:pt>
                <c:pt idx="2130">
                  <c:v>2481</c:v>
                </c:pt>
                <c:pt idx="2131">
                  <c:v>2482</c:v>
                </c:pt>
                <c:pt idx="2132">
                  <c:v>2483</c:v>
                </c:pt>
                <c:pt idx="2133">
                  <c:v>2484</c:v>
                </c:pt>
                <c:pt idx="2134">
                  <c:v>2485</c:v>
                </c:pt>
                <c:pt idx="2135">
                  <c:v>2486</c:v>
                </c:pt>
                <c:pt idx="2136">
                  <c:v>2487</c:v>
                </c:pt>
                <c:pt idx="2137">
                  <c:v>2488</c:v>
                </c:pt>
                <c:pt idx="2138">
                  <c:v>2489</c:v>
                </c:pt>
                <c:pt idx="2139">
                  <c:v>2490</c:v>
                </c:pt>
                <c:pt idx="2140">
                  <c:v>2491</c:v>
                </c:pt>
                <c:pt idx="2141">
                  <c:v>2492</c:v>
                </c:pt>
                <c:pt idx="2142">
                  <c:v>2493</c:v>
                </c:pt>
                <c:pt idx="2143">
                  <c:v>2494</c:v>
                </c:pt>
                <c:pt idx="2144">
                  <c:v>2495</c:v>
                </c:pt>
                <c:pt idx="2145">
                  <c:v>2496</c:v>
                </c:pt>
                <c:pt idx="2146">
                  <c:v>2497</c:v>
                </c:pt>
                <c:pt idx="2147">
                  <c:v>2498</c:v>
                </c:pt>
                <c:pt idx="2148">
                  <c:v>2499</c:v>
                </c:pt>
              </c:numCache>
            </c:numRef>
          </c:cat>
          <c:val>
            <c:numRef>
              <c:f>Sheet1!$B$2:$B$2150</c:f>
              <c:numCache>
                <c:formatCode>General</c:formatCode>
                <c:ptCount val="2149"/>
                <c:pt idx="0">
                  <c:v>-4.0790069999999999E-3</c:v>
                </c:pt>
                <c:pt idx="1">
                  <c:v>-3.1349960000000001E-3</c:v>
                </c:pt>
                <c:pt idx="2">
                  <c:v>-2.1679999999999998E-3</c:v>
                </c:pt>
                <c:pt idx="3">
                  <c:v>-2.767004E-3</c:v>
                </c:pt>
                <c:pt idx="4">
                  <c:v>-2.9479939999999998E-3</c:v>
                </c:pt>
                <c:pt idx="5">
                  <c:v>-2.316996E-3</c:v>
                </c:pt>
                <c:pt idx="6">
                  <c:v>-1.4040019999999999E-3</c:v>
                </c:pt>
                <c:pt idx="7">
                  <c:v>-2.922006E-3</c:v>
                </c:pt>
                <c:pt idx="8">
                  <c:v>-5.3829999999999998E-3</c:v>
                </c:pt>
                <c:pt idx="9">
                  <c:v>-5.0249989999999996E-3</c:v>
                </c:pt>
                <c:pt idx="10">
                  <c:v>-4.5440050000000003E-3</c:v>
                </c:pt>
                <c:pt idx="11">
                  <c:v>-4.880995E-3</c:v>
                </c:pt>
                <c:pt idx="12">
                  <c:v>-4.0339979999999996E-3</c:v>
                </c:pt>
                <c:pt idx="13">
                  <c:v>-3.412001E-3</c:v>
                </c:pt>
                <c:pt idx="14">
                  <c:v>-3.798999E-3</c:v>
                </c:pt>
                <c:pt idx="15">
                  <c:v>-3.3730040000000002E-3</c:v>
                </c:pt>
                <c:pt idx="16">
                  <c:v>-3.004998E-3</c:v>
                </c:pt>
                <c:pt idx="17">
                  <c:v>-3.656E-3</c:v>
                </c:pt>
                <c:pt idx="18">
                  <c:v>-3.0319990000000001E-3</c:v>
                </c:pt>
                <c:pt idx="19">
                  <c:v>-2.1699969999999999E-3</c:v>
                </c:pt>
                <c:pt idx="20">
                  <c:v>-3.1350029999999999E-3</c:v>
                </c:pt>
                <c:pt idx="21">
                  <c:v>-3.5270010000000001E-3</c:v>
                </c:pt>
                <c:pt idx="22">
                  <c:v>-2.9160010000000001E-3</c:v>
                </c:pt>
                <c:pt idx="23">
                  <c:v>-2.811998E-3</c:v>
                </c:pt>
                <c:pt idx="24">
                  <c:v>-2.507001E-3</c:v>
                </c:pt>
                <c:pt idx="25">
                  <c:v>-2.0340010000000001E-3</c:v>
                </c:pt>
                <c:pt idx="26">
                  <c:v>-3.0769999999999999E-3</c:v>
                </c:pt>
                <c:pt idx="27">
                  <c:v>-4.0810029999999997E-3</c:v>
                </c:pt>
                <c:pt idx="28">
                  <c:v>-3.588997E-3</c:v>
                </c:pt>
                <c:pt idx="29">
                  <c:v>-2.7690010000000001E-3</c:v>
                </c:pt>
                <c:pt idx="30">
                  <c:v>-2.3299979999999998E-3</c:v>
                </c:pt>
                <c:pt idx="31">
                  <c:v>-2.517998E-3</c:v>
                </c:pt>
                <c:pt idx="32">
                  <c:v>-2.5200019999999999E-3</c:v>
                </c:pt>
                <c:pt idx="33">
                  <c:v>-2.1289999999999998E-3</c:v>
                </c:pt>
                <c:pt idx="34">
                  <c:v>-1.689002E-3</c:v>
                </c:pt>
                <c:pt idx="35">
                  <c:v>-1.408E-3</c:v>
                </c:pt>
                <c:pt idx="36">
                  <c:v>-1.251999E-3</c:v>
                </c:pt>
                <c:pt idx="37">
                  <c:v>-9.5000100000000001E-4</c:v>
                </c:pt>
                <c:pt idx="38">
                  <c:v>-8.5999799999999995E-4</c:v>
                </c:pt>
                <c:pt idx="39">
                  <c:v>-1.0059999999999999E-3</c:v>
                </c:pt>
                <c:pt idx="40">
                  <c:v>-8.8200400000000003E-4</c:v>
                </c:pt>
                <c:pt idx="41">
                  <c:v>-7.5599900000000004E-4</c:v>
                </c:pt>
                <c:pt idx="42">
                  <c:v>-8.3199900000000004E-4</c:v>
                </c:pt>
                <c:pt idx="43">
                  <c:v>-7.2099999999999996E-4</c:v>
                </c:pt>
                <c:pt idx="44">
                  <c:v>-5.8199800000000002E-4</c:v>
                </c:pt>
                <c:pt idx="45">
                  <c:v>-6.4599899999999997E-4</c:v>
                </c:pt>
                <c:pt idx="46">
                  <c:v>-7.1600099999999996E-4</c:v>
                </c:pt>
                <c:pt idx="47">
                  <c:v>-7.1499900000000002E-4</c:v>
                </c:pt>
                <c:pt idx="48">
                  <c:v>-6.6899899999999998E-4</c:v>
                </c:pt>
                <c:pt idx="49">
                  <c:v>-7.2099999999999996E-4</c:v>
                </c:pt>
                <c:pt idx="50">
                  <c:v>-8.9600300000000003E-4</c:v>
                </c:pt>
                <c:pt idx="51">
                  <c:v>-1.091E-3</c:v>
                </c:pt>
                <c:pt idx="52">
                  <c:v>-1.0819989999999999E-3</c:v>
                </c:pt>
                <c:pt idx="53">
                  <c:v>-8.9700200000000004E-4</c:v>
                </c:pt>
                <c:pt idx="54">
                  <c:v>-8.0299799999999997E-4</c:v>
                </c:pt>
                <c:pt idx="55">
                  <c:v>-7.3799900000000003E-4</c:v>
                </c:pt>
                <c:pt idx="56">
                  <c:v>-6.3700200000000001E-4</c:v>
                </c:pt>
                <c:pt idx="57">
                  <c:v>-4.9400300000000002E-4</c:v>
                </c:pt>
                <c:pt idx="58">
                  <c:v>-3.9000100000000001E-4</c:v>
                </c:pt>
                <c:pt idx="59">
                  <c:v>-3.3199800000000002E-4</c:v>
                </c:pt>
                <c:pt idx="60">
                  <c:v>-1.4199699999999999E-4</c:v>
                </c:pt>
                <c:pt idx="61" formatCode="0.00E+00">
                  <c:v>-4.1E-5</c:v>
                </c:pt>
                <c:pt idx="62">
                  <c:v>-1.55002E-4</c:v>
                </c:pt>
                <c:pt idx="63">
                  <c:v>-1.6399900000000001E-4</c:v>
                </c:pt>
                <c:pt idx="64" formatCode="0.00E+00">
                  <c:v>-7.8999999999999996E-5</c:v>
                </c:pt>
                <c:pt idx="65" formatCode="0.00E+00">
                  <c:v>-2.8E-5</c:v>
                </c:pt>
                <c:pt idx="66" formatCode="0.00E+00">
                  <c:v>-3.8999999999999999E-5</c:v>
                </c:pt>
                <c:pt idx="67" formatCode="0.00E+00">
                  <c:v>5.0000000000000004E-6</c:v>
                </c:pt>
                <c:pt idx="68">
                  <c:v>1.84E-4</c:v>
                </c:pt>
                <c:pt idx="69">
                  <c:v>1.56E-4</c:v>
                </c:pt>
                <c:pt idx="70" formatCode="0.00E+00">
                  <c:v>2.0000000000000002E-5</c:v>
                </c:pt>
                <c:pt idx="71" formatCode="0.00E+00">
                  <c:v>9.2E-5</c:v>
                </c:pt>
                <c:pt idx="72" formatCode="0.00E+00">
                  <c:v>9.7E-5</c:v>
                </c:pt>
                <c:pt idx="73" formatCode="0.00E+00">
                  <c:v>-2.0000000000000002E-5</c:v>
                </c:pt>
                <c:pt idx="74" formatCode="0.00E+00">
                  <c:v>-8.7000000000000001E-5</c:v>
                </c:pt>
                <c:pt idx="75">
                  <c:v>-1.3000199999999999E-4</c:v>
                </c:pt>
                <c:pt idx="76">
                  <c:v>-1.5199899999999999E-4</c:v>
                </c:pt>
                <c:pt idx="77">
                  <c:v>-1.3399899999999999E-4</c:v>
                </c:pt>
                <c:pt idx="78">
                  <c:v>-1.5300099999999999E-4</c:v>
                </c:pt>
                <c:pt idx="79">
                  <c:v>-1.88999E-4</c:v>
                </c:pt>
                <c:pt idx="80">
                  <c:v>-1.2800100000000001E-4</c:v>
                </c:pt>
                <c:pt idx="81" formatCode="0.00E+00">
                  <c:v>-6.0000000000000002E-5</c:v>
                </c:pt>
                <c:pt idx="82" formatCode="0.00E+00">
                  <c:v>-4.3999999999999999E-5</c:v>
                </c:pt>
                <c:pt idx="83" formatCode="0.00E+00">
                  <c:v>-5.1E-5</c:v>
                </c:pt>
                <c:pt idx="84" formatCode="0.00E+00">
                  <c:v>-1.5E-5</c:v>
                </c:pt>
                <c:pt idx="85" formatCode="0.00E+00">
                  <c:v>7.2000000000000002E-5</c:v>
                </c:pt>
                <c:pt idx="86">
                  <c:v>1.2400000000000001E-4</c:v>
                </c:pt>
                <c:pt idx="87" formatCode="0.00E+00">
                  <c:v>1E-4</c:v>
                </c:pt>
                <c:pt idx="88" formatCode="0.00E+00">
                  <c:v>4.3000000000000002E-5</c:v>
                </c:pt>
                <c:pt idx="89" formatCode="0.00E+00">
                  <c:v>8.3999999999999995E-5</c:v>
                </c:pt>
                <c:pt idx="90">
                  <c:v>1.6700100000000001E-4</c:v>
                </c:pt>
                <c:pt idx="91">
                  <c:v>2.0699999999999999E-4</c:v>
                </c:pt>
                <c:pt idx="92">
                  <c:v>2.6699900000000002E-4</c:v>
                </c:pt>
                <c:pt idx="93">
                  <c:v>2.8499999999999999E-4</c:v>
                </c:pt>
                <c:pt idx="94">
                  <c:v>2.30003E-4</c:v>
                </c:pt>
                <c:pt idx="95">
                  <c:v>2.1199899999999999E-4</c:v>
                </c:pt>
                <c:pt idx="96">
                  <c:v>2.0699999999999999E-4</c:v>
                </c:pt>
                <c:pt idx="97">
                  <c:v>1.8000199999999999E-4</c:v>
                </c:pt>
                <c:pt idx="98">
                  <c:v>2.32E-4</c:v>
                </c:pt>
                <c:pt idx="99">
                  <c:v>2.8599799999999998E-4</c:v>
                </c:pt>
                <c:pt idx="100">
                  <c:v>2.4600000000000002E-4</c:v>
                </c:pt>
                <c:pt idx="101">
                  <c:v>2.1900199999999999E-4</c:v>
                </c:pt>
                <c:pt idx="102">
                  <c:v>2.2099899999999999E-4</c:v>
                </c:pt>
                <c:pt idx="103">
                  <c:v>2.09998E-4</c:v>
                </c:pt>
                <c:pt idx="104">
                  <c:v>1.9200200000000001E-4</c:v>
                </c:pt>
                <c:pt idx="105">
                  <c:v>1.6200200000000001E-4</c:v>
                </c:pt>
                <c:pt idx="106">
                  <c:v>1.22E-4</c:v>
                </c:pt>
                <c:pt idx="107">
                  <c:v>1.2400000000000001E-4</c:v>
                </c:pt>
                <c:pt idx="108">
                  <c:v>1.6899800000000001E-4</c:v>
                </c:pt>
                <c:pt idx="109">
                  <c:v>2.1699800000000001E-4</c:v>
                </c:pt>
                <c:pt idx="110">
                  <c:v>2.38001E-4</c:v>
                </c:pt>
                <c:pt idx="111">
                  <c:v>2.1899899999999999E-4</c:v>
                </c:pt>
                <c:pt idx="112">
                  <c:v>1.88999E-4</c:v>
                </c:pt>
                <c:pt idx="113">
                  <c:v>2.4000200000000001E-4</c:v>
                </c:pt>
                <c:pt idx="114">
                  <c:v>3.0800000000000001E-4</c:v>
                </c:pt>
                <c:pt idx="115">
                  <c:v>2.9100099999999999E-4</c:v>
                </c:pt>
                <c:pt idx="116">
                  <c:v>3.4300200000000002E-4</c:v>
                </c:pt>
                <c:pt idx="117">
                  <c:v>4.1699800000000002E-4</c:v>
                </c:pt>
                <c:pt idx="118">
                  <c:v>3.9900100000000001E-4</c:v>
                </c:pt>
                <c:pt idx="119">
                  <c:v>4.0800100000000001E-4</c:v>
                </c:pt>
                <c:pt idx="120">
                  <c:v>4.5299899999999999E-4</c:v>
                </c:pt>
                <c:pt idx="121">
                  <c:v>4.7399900000000001E-4</c:v>
                </c:pt>
                <c:pt idx="122">
                  <c:v>4.6800100000000001E-4</c:v>
                </c:pt>
                <c:pt idx="123">
                  <c:v>4.64E-4</c:v>
                </c:pt>
                <c:pt idx="124">
                  <c:v>4.8599800000000002E-4</c:v>
                </c:pt>
                <c:pt idx="125">
                  <c:v>4.73E-4</c:v>
                </c:pt>
                <c:pt idx="126">
                  <c:v>4.3600099999999999E-4</c:v>
                </c:pt>
                <c:pt idx="127">
                  <c:v>4.1800000000000002E-4</c:v>
                </c:pt>
                <c:pt idx="128">
                  <c:v>3.5599999999999998E-4</c:v>
                </c:pt>
                <c:pt idx="129">
                  <c:v>3.1700000000000001E-4</c:v>
                </c:pt>
                <c:pt idx="130">
                  <c:v>3.74001E-4</c:v>
                </c:pt>
                <c:pt idx="131">
                  <c:v>3.86E-4</c:v>
                </c:pt>
                <c:pt idx="132">
                  <c:v>3.4400099999999997E-4</c:v>
                </c:pt>
                <c:pt idx="133">
                  <c:v>3.2900300000000002E-4</c:v>
                </c:pt>
                <c:pt idx="134">
                  <c:v>3.4299899999999997E-4</c:v>
                </c:pt>
                <c:pt idx="135">
                  <c:v>3.6000099999999998E-4</c:v>
                </c:pt>
                <c:pt idx="136">
                  <c:v>3.5799999999999997E-4</c:v>
                </c:pt>
                <c:pt idx="137">
                  <c:v>3.7199999999999999E-4</c:v>
                </c:pt>
                <c:pt idx="138">
                  <c:v>3.8899900000000001E-4</c:v>
                </c:pt>
                <c:pt idx="139">
                  <c:v>3.8399899999999999E-4</c:v>
                </c:pt>
                <c:pt idx="140">
                  <c:v>4.0300200000000002E-4</c:v>
                </c:pt>
                <c:pt idx="141">
                  <c:v>4.2599800000000002E-4</c:v>
                </c:pt>
                <c:pt idx="142">
                  <c:v>4.1899800000000002E-4</c:v>
                </c:pt>
                <c:pt idx="143">
                  <c:v>4.1500100000000002E-4</c:v>
                </c:pt>
                <c:pt idx="144">
                  <c:v>4.1600300000000002E-4</c:v>
                </c:pt>
                <c:pt idx="145">
                  <c:v>4.2000000000000002E-4</c:v>
                </c:pt>
                <c:pt idx="146">
                  <c:v>4.3299799999999998E-4</c:v>
                </c:pt>
                <c:pt idx="147">
                  <c:v>4.52001E-4</c:v>
                </c:pt>
                <c:pt idx="148">
                  <c:v>4.7200200000000001E-4</c:v>
                </c:pt>
                <c:pt idx="149">
                  <c:v>4.8899999999999996E-4</c:v>
                </c:pt>
                <c:pt idx="150">
                  <c:v>5.0199800000000003E-4</c:v>
                </c:pt>
                <c:pt idx="151">
                  <c:v>5.1299899999999999E-4</c:v>
                </c:pt>
                <c:pt idx="152">
                  <c:v>5.1900000000000004E-4</c:v>
                </c:pt>
                <c:pt idx="153">
                  <c:v>5.39001E-4</c:v>
                </c:pt>
                <c:pt idx="154">
                  <c:v>5.7300199999999997E-4</c:v>
                </c:pt>
                <c:pt idx="155">
                  <c:v>5.9199700000000003E-4</c:v>
                </c:pt>
                <c:pt idx="156">
                  <c:v>6.1899800000000005E-4</c:v>
                </c:pt>
                <c:pt idx="157">
                  <c:v>6.5400099999999997E-4</c:v>
                </c:pt>
                <c:pt idx="158">
                  <c:v>6.5600100000000002E-4</c:v>
                </c:pt>
                <c:pt idx="159">
                  <c:v>6.4900099999999996E-4</c:v>
                </c:pt>
                <c:pt idx="160">
                  <c:v>6.5600100000000002E-4</c:v>
                </c:pt>
                <c:pt idx="161">
                  <c:v>6.6399999999999999E-4</c:v>
                </c:pt>
                <c:pt idx="162">
                  <c:v>6.6499799999999998E-4</c:v>
                </c:pt>
                <c:pt idx="163">
                  <c:v>6.5299900000000003E-4</c:v>
                </c:pt>
                <c:pt idx="164">
                  <c:v>6.3499800000000001E-4</c:v>
                </c:pt>
                <c:pt idx="165">
                  <c:v>6.2300300000000001E-4</c:v>
                </c:pt>
                <c:pt idx="166">
                  <c:v>6.2300300000000001E-4</c:v>
                </c:pt>
                <c:pt idx="167">
                  <c:v>6.3199600000000001E-4</c:v>
                </c:pt>
                <c:pt idx="168">
                  <c:v>6.2599800000000001E-4</c:v>
                </c:pt>
                <c:pt idx="169">
                  <c:v>6.1000099999999999E-4</c:v>
                </c:pt>
                <c:pt idx="170">
                  <c:v>6.02E-4</c:v>
                </c:pt>
                <c:pt idx="171">
                  <c:v>5.9299899999999998E-4</c:v>
                </c:pt>
                <c:pt idx="172">
                  <c:v>6.0100099999999999E-4</c:v>
                </c:pt>
                <c:pt idx="173">
                  <c:v>6.3200300000000001E-4</c:v>
                </c:pt>
                <c:pt idx="174">
                  <c:v>6.24999E-4</c:v>
                </c:pt>
                <c:pt idx="175">
                  <c:v>5.9399799999999999E-4</c:v>
                </c:pt>
                <c:pt idx="176">
                  <c:v>5.9000399999999998E-4</c:v>
                </c:pt>
                <c:pt idx="177">
                  <c:v>6.2100600000000001E-4</c:v>
                </c:pt>
                <c:pt idx="178">
                  <c:v>6.4200200000000002E-4</c:v>
                </c:pt>
                <c:pt idx="179">
                  <c:v>6.24999E-4</c:v>
                </c:pt>
                <c:pt idx="180">
                  <c:v>6.2799500000000001E-4</c:v>
                </c:pt>
                <c:pt idx="181">
                  <c:v>6.5200000000000002E-4</c:v>
                </c:pt>
                <c:pt idx="182">
                  <c:v>6.6900300000000005E-4</c:v>
                </c:pt>
                <c:pt idx="183">
                  <c:v>6.6600000000000003E-4</c:v>
                </c:pt>
                <c:pt idx="184">
                  <c:v>6.5700000000000003E-4</c:v>
                </c:pt>
                <c:pt idx="185">
                  <c:v>6.8000000000000005E-4</c:v>
                </c:pt>
                <c:pt idx="186">
                  <c:v>7.5999699999999999E-4</c:v>
                </c:pt>
                <c:pt idx="187">
                  <c:v>7.8599900000000001E-4</c:v>
                </c:pt>
                <c:pt idx="188">
                  <c:v>7.67E-4</c:v>
                </c:pt>
                <c:pt idx="189">
                  <c:v>8.2099400000000002E-4</c:v>
                </c:pt>
                <c:pt idx="190">
                  <c:v>8.4200500000000005E-4</c:v>
                </c:pt>
                <c:pt idx="191">
                  <c:v>8.3000200000000004E-4</c:v>
                </c:pt>
                <c:pt idx="192">
                  <c:v>8.5800099999999995E-4</c:v>
                </c:pt>
                <c:pt idx="193">
                  <c:v>8.5200399999999996E-4</c:v>
                </c:pt>
                <c:pt idx="194">
                  <c:v>8.1199400000000002E-4</c:v>
                </c:pt>
                <c:pt idx="195">
                  <c:v>7.90998E-4</c:v>
                </c:pt>
                <c:pt idx="196">
                  <c:v>8.1100300000000003E-4</c:v>
                </c:pt>
                <c:pt idx="197">
                  <c:v>8.1300000000000003E-4</c:v>
                </c:pt>
                <c:pt idx="198">
                  <c:v>7.7199899999999999E-4</c:v>
                </c:pt>
                <c:pt idx="199">
                  <c:v>7.82996E-4</c:v>
                </c:pt>
                <c:pt idx="200">
                  <c:v>7.9800200000000002E-4</c:v>
                </c:pt>
                <c:pt idx="201">
                  <c:v>7.80001E-4</c:v>
                </c:pt>
                <c:pt idx="202">
                  <c:v>7.8799600000000001E-4</c:v>
                </c:pt>
                <c:pt idx="203">
                  <c:v>7.8500100000000001E-4</c:v>
                </c:pt>
                <c:pt idx="204">
                  <c:v>7.7700600000000001E-4</c:v>
                </c:pt>
                <c:pt idx="205">
                  <c:v>7.9800200000000002E-4</c:v>
                </c:pt>
                <c:pt idx="206">
                  <c:v>7.8100000000000001E-4</c:v>
                </c:pt>
                <c:pt idx="207">
                  <c:v>7.5899799999999999E-4</c:v>
                </c:pt>
                <c:pt idx="208">
                  <c:v>7.86997E-4</c:v>
                </c:pt>
                <c:pt idx="209">
                  <c:v>7.80001E-4</c:v>
                </c:pt>
                <c:pt idx="210">
                  <c:v>7.5099599999999998E-4</c:v>
                </c:pt>
                <c:pt idx="211">
                  <c:v>7.4800099999999998E-4</c:v>
                </c:pt>
                <c:pt idx="212">
                  <c:v>7.4800099999999998E-4</c:v>
                </c:pt>
                <c:pt idx="213">
                  <c:v>7.5099599999999998E-4</c:v>
                </c:pt>
                <c:pt idx="214">
                  <c:v>7.55005E-4</c:v>
                </c:pt>
                <c:pt idx="215">
                  <c:v>7.6100199999999999E-4</c:v>
                </c:pt>
                <c:pt idx="216">
                  <c:v>7.4800099999999998E-4</c:v>
                </c:pt>
                <c:pt idx="217">
                  <c:v>7.3499999999999998E-4</c:v>
                </c:pt>
                <c:pt idx="218">
                  <c:v>7.5399899999999999E-4</c:v>
                </c:pt>
                <c:pt idx="219">
                  <c:v>7.4899899999999998E-4</c:v>
                </c:pt>
                <c:pt idx="220">
                  <c:v>7.3900099999999998E-4</c:v>
                </c:pt>
                <c:pt idx="221">
                  <c:v>7.67E-4</c:v>
                </c:pt>
                <c:pt idx="222">
                  <c:v>7.79994E-4</c:v>
                </c:pt>
                <c:pt idx="223">
                  <c:v>7.6100199999999999E-4</c:v>
                </c:pt>
                <c:pt idx="224">
                  <c:v>7.5000499999999999E-4</c:v>
                </c:pt>
                <c:pt idx="225">
                  <c:v>7.9999900000000002E-4</c:v>
                </c:pt>
                <c:pt idx="226">
                  <c:v>8.1499700000000003E-4</c:v>
                </c:pt>
                <c:pt idx="227">
                  <c:v>7.76E-4</c:v>
                </c:pt>
                <c:pt idx="228">
                  <c:v>8.0600400000000003E-4</c:v>
                </c:pt>
                <c:pt idx="229">
                  <c:v>8.5099800000000005E-4</c:v>
                </c:pt>
                <c:pt idx="230">
                  <c:v>8.6399899999999995E-4</c:v>
                </c:pt>
                <c:pt idx="231">
                  <c:v>8.6799999999999996E-4</c:v>
                </c:pt>
                <c:pt idx="232">
                  <c:v>8.6300099999999996E-4</c:v>
                </c:pt>
                <c:pt idx="233">
                  <c:v>8.8400399999999997E-4</c:v>
                </c:pt>
                <c:pt idx="234">
                  <c:v>9.33997E-4</c:v>
                </c:pt>
                <c:pt idx="235">
                  <c:v>9.5399500000000002E-4</c:v>
                </c:pt>
                <c:pt idx="236">
                  <c:v>9.4400400000000002E-4</c:v>
                </c:pt>
                <c:pt idx="237">
                  <c:v>9.4800400000000001E-4</c:v>
                </c:pt>
                <c:pt idx="238">
                  <c:v>9.8699300000000003E-4</c:v>
                </c:pt>
                <c:pt idx="239">
                  <c:v>1.018003E-3</c:v>
                </c:pt>
                <c:pt idx="240">
                  <c:v>1.025006E-3</c:v>
                </c:pt>
                <c:pt idx="241">
                  <c:v>1.0329930000000001E-3</c:v>
                </c:pt>
                <c:pt idx="242">
                  <c:v>9.9799799999999994E-4</c:v>
                </c:pt>
                <c:pt idx="243">
                  <c:v>9.7500500000000003E-4</c:v>
                </c:pt>
                <c:pt idx="244">
                  <c:v>1.0079959999999999E-3</c:v>
                </c:pt>
                <c:pt idx="245">
                  <c:v>1.0229950000000001E-3</c:v>
                </c:pt>
                <c:pt idx="246">
                  <c:v>1.021005E-3</c:v>
                </c:pt>
                <c:pt idx="247">
                  <c:v>1.010001E-3</c:v>
                </c:pt>
                <c:pt idx="248">
                  <c:v>9.7499800000000003E-4</c:v>
                </c:pt>
                <c:pt idx="249">
                  <c:v>9.7900599999999993E-4</c:v>
                </c:pt>
                <c:pt idx="250">
                  <c:v>1.022004E-3</c:v>
                </c:pt>
                <c:pt idx="251">
                  <c:v>1.0449960000000001E-3</c:v>
                </c:pt>
                <c:pt idx="252">
                  <c:v>1.035996E-3</c:v>
                </c:pt>
                <c:pt idx="253">
                  <c:v>1.028001E-3</c:v>
                </c:pt>
                <c:pt idx="254">
                  <c:v>1.034997E-3</c:v>
                </c:pt>
                <c:pt idx="255">
                  <c:v>1.0009999999999999E-3</c:v>
                </c:pt>
                <c:pt idx="256">
                  <c:v>9.9200000000000004E-4</c:v>
                </c:pt>
                <c:pt idx="257">
                  <c:v>1.029E-3</c:v>
                </c:pt>
                <c:pt idx="258">
                  <c:v>1.041003E-3</c:v>
                </c:pt>
                <c:pt idx="259">
                  <c:v>1.049995E-3</c:v>
                </c:pt>
                <c:pt idx="260">
                  <c:v>1.057997E-3</c:v>
                </c:pt>
                <c:pt idx="261">
                  <c:v>1.0490040000000001E-3</c:v>
                </c:pt>
                <c:pt idx="262">
                  <c:v>1.033001E-3</c:v>
                </c:pt>
                <c:pt idx="263">
                  <c:v>1.035996E-3</c:v>
                </c:pt>
                <c:pt idx="264">
                  <c:v>1.0460020000000001E-3</c:v>
                </c:pt>
                <c:pt idx="265">
                  <c:v>1.037002E-3</c:v>
                </c:pt>
                <c:pt idx="266">
                  <c:v>1.0610000000000001E-3</c:v>
                </c:pt>
                <c:pt idx="267">
                  <c:v>1.063004E-3</c:v>
                </c:pt>
                <c:pt idx="268">
                  <c:v>1.0050009999999999E-3</c:v>
                </c:pt>
                <c:pt idx="269">
                  <c:v>1.0259970000000001E-3</c:v>
                </c:pt>
                <c:pt idx="270">
                  <c:v>1.0839999999999999E-3</c:v>
                </c:pt>
                <c:pt idx="271">
                  <c:v>1.093E-3</c:v>
                </c:pt>
                <c:pt idx="272">
                  <c:v>1.084998E-3</c:v>
                </c:pt>
                <c:pt idx="273">
                  <c:v>1.082003E-3</c:v>
                </c:pt>
                <c:pt idx="274">
                  <c:v>1.089998E-3</c:v>
                </c:pt>
                <c:pt idx="275">
                  <c:v>1.093999E-3</c:v>
                </c:pt>
                <c:pt idx="276">
                  <c:v>1.1140029999999999E-3</c:v>
                </c:pt>
                <c:pt idx="277">
                  <c:v>1.124002E-3</c:v>
                </c:pt>
                <c:pt idx="278">
                  <c:v>1.112998E-3</c:v>
                </c:pt>
                <c:pt idx="279">
                  <c:v>1.1289939999999999E-3</c:v>
                </c:pt>
                <c:pt idx="280">
                  <c:v>1.1479999999999999E-3</c:v>
                </c:pt>
                <c:pt idx="281">
                  <c:v>1.1450049999999999E-3</c:v>
                </c:pt>
                <c:pt idx="282">
                  <c:v>1.1479999999999999E-3</c:v>
                </c:pt>
                <c:pt idx="283">
                  <c:v>1.1639969999999999E-3</c:v>
                </c:pt>
                <c:pt idx="284">
                  <c:v>1.161002E-3</c:v>
                </c:pt>
                <c:pt idx="285">
                  <c:v>1.1520009999999999E-3</c:v>
                </c:pt>
                <c:pt idx="286">
                  <c:v>1.2010040000000001E-3</c:v>
                </c:pt>
                <c:pt idx="287">
                  <c:v>1.208998E-3</c:v>
                </c:pt>
                <c:pt idx="288">
                  <c:v>1.145996E-3</c:v>
                </c:pt>
                <c:pt idx="289">
                  <c:v>1.1069999999999999E-3</c:v>
                </c:pt>
                <c:pt idx="290">
                  <c:v>1.105003E-3</c:v>
                </c:pt>
                <c:pt idx="291">
                  <c:v>1.098E-3</c:v>
                </c:pt>
                <c:pt idx="292">
                  <c:v>1.0719970000000001E-3</c:v>
                </c:pt>
                <c:pt idx="293">
                  <c:v>1.064003E-3</c:v>
                </c:pt>
                <c:pt idx="294">
                  <c:v>1.0690020000000001E-3</c:v>
                </c:pt>
                <c:pt idx="295">
                  <c:v>1.065999E-3</c:v>
                </c:pt>
                <c:pt idx="296">
                  <c:v>1.049995E-3</c:v>
                </c:pt>
                <c:pt idx="297">
                  <c:v>1.036003E-3</c:v>
                </c:pt>
                <c:pt idx="298">
                  <c:v>1.074001E-3</c:v>
                </c:pt>
                <c:pt idx="299">
                  <c:v>1.108997E-3</c:v>
                </c:pt>
                <c:pt idx="300">
                  <c:v>1.059003E-3</c:v>
                </c:pt>
                <c:pt idx="301">
                  <c:v>1.0230020000000001E-3</c:v>
                </c:pt>
                <c:pt idx="302">
                  <c:v>1.027994E-3</c:v>
                </c:pt>
                <c:pt idx="303">
                  <c:v>1.024999E-3</c:v>
                </c:pt>
                <c:pt idx="304">
                  <c:v>1.018003E-3</c:v>
                </c:pt>
                <c:pt idx="305">
                  <c:v>1.045004E-3</c:v>
                </c:pt>
                <c:pt idx="306">
                  <c:v>1.0530050000000001E-3</c:v>
                </c:pt>
                <c:pt idx="307">
                  <c:v>1.0019989999999999E-3</c:v>
                </c:pt>
                <c:pt idx="308">
                  <c:v>9.9599400000000005E-4</c:v>
                </c:pt>
                <c:pt idx="309">
                  <c:v>1.0009999999999999E-3</c:v>
                </c:pt>
                <c:pt idx="310">
                  <c:v>9.9700700000000006E-4</c:v>
                </c:pt>
                <c:pt idx="311">
                  <c:v>1.0460020000000001E-3</c:v>
                </c:pt>
                <c:pt idx="312">
                  <c:v>1.045004E-3</c:v>
                </c:pt>
                <c:pt idx="313">
                  <c:v>9.9200000000000004E-4</c:v>
                </c:pt>
                <c:pt idx="314">
                  <c:v>9.8198699999999992E-4</c:v>
                </c:pt>
                <c:pt idx="315">
                  <c:v>1.0149930000000001E-3</c:v>
                </c:pt>
                <c:pt idx="316">
                  <c:v>1.079008E-3</c:v>
                </c:pt>
                <c:pt idx="317">
                  <c:v>1.1110009999999999E-3</c:v>
                </c:pt>
                <c:pt idx="318">
                  <c:v>1.087993E-3</c:v>
                </c:pt>
                <c:pt idx="319">
                  <c:v>1.0810049999999999E-3</c:v>
                </c:pt>
                <c:pt idx="320">
                  <c:v>1.1460039999999999E-3</c:v>
                </c:pt>
                <c:pt idx="321">
                  <c:v>1.213998E-3</c:v>
                </c:pt>
                <c:pt idx="322">
                  <c:v>1.2000050000000001E-3</c:v>
                </c:pt>
                <c:pt idx="323">
                  <c:v>1.1820050000000001E-3</c:v>
                </c:pt>
                <c:pt idx="324">
                  <c:v>1.2609959999999999E-3</c:v>
                </c:pt>
                <c:pt idx="325">
                  <c:v>1.3539940000000001E-3</c:v>
                </c:pt>
                <c:pt idx="326">
                  <c:v>1.3210030000000001E-3</c:v>
                </c:pt>
                <c:pt idx="327">
                  <c:v>1.352996E-3</c:v>
                </c:pt>
                <c:pt idx="328">
                  <c:v>1.451999E-3</c:v>
                </c:pt>
                <c:pt idx="329">
                  <c:v>1.459002E-3</c:v>
                </c:pt>
                <c:pt idx="330">
                  <c:v>1.4569909999999999E-3</c:v>
                </c:pt>
                <c:pt idx="331">
                  <c:v>1.558006E-3</c:v>
                </c:pt>
                <c:pt idx="332">
                  <c:v>1.6580080000000001E-3</c:v>
                </c:pt>
                <c:pt idx="333">
                  <c:v>1.645997E-3</c:v>
                </c:pt>
                <c:pt idx="334">
                  <c:v>1.721993E-3</c:v>
                </c:pt>
                <c:pt idx="335">
                  <c:v>1.7630009999999999E-3</c:v>
                </c:pt>
                <c:pt idx="336">
                  <c:v>1.751006E-3</c:v>
                </c:pt>
                <c:pt idx="337">
                  <c:v>1.8379990000000001E-3</c:v>
                </c:pt>
                <c:pt idx="338">
                  <c:v>1.7990020000000001E-3</c:v>
                </c:pt>
                <c:pt idx="339">
                  <c:v>1.7499919999999999E-3</c:v>
                </c:pt>
                <c:pt idx="340">
                  <c:v>1.779005E-3</c:v>
                </c:pt>
                <c:pt idx="341">
                  <c:v>1.72101E-3</c:v>
                </c:pt>
                <c:pt idx="342">
                  <c:v>1.7119940000000001E-3</c:v>
                </c:pt>
                <c:pt idx="343">
                  <c:v>1.672998E-3</c:v>
                </c:pt>
                <c:pt idx="344">
                  <c:v>1.5929939999999999E-3</c:v>
                </c:pt>
                <c:pt idx="345">
                  <c:v>1.6500060000000001E-3</c:v>
                </c:pt>
                <c:pt idx="346">
                  <c:v>1.610011E-3</c:v>
                </c:pt>
                <c:pt idx="347">
                  <c:v>1.520991E-3</c:v>
                </c:pt>
                <c:pt idx="348">
                  <c:v>1.563996E-3</c:v>
                </c:pt>
                <c:pt idx="349">
                  <c:v>1.603007E-3</c:v>
                </c:pt>
                <c:pt idx="350">
                  <c:v>1.5140030000000001E-3</c:v>
                </c:pt>
                <c:pt idx="351">
                  <c:v>1.4459939999999999E-3</c:v>
                </c:pt>
                <c:pt idx="352">
                  <c:v>1.5119910000000001E-3</c:v>
                </c:pt>
                <c:pt idx="353">
                  <c:v>1.5539970000000001E-3</c:v>
                </c:pt>
                <c:pt idx="354">
                  <c:v>1.474008E-3</c:v>
                </c:pt>
                <c:pt idx="355">
                  <c:v>1.4419999999999999E-3</c:v>
                </c:pt>
                <c:pt idx="356">
                  <c:v>1.4939899999999999E-3</c:v>
                </c:pt>
                <c:pt idx="357">
                  <c:v>1.400009E-3</c:v>
                </c:pt>
                <c:pt idx="358">
                  <c:v>1.3689990000000001E-3</c:v>
                </c:pt>
                <c:pt idx="359">
                  <c:v>1.439989E-3</c:v>
                </c:pt>
                <c:pt idx="360">
                  <c:v>1.4530120000000001E-3</c:v>
                </c:pt>
                <c:pt idx="361">
                  <c:v>1.4570060000000001E-3</c:v>
                </c:pt>
                <c:pt idx="362">
                  <c:v>1.373991E-3</c:v>
                </c:pt>
                <c:pt idx="363">
                  <c:v>1.325995E-3</c:v>
                </c:pt>
                <c:pt idx="364">
                  <c:v>1.4010069999999999E-3</c:v>
                </c:pt>
                <c:pt idx="365">
                  <c:v>1.4390049999999999E-3</c:v>
                </c:pt>
                <c:pt idx="366">
                  <c:v>1.365989E-3</c:v>
                </c:pt>
                <c:pt idx="367">
                  <c:v>1.3169939999999999E-3</c:v>
                </c:pt>
                <c:pt idx="368">
                  <c:v>1.3780000000000001E-3</c:v>
                </c:pt>
                <c:pt idx="369">
                  <c:v>1.437008E-3</c:v>
                </c:pt>
                <c:pt idx="370">
                  <c:v>1.4210049999999999E-3</c:v>
                </c:pt>
                <c:pt idx="371">
                  <c:v>1.390994E-3</c:v>
                </c:pt>
                <c:pt idx="372">
                  <c:v>1.3830069999999999E-3</c:v>
                </c:pt>
                <c:pt idx="373">
                  <c:v>1.3480040000000001E-3</c:v>
                </c:pt>
                <c:pt idx="374">
                  <c:v>1.362994E-3</c:v>
                </c:pt>
                <c:pt idx="375">
                  <c:v>1.384005E-3</c:v>
                </c:pt>
                <c:pt idx="376">
                  <c:v>1.3619960000000001E-3</c:v>
                </c:pt>
                <c:pt idx="377">
                  <c:v>1.3509990000000001E-3</c:v>
                </c:pt>
                <c:pt idx="378">
                  <c:v>1.33501E-3</c:v>
                </c:pt>
                <c:pt idx="379">
                  <c:v>1.310989E-3</c:v>
                </c:pt>
                <c:pt idx="380">
                  <c:v>1.300991E-3</c:v>
                </c:pt>
                <c:pt idx="381">
                  <c:v>1.305014E-3</c:v>
                </c:pt>
                <c:pt idx="382">
                  <c:v>1.2970119999999999E-3</c:v>
                </c:pt>
                <c:pt idx="383">
                  <c:v>1.246989E-3</c:v>
                </c:pt>
                <c:pt idx="384">
                  <c:v>1.226991E-3</c:v>
                </c:pt>
                <c:pt idx="385">
                  <c:v>1.267001E-3</c:v>
                </c:pt>
                <c:pt idx="386">
                  <c:v>1.271009E-3</c:v>
                </c:pt>
                <c:pt idx="387">
                  <c:v>1.2470039999999999E-3</c:v>
                </c:pt>
                <c:pt idx="388">
                  <c:v>1.2339950000000001E-3</c:v>
                </c:pt>
                <c:pt idx="389">
                  <c:v>1.2120010000000001E-3</c:v>
                </c:pt>
                <c:pt idx="390">
                  <c:v>1.178995E-3</c:v>
                </c:pt>
                <c:pt idx="391">
                  <c:v>1.197994E-3</c:v>
                </c:pt>
                <c:pt idx="392">
                  <c:v>1.2460049999999999E-3</c:v>
                </c:pt>
                <c:pt idx="393">
                  <c:v>1.256004E-3</c:v>
                </c:pt>
                <c:pt idx="394">
                  <c:v>1.251996E-3</c:v>
                </c:pt>
                <c:pt idx="395">
                  <c:v>1.3059969999999999E-3</c:v>
                </c:pt>
                <c:pt idx="396">
                  <c:v>1.3640080000000001E-3</c:v>
                </c:pt>
                <c:pt idx="397">
                  <c:v>1.3879980000000001E-3</c:v>
                </c:pt>
                <c:pt idx="398">
                  <c:v>1.451999E-3</c:v>
                </c:pt>
                <c:pt idx="399">
                  <c:v>1.555011E-3</c:v>
                </c:pt>
                <c:pt idx="400">
                  <c:v>1.5790019999999999E-3</c:v>
                </c:pt>
                <c:pt idx="401">
                  <c:v>1.528993E-3</c:v>
                </c:pt>
                <c:pt idx="402">
                  <c:v>1.491994E-3</c:v>
                </c:pt>
                <c:pt idx="403">
                  <c:v>1.4419999999999999E-3</c:v>
                </c:pt>
                <c:pt idx="404">
                  <c:v>1.408994E-3</c:v>
                </c:pt>
                <c:pt idx="405">
                  <c:v>1.3780000000000001E-3</c:v>
                </c:pt>
                <c:pt idx="406">
                  <c:v>1.330003E-3</c:v>
                </c:pt>
                <c:pt idx="407">
                  <c:v>1.3020040000000001E-3</c:v>
                </c:pt>
                <c:pt idx="408">
                  <c:v>1.3180080000000001E-3</c:v>
                </c:pt>
                <c:pt idx="409">
                  <c:v>1.2760009999999999E-3</c:v>
                </c:pt>
                <c:pt idx="410">
                  <c:v>1.231998E-3</c:v>
                </c:pt>
                <c:pt idx="411">
                  <c:v>1.264989E-3</c:v>
                </c:pt>
                <c:pt idx="412">
                  <c:v>1.2840029999999999E-3</c:v>
                </c:pt>
                <c:pt idx="413">
                  <c:v>1.2810079999999999E-3</c:v>
                </c:pt>
                <c:pt idx="414">
                  <c:v>1.3279909999999999E-3</c:v>
                </c:pt>
                <c:pt idx="415">
                  <c:v>1.3770010000000001E-3</c:v>
                </c:pt>
                <c:pt idx="416">
                  <c:v>1.3560060000000001E-3</c:v>
                </c:pt>
                <c:pt idx="417">
                  <c:v>1.341E-3</c:v>
                </c:pt>
                <c:pt idx="418">
                  <c:v>1.381993E-3</c:v>
                </c:pt>
                <c:pt idx="419">
                  <c:v>1.3969989999999999E-3</c:v>
                </c:pt>
                <c:pt idx="420">
                  <c:v>1.349002E-3</c:v>
                </c:pt>
                <c:pt idx="421">
                  <c:v>1.3239980000000001E-3</c:v>
                </c:pt>
                <c:pt idx="422">
                  <c:v>1.3550070000000001E-3</c:v>
                </c:pt>
                <c:pt idx="423">
                  <c:v>1.3660040000000001E-3</c:v>
                </c:pt>
                <c:pt idx="424">
                  <c:v>1.310989E-3</c:v>
                </c:pt>
                <c:pt idx="425">
                  <c:v>1.2879969999999999E-3</c:v>
                </c:pt>
                <c:pt idx="426">
                  <c:v>1.3360080000000001E-3</c:v>
                </c:pt>
                <c:pt idx="427">
                  <c:v>1.3930049999999999E-3</c:v>
                </c:pt>
                <c:pt idx="428">
                  <c:v>1.3279909999999999E-3</c:v>
                </c:pt>
                <c:pt idx="429">
                  <c:v>1.283988E-3</c:v>
                </c:pt>
                <c:pt idx="430">
                  <c:v>1.349002E-3</c:v>
                </c:pt>
                <c:pt idx="431">
                  <c:v>1.3400020000000001E-3</c:v>
                </c:pt>
                <c:pt idx="432">
                  <c:v>1.2689979999999999E-3</c:v>
                </c:pt>
                <c:pt idx="433">
                  <c:v>1.2460049999999999E-3</c:v>
                </c:pt>
                <c:pt idx="434">
                  <c:v>1.2949999999999999E-3</c:v>
                </c:pt>
                <c:pt idx="435">
                  <c:v>1.323E-3</c:v>
                </c:pt>
                <c:pt idx="436">
                  <c:v>1.2920049999999999E-3</c:v>
                </c:pt>
                <c:pt idx="437">
                  <c:v>1.3509990000000001E-3</c:v>
                </c:pt>
                <c:pt idx="438">
                  <c:v>1.371995E-3</c:v>
                </c:pt>
                <c:pt idx="439">
                  <c:v>1.357004E-3</c:v>
                </c:pt>
                <c:pt idx="440">
                  <c:v>1.4149989999999999E-3</c:v>
                </c:pt>
                <c:pt idx="441">
                  <c:v>1.4109909999999999E-3</c:v>
                </c:pt>
                <c:pt idx="442">
                  <c:v>1.4830080000000001E-3</c:v>
                </c:pt>
                <c:pt idx="443">
                  <c:v>1.47E-3</c:v>
                </c:pt>
                <c:pt idx="444">
                  <c:v>1.3809950000000001E-3</c:v>
                </c:pt>
                <c:pt idx="445">
                  <c:v>1.4020059999999999E-3</c:v>
                </c:pt>
                <c:pt idx="446">
                  <c:v>1.395002E-3</c:v>
                </c:pt>
                <c:pt idx="447">
                  <c:v>1.3889970000000001E-3</c:v>
                </c:pt>
                <c:pt idx="448">
                  <c:v>1.349002E-3</c:v>
                </c:pt>
                <c:pt idx="449">
                  <c:v>1.3020040000000001E-3</c:v>
                </c:pt>
                <c:pt idx="450">
                  <c:v>1.2689979999999999E-3</c:v>
                </c:pt>
                <c:pt idx="451">
                  <c:v>1.202002E-3</c:v>
                </c:pt>
                <c:pt idx="452">
                  <c:v>1.2170079999999999E-3</c:v>
                </c:pt>
                <c:pt idx="453">
                  <c:v>1.296997E-3</c:v>
                </c:pt>
                <c:pt idx="454">
                  <c:v>1.2399850000000001E-3</c:v>
                </c:pt>
                <c:pt idx="455">
                  <c:v>1.1660010000000001E-3</c:v>
                </c:pt>
                <c:pt idx="456">
                  <c:v>1.2280049999999999E-3</c:v>
                </c:pt>
                <c:pt idx="457">
                  <c:v>1.2609959999999999E-3</c:v>
                </c:pt>
                <c:pt idx="458">
                  <c:v>1.2229980000000001E-3</c:v>
                </c:pt>
                <c:pt idx="459">
                  <c:v>1.1530069999999999E-3</c:v>
                </c:pt>
                <c:pt idx="460">
                  <c:v>1.161009E-3</c:v>
                </c:pt>
                <c:pt idx="461">
                  <c:v>1.232997E-3</c:v>
                </c:pt>
                <c:pt idx="462">
                  <c:v>1.22799E-3</c:v>
                </c:pt>
                <c:pt idx="463">
                  <c:v>1.2069940000000001E-3</c:v>
                </c:pt>
                <c:pt idx="464">
                  <c:v>1.272008E-3</c:v>
                </c:pt>
                <c:pt idx="465">
                  <c:v>1.223013E-3</c:v>
                </c:pt>
                <c:pt idx="466">
                  <c:v>1.165003E-3</c:v>
                </c:pt>
                <c:pt idx="467">
                  <c:v>1.27399E-3</c:v>
                </c:pt>
                <c:pt idx="468">
                  <c:v>1.277998E-3</c:v>
                </c:pt>
                <c:pt idx="469">
                  <c:v>1.2679989999999999E-3</c:v>
                </c:pt>
                <c:pt idx="470">
                  <c:v>1.2580009999999999E-3</c:v>
                </c:pt>
                <c:pt idx="471">
                  <c:v>1.237005E-3</c:v>
                </c:pt>
                <c:pt idx="472">
                  <c:v>1.262993E-3</c:v>
                </c:pt>
                <c:pt idx="473">
                  <c:v>1.221001E-3</c:v>
                </c:pt>
                <c:pt idx="474">
                  <c:v>1.169011E-3</c:v>
                </c:pt>
                <c:pt idx="475">
                  <c:v>1.1909900000000001E-3</c:v>
                </c:pt>
                <c:pt idx="476">
                  <c:v>1.178995E-3</c:v>
                </c:pt>
                <c:pt idx="477">
                  <c:v>1.1520090000000001E-3</c:v>
                </c:pt>
                <c:pt idx="478">
                  <c:v>1.1740030000000001E-3</c:v>
                </c:pt>
                <c:pt idx="479">
                  <c:v>1.141995E-3</c:v>
                </c:pt>
                <c:pt idx="480">
                  <c:v>1.0920019999999999E-3</c:v>
                </c:pt>
                <c:pt idx="481">
                  <c:v>1.117006E-3</c:v>
                </c:pt>
                <c:pt idx="482">
                  <c:v>1.1579990000000001E-3</c:v>
                </c:pt>
                <c:pt idx="483">
                  <c:v>1.1370029999999999E-3</c:v>
                </c:pt>
                <c:pt idx="484">
                  <c:v>1.1209989999999999E-3</c:v>
                </c:pt>
                <c:pt idx="485">
                  <c:v>1.1359899999999999E-3</c:v>
                </c:pt>
                <c:pt idx="486">
                  <c:v>1.1380019999999999E-3</c:v>
                </c:pt>
                <c:pt idx="487">
                  <c:v>1.047E-3</c:v>
                </c:pt>
                <c:pt idx="488">
                  <c:v>1.1089889999999999E-3</c:v>
                </c:pt>
                <c:pt idx="489">
                  <c:v>1.1850000000000001E-3</c:v>
                </c:pt>
                <c:pt idx="490">
                  <c:v>1.0569990000000001E-3</c:v>
                </c:pt>
                <c:pt idx="491">
                  <c:v>9.8399800000000003E-4</c:v>
                </c:pt>
                <c:pt idx="492">
                  <c:v>1.002997E-3</c:v>
                </c:pt>
                <c:pt idx="493">
                  <c:v>1.031995E-3</c:v>
                </c:pt>
                <c:pt idx="494">
                  <c:v>1.0670129999999999E-3</c:v>
                </c:pt>
                <c:pt idx="495">
                  <c:v>1.0679960000000001E-3</c:v>
                </c:pt>
                <c:pt idx="496">
                  <c:v>1.0040100000000001E-3</c:v>
                </c:pt>
                <c:pt idx="497">
                  <c:v>9.6502899999999995E-4</c:v>
                </c:pt>
                <c:pt idx="498">
                  <c:v>9.9799000000000003E-4</c:v>
                </c:pt>
                <c:pt idx="499">
                  <c:v>1.090974E-3</c:v>
                </c:pt>
                <c:pt idx="500">
                  <c:v>1.0530050000000001E-3</c:v>
                </c:pt>
                <c:pt idx="501">
                  <c:v>1.0009999999999999E-3</c:v>
                </c:pt>
                <c:pt idx="502">
                  <c:v>1.0619760000000001E-3</c:v>
                </c:pt>
                <c:pt idx="503">
                  <c:v>1.098007E-3</c:v>
                </c:pt>
                <c:pt idx="504">
                  <c:v>1.0790229999999999E-3</c:v>
                </c:pt>
                <c:pt idx="505">
                  <c:v>1.033008E-3</c:v>
                </c:pt>
                <c:pt idx="506">
                  <c:v>1.0309819999999999E-3</c:v>
                </c:pt>
                <c:pt idx="507">
                  <c:v>9.7400000000000004E-4</c:v>
                </c:pt>
                <c:pt idx="508">
                  <c:v>1.000017E-3</c:v>
                </c:pt>
                <c:pt idx="509">
                  <c:v>1.0159909999999999E-3</c:v>
                </c:pt>
                <c:pt idx="510">
                  <c:v>9.4699900000000002E-4</c:v>
                </c:pt>
                <c:pt idx="511">
                  <c:v>9.3200800000000001E-4</c:v>
                </c:pt>
                <c:pt idx="512">
                  <c:v>8.9299699999999997E-4</c:v>
                </c:pt>
                <c:pt idx="513">
                  <c:v>9.2399099999999998E-4</c:v>
                </c:pt>
                <c:pt idx="514">
                  <c:v>9.8398299999999991E-4</c:v>
                </c:pt>
                <c:pt idx="515">
                  <c:v>9.1502100000000002E-4</c:v>
                </c:pt>
                <c:pt idx="516">
                  <c:v>7.9500700000000003E-4</c:v>
                </c:pt>
                <c:pt idx="517">
                  <c:v>9.1198099999999997E-4</c:v>
                </c:pt>
                <c:pt idx="518">
                  <c:v>9.4300500000000002E-4</c:v>
                </c:pt>
                <c:pt idx="519">
                  <c:v>8.7600999999999998E-4</c:v>
                </c:pt>
                <c:pt idx="520">
                  <c:v>9.48995E-4</c:v>
                </c:pt>
                <c:pt idx="521">
                  <c:v>8.5499899999999995E-4</c:v>
                </c:pt>
                <c:pt idx="522">
                  <c:v>8.9499399999999998E-4</c:v>
                </c:pt>
                <c:pt idx="523">
                  <c:v>9.4500200000000002E-4</c:v>
                </c:pt>
                <c:pt idx="524">
                  <c:v>8.3601499999999996E-4</c:v>
                </c:pt>
                <c:pt idx="525">
                  <c:v>8.4999200000000004E-4</c:v>
                </c:pt>
                <c:pt idx="526">
                  <c:v>8.5499899999999995E-4</c:v>
                </c:pt>
                <c:pt idx="527">
                  <c:v>8.9698999999999996E-4</c:v>
                </c:pt>
                <c:pt idx="528">
                  <c:v>9.1600399999999999E-4</c:v>
                </c:pt>
                <c:pt idx="529">
                  <c:v>8.2200800000000005E-4</c:v>
                </c:pt>
                <c:pt idx="530">
                  <c:v>8.5699599999999995E-4</c:v>
                </c:pt>
                <c:pt idx="531">
                  <c:v>9.8002000000000007E-4</c:v>
                </c:pt>
                <c:pt idx="532">
                  <c:v>8.4599899999999995E-4</c:v>
                </c:pt>
                <c:pt idx="533">
                  <c:v>7.4699499999999997E-4</c:v>
                </c:pt>
                <c:pt idx="534">
                  <c:v>8.7800599999999997E-4</c:v>
                </c:pt>
                <c:pt idx="535">
                  <c:v>9.1499099999999998E-4</c:v>
                </c:pt>
                <c:pt idx="536">
                  <c:v>9.32992E-4</c:v>
                </c:pt>
                <c:pt idx="537">
                  <c:v>9.6601300000000005E-4</c:v>
                </c:pt>
                <c:pt idx="538">
                  <c:v>9.1400699999999999E-4</c:v>
                </c:pt>
                <c:pt idx="539">
                  <c:v>8.7997300000000004E-4</c:v>
                </c:pt>
                <c:pt idx="540">
                  <c:v>8.5398600000000005E-4</c:v>
                </c:pt>
                <c:pt idx="541">
                  <c:v>8.4900899999999996E-4</c:v>
                </c:pt>
                <c:pt idx="542">
                  <c:v>8.6501199999999996E-4</c:v>
                </c:pt>
                <c:pt idx="543">
                  <c:v>8.2701400000000005E-4</c:v>
                </c:pt>
                <c:pt idx="544">
                  <c:v>8.6000599999999996E-4</c:v>
                </c:pt>
                <c:pt idx="545">
                  <c:v>8.2999500000000004E-4</c:v>
                </c:pt>
                <c:pt idx="546">
                  <c:v>7.3999199999999997E-4</c:v>
                </c:pt>
                <c:pt idx="547">
                  <c:v>8.2299100000000002E-4</c:v>
                </c:pt>
                <c:pt idx="548">
                  <c:v>8.9099999999999997E-4</c:v>
                </c:pt>
                <c:pt idx="549">
                  <c:v>7.9700400000000003E-4</c:v>
                </c:pt>
                <c:pt idx="550">
                  <c:v>7.2300399999999996E-4</c:v>
                </c:pt>
                <c:pt idx="551">
                  <c:v>7.5998899999999998E-4</c:v>
                </c:pt>
                <c:pt idx="552">
                  <c:v>7.3498499999999996E-4</c:v>
                </c:pt>
                <c:pt idx="553">
                  <c:v>7.4002200000000001E-4</c:v>
                </c:pt>
                <c:pt idx="554">
                  <c:v>8.2400400000000003E-4</c:v>
                </c:pt>
                <c:pt idx="555">
                  <c:v>7.5799199999999998E-4</c:v>
                </c:pt>
                <c:pt idx="556">
                  <c:v>7.2500099999999997E-4</c:v>
                </c:pt>
                <c:pt idx="557">
                  <c:v>8.3398800000000003E-4</c:v>
                </c:pt>
                <c:pt idx="558">
                  <c:v>8.0701700000000004E-4</c:v>
                </c:pt>
                <c:pt idx="559">
                  <c:v>6.9302299999999997E-4</c:v>
                </c:pt>
                <c:pt idx="560">
                  <c:v>6.9299300000000004E-4</c:v>
                </c:pt>
                <c:pt idx="561">
                  <c:v>7.6797599999999997E-4</c:v>
                </c:pt>
                <c:pt idx="562">
                  <c:v>7.6898899999999998E-4</c:v>
                </c:pt>
                <c:pt idx="563">
                  <c:v>6.7901599999999995E-4</c:v>
                </c:pt>
                <c:pt idx="564">
                  <c:v>7.1501699999999997E-4</c:v>
                </c:pt>
                <c:pt idx="565">
                  <c:v>7.5599599999999999E-4</c:v>
                </c:pt>
                <c:pt idx="566">
                  <c:v>6.8998300000000002E-4</c:v>
                </c:pt>
                <c:pt idx="567">
                  <c:v>6.7600600000000005E-4</c:v>
                </c:pt>
                <c:pt idx="568">
                  <c:v>6.4301500000000004E-4</c:v>
                </c:pt>
                <c:pt idx="569">
                  <c:v>6.1398699999999997E-4</c:v>
                </c:pt>
                <c:pt idx="570">
                  <c:v>7.5697899999999996E-4</c:v>
                </c:pt>
                <c:pt idx="571">
                  <c:v>7.3599799999999997E-4</c:v>
                </c:pt>
                <c:pt idx="572">
                  <c:v>6.4700800000000002E-4</c:v>
                </c:pt>
                <c:pt idx="573">
                  <c:v>7.1400399999999996E-4</c:v>
                </c:pt>
                <c:pt idx="574">
                  <c:v>7.3298799999999996E-4</c:v>
                </c:pt>
                <c:pt idx="575">
                  <c:v>7.5399899999999999E-4</c:v>
                </c:pt>
                <c:pt idx="576">
                  <c:v>7.3200499999999998E-4</c:v>
                </c:pt>
                <c:pt idx="577">
                  <c:v>6.5901899999999995E-4</c:v>
                </c:pt>
                <c:pt idx="578">
                  <c:v>6.3499800000000001E-4</c:v>
                </c:pt>
                <c:pt idx="579">
                  <c:v>7.3799499999999997E-4</c:v>
                </c:pt>
                <c:pt idx="580">
                  <c:v>8.1300700000000003E-4</c:v>
                </c:pt>
                <c:pt idx="581">
                  <c:v>7.7700600000000001E-4</c:v>
                </c:pt>
                <c:pt idx="582">
                  <c:v>7.5101900000000001E-4</c:v>
                </c:pt>
                <c:pt idx="583">
                  <c:v>6.8497700000000003E-4</c:v>
                </c:pt>
                <c:pt idx="584">
                  <c:v>5.9398999999999997E-4</c:v>
                </c:pt>
                <c:pt idx="585">
                  <c:v>6.5201500000000004E-4</c:v>
                </c:pt>
                <c:pt idx="586">
                  <c:v>7.3200499999999998E-4</c:v>
                </c:pt>
                <c:pt idx="587">
                  <c:v>6.6199900000000003E-4</c:v>
                </c:pt>
                <c:pt idx="588">
                  <c:v>6.44982E-4</c:v>
                </c:pt>
                <c:pt idx="589">
                  <c:v>7.2798100000000005E-4</c:v>
                </c:pt>
                <c:pt idx="590">
                  <c:v>6.7600600000000005E-4</c:v>
                </c:pt>
                <c:pt idx="591">
                  <c:v>5.8400599999999998E-4</c:v>
                </c:pt>
                <c:pt idx="592">
                  <c:v>6.8801599999999995E-4</c:v>
                </c:pt>
                <c:pt idx="593">
                  <c:v>6.6700600000000004E-4</c:v>
                </c:pt>
                <c:pt idx="594">
                  <c:v>6.5299900000000003E-4</c:v>
                </c:pt>
                <c:pt idx="595">
                  <c:v>6.6798900000000002E-4</c:v>
                </c:pt>
                <c:pt idx="596">
                  <c:v>5.5900199999999996E-4</c:v>
                </c:pt>
                <c:pt idx="597">
                  <c:v>6.4501200000000004E-4</c:v>
                </c:pt>
                <c:pt idx="598">
                  <c:v>6.8900000000000005E-4</c:v>
                </c:pt>
                <c:pt idx="599">
                  <c:v>6.0799699999999999E-4</c:v>
                </c:pt>
                <c:pt idx="600">
                  <c:v>6.9898400000000004E-4</c:v>
                </c:pt>
                <c:pt idx="601">
                  <c:v>7.2699799999999997E-4</c:v>
                </c:pt>
                <c:pt idx="602">
                  <c:v>6.8101299999999995E-4</c:v>
                </c:pt>
                <c:pt idx="603">
                  <c:v>7.9900000000000001E-4</c:v>
                </c:pt>
                <c:pt idx="604">
                  <c:v>7.0798400000000004E-4</c:v>
                </c:pt>
                <c:pt idx="605">
                  <c:v>5.8099599999999996E-4</c:v>
                </c:pt>
                <c:pt idx="606">
                  <c:v>6.7201299999999995E-4</c:v>
                </c:pt>
                <c:pt idx="607">
                  <c:v>6.7502299999999996E-4</c:v>
                </c:pt>
                <c:pt idx="608">
                  <c:v>6.8900000000000005E-4</c:v>
                </c:pt>
                <c:pt idx="609">
                  <c:v>6.8399300000000004E-4</c:v>
                </c:pt>
                <c:pt idx="610">
                  <c:v>6.8399300000000004E-4</c:v>
                </c:pt>
                <c:pt idx="611">
                  <c:v>6.3499800000000001E-4</c:v>
                </c:pt>
                <c:pt idx="612">
                  <c:v>5.5199899999999996E-4</c:v>
                </c:pt>
                <c:pt idx="613">
                  <c:v>5.9398999999999997E-4</c:v>
                </c:pt>
                <c:pt idx="614">
                  <c:v>5.0199000000000001E-4</c:v>
                </c:pt>
                <c:pt idx="615">
                  <c:v>5.6201199999999997E-4</c:v>
                </c:pt>
                <c:pt idx="616">
                  <c:v>6.9099700000000005E-4</c:v>
                </c:pt>
                <c:pt idx="617">
                  <c:v>5.1200400000000004E-4</c:v>
                </c:pt>
                <c:pt idx="618">
                  <c:v>4.8002599999999999E-4</c:v>
                </c:pt>
                <c:pt idx="619">
                  <c:v>6.7099900000000003E-4</c:v>
                </c:pt>
                <c:pt idx="620">
                  <c:v>5.9398999999999997E-4</c:v>
                </c:pt>
                <c:pt idx="621">
                  <c:v>6.4200200000000002E-4</c:v>
                </c:pt>
                <c:pt idx="622">
                  <c:v>7.7900300000000001E-4</c:v>
                </c:pt>
                <c:pt idx="623">
                  <c:v>5.9598699999999997E-4</c:v>
                </c:pt>
                <c:pt idx="624">
                  <c:v>5.4800499999999995E-4</c:v>
                </c:pt>
                <c:pt idx="625">
                  <c:v>5.6600599999999997E-4</c:v>
                </c:pt>
                <c:pt idx="626">
                  <c:v>5.0699700000000002E-4</c:v>
                </c:pt>
                <c:pt idx="627">
                  <c:v>4.0799400000000001E-4</c:v>
                </c:pt>
                <c:pt idx="628">
                  <c:v>2.0599400000000001E-4</c:v>
                </c:pt>
                <c:pt idx="629">
                  <c:v>2.7400299999999999E-4</c:v>
                </c:pt>
                <c:pt idx="630">
                  <c:v>4.4599199999999998E-4</c:v>
                </c:pt>
                <c:pt idx="631">
                  <c:v>2.39998E-4</c:v>
                </c:pt>
                <c:pt idx="632" formatCode="0.00E+00">
                  <c:v>-1.7E-5</c:v>
                </c:pt>
                <c:pt idx="633" formatCode="0.00E+00">
                  <c:v>7.2999999999999999E-5</c:v>
                </c:pt>
                <c:pt idx="634">
                  <c:v>-1.01E-4</c:v>
                </c:pt>
                <c:pt idx="635">
                  <c:v>-2.6401899999999999E-4</c:v>
                </c:pt>
                <c:pt idx="636">
                  <c:v>-3.0201700000000002E-4</c:v>
                </c:pt>
                <c:pt idx="637">
                  <c:v>-3.0800700000000001E-4</c:v>
                </c:pt>
                <c:pt idx="638">
                  <c:v>-1.7899300000000001E-4</c:v>
                </c:pt>
                <c:pt idx="639">
                  <c:v>-1.5699900000000001E-4</c:v>
                </c:pt>
                <c:pt idx="640">
                  <c:v>-1.1798699999999999E-4</c:v>
                </c:pt>
                <c:pt idx="641" formatCode="0.00E+00">
                  <c:v>2.0999999999999999E-5</c:v>
                </c:pt>
                <c:pt idx="642">
                  <c:v>1.46002E-4</c:v>
                </c:pt>
                <c:pt idx="643">
                  <c:v>1.55985E-4</c:v>
                </c:pt>
                <c:pt idx="644">
                  <c:v>1.4197799999999999E-4</c:v>
                </c:pt>
                <c:pt idx="645" formatCode="0.00E+00">
                  <c:v>7.1000000000000005E-5</c:v>
                </c:pt>
                <c:pt idx="646" formatCode="0.00E+00">
                  <c:v>7.8999999999999996E-5</c:v>
                </c:pt>
                <c:pt idx="647" formatCode="0.00E+00">
                  <c:v>8.7999999999999998E-5</c:v>
                </c:pt>
                <c:pt idx="648" formatCode="0.00E+00">
                  <c:v>8.7999999999999998E-5</c:v>
                </c:pt>
                <c:pt idx="649">
                  <c:v>1.25974E-4</c:v>
                </c:pt>
                <c:pt idx="650">
                  <c:v>1.78009E-4</c:v>
                </c:pt>
                <c:pt idx="651">
                  <c:v>1.88023E-4</c:v>
                </c:pt>
                <c:pt idx="652">
                  <c:v>1.8098999999999999E-4</c:v>
                </c:pt>
                <c:pt idx="653">
                  <c:v>1.9598E-4</c:v>
                </c:pt>
                <c:pt idx="654">
                  <c:v>2.2101400000000001E-4</c:v>
                </c:pt>
                <c:pt idx="655">
                  <c:v>2.3400800000000001E-4</c:v>
                </c:pt>
                <c:pt idx="656">
                  <c:v>2.48998E-4</c:v>
                </c:pt>
                <c:pt idx="657">
                  <c:v>2.6699900000000002E-4</c:v>
                </c:pt>
                <c:pt idx="658">
                  <c:v>2.8198999999999998E-4</c:v>
                </c:pt>
                <c:pt idx="659">
                  <c:v>2.9900700000000001E-4</c:v>
                </c:pt>
                <c:pt idx="660">
                  <c:v>3.17991E-4</c:v>
                </c:pt>
                <c:pt idx="661">
                  <c:v>3.3500799999999997E-4</c:v>
                </c:pt>
                <c:pt idx="662">
                  <c:v>3.5402200000000001E-4</c:v>
                </c:pt>
                <c:pt idx="663">
                  <c:v>3.6999599999999999E-4</c:v>
                </c:pt>
                <c:pt idx="664">
                  <c:v>3.8799599999999999E-4</c:v>
                </c:pt>
                <c:pt idx="665">
                  <c:v>4.0900700000000002E-4</c:v>
                </c:pt>
                <c:pt idx="666">
                  <c:v>4.33981E-4</c:v>
                </c:pt>
                <c:pt idx="667">
                  <c:v>4.4897200000000001E-4</c:v>
                </c:pt>
                <c:pt idx="668">
                  <c:v>4.4399499999999998E-4</c:v>
                </c:pt>
                <c:pt idx="669">
                  <c:v>4.3100099999999998E-4</c:v>
                </c:pt>
                <c:pt idx="670">
                  <c:v>4.1800700000000002E-4</c:v>
                </c:pt>
                <c:pt idx="671">
                  <c:v>4.1601099999999998E-4</c:v>
                </c:pt>
                <c:pt idx="672">
                  <c:v>4.2200099999999997E-4</c:v>
                </c:pt>
                <c:pt idx="673">
                  <c:v>4.2799100000000002E-4</c:v>
                </c:pt>
                <c:pt idx="674">
                  <c:v>4.3699199999999998E-4</c:v>
                </c:pt>
                <c:pt idx="675">
                  <c:v>4.4101500000000001E-4</c:v>
                </c:pt>
                <c:pt idx="676">
                  <c:v>4.3100099999999998E-4</c:v>
                </c:pt>
                <c:pt idx="677">
                  <c:v>4.1800700000000002E-4</c:v>
                </c:pt>
                <c:pt idx="678">
                  <c:v>4.0701000000000002E-4</c:v>
                </c:pt>
                <c:pt idx="679">
                  <c:v>4.0897699999999998E-4</c:v>
                </c:pt>
                <c:pt idx="680">
                  <c:v>4.3100099999999998E-4</c:v>
                </c:pt>
                <c:pt idx="681">
                  <c:v>4.6601900000000003E-4</c:v>
                </c:pt>
                <c:pt idx="682">
                  <c:v>4.9799700000000002E-4</c:v>
                </c:pt>
                <c:pt idx="683">
                  <c:v>5.0699700000000002E-4</c:v>
                </c:pt>
                <c:pt idx="684">
                  <c:v>4.9001000000000003E-4</c:v>
                </c:pt>
                <c:pt idx="685">
                  <c:v>4.6300900000000001E-4</c:v>
                </c:pt>
                <c:pt idx="686">
                  <c:v>4.4399499999999998E-4</c:v>
                </c:pt>
                <c:pt idx="687">
                  <c:v>4.33981E-4</c:v>
                </c:pt>
                <c:pt idx="688">
                  <c:v>4.2599400000000001E-4</c:v>
                </c:pt>
                <c:pt idx="689">
                  <c:v>4.1699400000000001E-4</c:v>
                </c:pt>
                <c:pt idx="690">
                  <c:v>4.1001999999999998E-4</c:v>
                </c:pt>
                <c:pt idx="691">
                  <c:v>4.0900700000000002E-4</c:v>
                </c:pt>
                <c:pt idx="692">
                  <c:v>4.2197099999999999E-4</c:v>
                </c:pt>
                <c:pt idx="693">
                  <c:v>4.4101500000000001E-4</c:v>
                </c:pt>
                <c:pt idx="694">
                  <c:v>4.5201200000000001E-4</c:v>
                </c:pt>
                <c:pt idx="695">
                  <c:v>4.58002E-4</c:v>
                </c:pt>
                <c:pt idx="696">
                  <c:v>4.5698899999999998E-4</c:v>
                </c:pt>
                <c:pt idx="697">
                  <c:v>4.59999E-4</c:v>
                </c:pt>
                <c:pt idx="698">
                  <c:v>4.6402200000000002E-4</c:v>
                </c:pt>
                <c:pt idx="699">
                  <c:v>4.5499199999999998E-4</c:v>
                </c:pt>
                <c:pt idx="700">
                  <c:v>4.3597800000000001E-4</c:v>
                </c:pt>
                <c:pt idx="701">
                  <c:v>4.1100400000000002E-4</c:v>
                </c:pt>
                <c:pt idx="702">
                  <c:v>3.9401699999999998E-4</c:v>
                </c:pt>
                <c:pt idx="703">
                  <c:v>3.9100700000000002E-4</c:v>
                </c:pt>
                <c:pt idx="704">
                  <c:v>3.9398699999999999E-4</c:v>
                </c:pt>
                <c:pt idx="705">
                  <c:v>3.9500000000000001E-4</c:v>
                </c:pt>
                <c:pt idx="706">
                  <c:v>3.9500000000000001E-4</c:v>
                </c:pt>
                <c:pt idx="707">
                  <c:v>3.9997699999999998E-4</c:v>
                </c:pt>
                <c:pt idx="708">
                  <c:v>4.0900700000000002E-4</c:v>
                </c:pt>
                <c:pt idx="709">
                  <c:v>4.17024E-4</c:v>
                </c:pt>
                <c:pt idx="710">
                  <c:v>4.2301399999999999E-4</c:v>
                </c:pt>
                <c:pt idx="711">
                  <c:v>4.2799100000000002E-4</c:v>
                </c:pt>
                <c:pt idx="712">
                  <c:v>4.33981E-4</c:v>
                </c:pt>
                <c:pt idx="713">
                  <c:v>4.4199799999999998E-4</c:v>
                </c:pt>
                <c:pt idx="714">
                  <c:v>4.4399499999999998E-4</c:v>
                </c:pt>
                <c:pt idx="715">
                  <c:v>4.3898800000000002E-4</c:v>
                </c:pt>
                <c:pt idx="716">
                  <c:v>4.2900399999999997E-4</c:v>
                </c:pt>
                <c:pt idx="717">
                  <c:v>4.1800700000000002E-4</c:v>
                </c:pt>
                <c:pt idx="718">
                  <c:v>4.1100400000000002E-4</c:v>
                </c:pt>
                <c:pt idx="719">
                  <c:v>4.1100400000000002E-4</c:v>
                </c:pt>
                <c:pt idx="720">
                  <c:v>4.1401399999999998E-4</c:v>
                </c:pt>
                <c:pt idx="721">
                  <c:v>4.1300100000000003E-4</c:v>
                </c:pt>
                <c:pt idx="722">
                  <c:v>4.1499700000000001E-4</c:v>
                </c:pt>
                <c:pt idx="723">
                  <c:v>4.1800700000000002E-4</c:v>
                </c:pt>
                <c:pt idx="724">
                  <c:v>4.2098800000000002E-4</c:v>
                </c:pt>
                <c:pt idx="725">
                  <c:v>4.24981E-4</c:v>
                </c:pt>
                <c:pt idx="726">
                  <c:v>4.2399799999999997E-4</c:v>
                </c:pt>
                <c:pt idx="727">
                  <c:v>4.2000400000000003E-4</c:v>
                </c:pt>
                <c:pt idx="728">
                  <c:v>4.1300100000000003E-4</c:v>
                </c:pt>
                <c:pt idx="729">
                  <c:v>4.0701000000000002E-4</c:v>
                </c:pt>
                <c:pt idx="730">
                  <c:v>4.0701000000000002E-4</c:v>
                </c:pt>
                <c:pt idx="731">
                  <c:v>4.0999100000000001E-4</c:v>
                </c:pt>
                <c:pt idx="732">
                  <c:v>4.1800700000000002E-4</c:v>
                </c:pt>
                <c:pt idx="733">
                  <c:v>4.2399799999999997E-4</c:v>
                </c:pt>
                <c:pt idx="734">
                  <c:v>4.2098800000000002E-4</c:v>
                </c:pt>
                <c:pt idx="735">
                  <c:v>4.1100400000000002E-4</c:v>
                </c:pt>
                <c:pt idx="736">
                  <c:v>3.9500000000000001E-4</c:v>
                </c:pt>
                <c:pt idx="737">
                  <c:v>3.82006E-4</c:v>
                </c:pt>
                <c:pt idx="738">
                  <c:v>3.80009E-4</c:v>
                </c:pt>
                <c:pt idx="739">
                  <c:v>3.86E-4</c:v>
                </c:pt>
                <c:pt idx="740">
                  <c:v>3.9100700000000002E-4</c:v>
                </c:pt>
                <c:pt idx="741">
                  <c:v>3.9398699999999999E-4</c:v>
                </c:pt>
                <c:pt idx="742">
                  <c:v>3.9899400000000001E-4</c:v>
                </c:pt>
                <c:pt idx="743">
                  <c:v>4.0599700000000001E-4</c:v>
                </c:pt>
                <c:pt idx="744">
                  <c:v>4.1499700000000001E-4</c:v>
                </c:pt>
                <c:pt idx="745">
                  <c:v>4.2200099999999997E-4</c:v>
                </c:pt>
                <c:pt idx="746">
                  <c:v>4.2200099999999997E-4</c:v>
                </c:pt>
                <c:pt idx="747">
                  <c:v>4.1800700000000002E-4</c:v>
                </c:pt>
                <c:pt idx="748">
                  <c:v>4.13984E-4</c:v>
                </c:pt>
                <c:pt idx="749">
                  <c:v>4.0999100000000001E-4</c:v>
                </c:pt>
                <c:pt idx="750">
                  <c:v>4.0501399999999998E-4</c:v>
                </c:pt>
                <c:pt idx="751">
                  <c:v>3.9702699999999999E-4</c:v>
                </c:pt>
                <c:pt idx="752">
                  <c:v>3.8799599999999999E-4</c:v>
                </c:pt>
                <c:pt idx="753">
                  <c:v>3.8099299999999999E-4</c:v>
                </c:pt>
                <c:pt idx="754">
                  <c:v>3.7699899999999999E-4</c:v>
                </c:pt>
                <c:pt idx="755">
                  <c:v>3.73006E-4</c:v>
                </c:pt>
                <c:pt idx="756">
                  <c:v>3.69012E-4</c:v>
                </c:pt>
                <c:pt idx="757">
                  <c:v>3.6600199999999998E-4</c:v>
                </c:pt>
                <c:pt idx="758">
                  <c:v>3.6197900000000001E-4</c:v>
                </c:pt>
                <c:pt idx="759">
                  <c:v>3.5998200000000001E-4</c:v>
                </c:pt>
                <c:pt idx="760">
                  <c:v>3.6099599999999998E-4</c:v>
                </c:pt>
                <c:pt idx="761">
                  <c:v>3.5801499999999999E-4</c:v>
                </c:pt>
                <c:pt idx="762">
                  <c:v>3.5402200000000001E-4</c:v>
                </c:pt>
                <c:pt idx="763">
                  <c:v>3.4999899999999998E-4</c:v>
                </c:pt>
                <c:pt idx="764">
                  <c:v>3.4099800000000002E-4</c:v>
                </c:pt>
                <c:pt idx="765">
                  <c:v>3.37988E-4</c:v>
                </c:pt>
                <c:pt idx="766">
                  <c:v>3.3399500000000002E-4</c:v>
                </c:pt>
                <c:pt idx="767">
                  <c:v>3.2201400000000002E-4</c:v>
                </c:pt>
                <c:pt idx="768">
                  <c:v>3.13997E-4</c:v>
                </c:pt>
                <c:pt idx="769">
                  <c:v>3.0997400000000002E-4</c:v>
                </c:pt>
                <c:pt idx="770">
                  <c:v>3.1301400000000002E-4</c:v>
                </c:pt>
                <c:pt idx="771">
                  <c:v>3.1802099999999998E-4</c:v>
                </c:pt>
                <c:pt idx="772">
                  <c:v>3.17991E-4</c:v>
                </c:pt>
                <c:pt idx="773">
                  <c:v>3.15994E-4</c:v>
                </c:pt>
                <c:pt idx="774">
                  <c:v>3.1200100000000001E-4</c:v>
                </c:pt>
                <c:pt idx="775">
                  <c:v>3.1098699999999998E-4</c:v>
                </c:pt>
                <c:pt idx="776">
                  <c:v>3.1000400000000001E-4</c:v>
                </c:pt>
                <c:pt idx="777">
                  <c:v>2.9802300000000002E-4</c:v>
                </c:pt>
                <c:pt idx="778">
                  <c:v>2.7298900000000001E-4</c:v>
                </c:pt>
                <c:pt idx="779">
                  <c:v>2.4598799999999999E-4</c:v>
                </c:pt>
                <c:pt idx="780">
                  <c:v>2.27004E-4</c:v>
                </c:pt>
                <c:pt idx="781">
                  <c:v>2.2599100000000001E-4</c:v>
                </c:pt>
                <c:pt idx="782">
                  <c:v>2.39998E-4</c:v>
                </c:pt>
                <c:pt idx="783">
                  <c:v>2.5501899999999999E-4</c:v>
                </c:pt>
                <c:pt idx="784">
                  <c:v>2.66016E-4</c:v>
                </c:pt>
                <c:pt idx="785">
                  <c:v>2.6500200000000002E-4</c:v>
                </c:pt>
                <c:pt idx="786">
                  <c:v>2.5799900000000002E-4</c:v>
                </c:pt>
                <c:pt idx="787">
                  <c:v>2.4998199999999999E-4</c:v>
                </c:pt>
                <c:pt idx="788">
                  <c:v>2.4798499999999999E-4</c:v>
                </c:pt>
                <c:pt idx="789">
                  <c:v>2.5200800000000002E-4</c:v>
                </c:pt>
                <c:pt idx="790">
                  <c:v>2.5999600000000002E-4</c:v>
                </c:pt>
                <c:pt idx="791">
                  <c:v>2.7498600000000001E-4</c:v>
                </c:pt>
                <c:pt idx="792">
                  <c:v>2.75016E-4</c:v>
                </c:pt>
                <c:pt idx="793">
                  <c:v>2.5701499999999998E-4</c:v>
                </c:pt>
                <c:pt idx="794">
                  <c:v>2.29001E-4</c:v>
                </c:pt>
                <c:pt idx="795">
                  <c:v>2.0399700000000001E-4</c:v>
                </c:pt>
                <c:pt idx="796">
                  <c:v>1.9598E-4</c:v>
                </c:pt>
                <c:pt idx="797">
                  <c:v>2.02E-4</c:v>
                </c:pt>
                <c:pt idx="798">
                  <c:v>2.1401100000000001E-4</c:v>
                </c:pt>
                <c:pt idx="799">
                  <c:v>2.2599100000000001E-4</c:v>
                </c:pt>
                <c:pt idx="800">
                  <c:v>2.3201100000000001E-4</c:v>
                </c:pt>
                <c:pt idx="801">
                  <c:v>2.3201100000000001E-4</c:v>
                </c:pt>
                <c:pt idx="802">
                  <c:v>2.3698799999999999E-4</c:v>
                </c:pt>
                <c:pt idx="803">
                  <c:v>2.4300799999999999E-4</c:v>
                </c:pt>
                <c:pt idx="804">
                  <c:v>2.41995E-4</c:v>
                </c:pt>
                <c:pt idx="805">
                  <c:v>2.3499099999999999E-4</c:v>
                </c:pt>
                <c:pt idx="806">
                  <c:v>2.28018E-4</c:v>
                </c:pt>
                <c:pt idx="807">
                  <c:v>2.2500800000000001E-4</c:v>
                </c:pt>
                <c:pt idx="808">
                  <c:v>2.21998E-4</c:v>
                </c:pt>
                <c:pt idx="809">
                  <c:v>2.21998E-4</c:v>
                </c:pt>
                <c:pt idx="810">
                  <c:v>2.24978E-4</c:v>
                </c:pt>
                <c:pt idx="811">
                  <c:v>2.27004E-4</c:v>
                </c:pt>
                <c:pt idx="812">
                  <c:v>2.27004E-4</c:v>
                </c:pt>
                <c:pt idx="813">
                  <c:v>2.2399400000000001E-4</c:v>
                </c:pt>
                <c:pt idx="814">
                  <c:v>2.20001E-4</c:v>
                </c:pt>
                <c:pt idx="815">
                  <c:v>2.1699100000000001E-4</c:v>
                </c:pt>
                <c:pt idx="816">
                  <c:v>2.2301100000000001E-4</c:v>
                </c:pt>
                <c:pt idx="817">
                  <c:v>2.3201100000000001E-4</c:v>
                </c:pt>
                <c:pt idx="818">
                  <c:v>2.3600499999999999E-4</c:v>
                </c:pt>
                <c:pt idx="819">
                  <c:v>2.41995E-4</c:v>
                </c:pt>
                <c:pt idx="820">
                  <c:v>2.4798499999999999E-4</c:v>
                </c:pt>
                <c:pt idx="821">
                  <c:v>2.5799900000000002E-4</c:v>
                </c:pt>
                <c:pt idx="822">
                  <c:v>2.7200599999999998E-4</c:v>
                </c:pt>
                <c:pt idx="823">
                  <c:v>2.7298900000000001E-4</c:v>
                </c:pt>
                <c:pt idx="824">
                  <c:v>2.6300599999999998E-4</c:v>
                </c:pt>
                <c:pt idx="825">
                  <c:v>2.4300799999999999E-4</c:v>
                </c:pt>
                <c:pt idx="826">
                  <c:v>2.21998E-4</c:v>
                </c:pt>
                <c:pt idx="827">
                  <c:v>2.1898800000000001E-4</c:v>
                </c:pt>
                <c:pt idx="828">
                  <c:v>2.32995E-4</c:v>
                </c:pt>
                <c:pt idx="829">
                  <c:v>2.5600200000000002E-4</c:v>
                </c:pt>
                <c:pt idx="830">
                  <c:v>2.75016E-4</c:v>
                </c:pt>
                <c:pt idx="831">
                  <c:v>2.8300299999999999E-4</c:v>
                </c:pt>
                <c:pt idx="832">
                  <c:v>2.7898000000000002E-4</c:v>
                </c:pt>
                <c:pt idx="833">
                  <c:v>2.6801199999999998E-4</c:v>
                </c:pt>
                <c:pt idx="834">
                  <c:v>2.6100899999999998E-4</c:v>
                </c:pt>
                <c:pt idx="835">
                  <c:v>2.6798300000000001E-4</c:v>
                </c:pt>
                <c:pt idx="836">
                  <c:v>2.8499999999999999E-4</c:v>
                </c:pt>
                <c:pt idx="837">
                  <c:v>3.0601000000000001E-4</c:v>
                </c:pt>
                <c:pt idx="838">
                  <c:v>3.2201400000000002E-4</c:v>
                </c:pt>
                <c:pt idx="839">
                  <c:v>3.2901799999999999E-4</c:v>
                </c:pt>
                <c:pt idx="840">
                  <c:v>3.3298099999999999E-4</c:v>
                </c:pt>
                <c:pt idx="841">
                  <c:v>3.3399500000000002E-4</c:v>
                </c:pt>
                <c:pt idx="842">
                  <c:v>3.3801799999999999E-4</c:v>
                </c:pt>
                <c:pt idx="843">
                  <c:v>3.4299500000000002E-4</c:v>
                </c:pt>
                <c:pt idx="844">
                  <c:v>3.4198200000000001E-4</c:v>
                </c:pt>
                <c:pt idx="845">
                  <c:v>3.3998500000000001E-4</c:v>
                </c:pt>
                <c:pt idx="846">
                  <c:v>3.4099800000000002E-4</c:v>
                </c:pt>
                <c:pt idx="847">
                  <c:v>3.43025E-4</c:v>
                </c:pt>
                <c:pt idx="848">
                  <c:v>3.4800199999999998E-4</c:v>
                </c:pt>
                <c:pt idx="849">
                  <c:v>3.5199500000000002E-4</c:v>
                </c:pt>
                <c:pt idx="850">
                  <c:v>3.5399200000000002E-4</c:v>
                </c:pt>
                <c:pt idx="851">
                  <c:v>3.6099599999999998E-4</c:v>
                </c:pt>
                <c:pt idx="852">
                  <c:v>3.71009E-4</c:v>
                </c:pt>
                <c:pt idx="853">
                  <c:v>3.7798299999999998E-4</c:v>
                </c:pt>
                <c:pt idx="854">
                  <c:v>3.82006E-4</c:v>
                </c:pt>
                <c:pt idx="855">
                  <c:v>3.7401900000000001E-4</c:v>
                </c:pt>
                <c:pt idx="856">
                  <c:v>3.5700199999999998E-4</c:v>
                </c:pt>
                <c:pt idx="857">
                  <c:v>3.4299500000000002E-4</c:v>
                </c:pt>
                <c:pt idx="858">
                  <c:v>3.4099800000000002E-4</c:v>
                </c:pt>
                <c:pt idx="859">
                  <c:v>3.5899899999999998E-4</c:v>
                </c:pt>
                <c:pt idx="860">
                  <c:v>3.8099299999999999E-4</c:v>
                </c:pt>
                <c:pt idx="861">
                  <c:v>3.9500000000000001E-4</c:v>
                </c:pt>
                <c:pt idx="862">
                  <c:v>3.9899400000000001E-4</c:v>
                </c:pt>
                <c:pt idx="863">
                  <c:v>3.8999299999999999E-4</c:v>
                </c:pt>
                <c:pt idx="864">
                  <c:v>3.7801300000000001E-4</c:v>
                </c:pt>
                <c:pt idx="865">
                  <c:v>3.7601600000000001E-4</c:v>
                </c:pt>
                <c:pt idx="866">
                  <c:v>3.8298999999999999E-4</c:v>
                </c:pt>
                <c:pt idx="867">
                  <c:v>3.9797999999999998E-4</c:v>
                </c:pt>
                <c:pt idx="868">
                  <c:v>4.2200099999999997E-4</c:v>
                </c:pt>
                <c:pt idx="869">
                  <c:v>4.37021E-4</c:v>
                </c:pt>
                <c:pt idx="870">
                  <c:v>4.32015E-4</c:v>
                </c:pt>
                <c:pt idx="871">
                  <c:v>4.2000400000000003E-4</c:v>
                </c:pt>
                <c:pt idx="872">
                  <c:v>4.1300100000000003E-4</c:v>
                </c:pt>
                <c:pt idx="873">
                  <c:v>4.0999100000000001E-4</c:v>
                </c:pt>
                <c:pt idx="874">
                  <c:v>4.0900700000000002E-4</c:v>
                </c:pt>
                <c:pt idx="875">
                  <c:v>4.0999100000000001E-4</c:v>
                </c:pt>
                <c:pt idx="876">
                  <c:v>4.0999100000000001E-4</c:v>
                </c:pt>
                <c:pt idx="877">
                  <c:v>4.0701000000000002E-4</c:v>
                </c:pt>
                <c:pt idx="878">
                  <c:v>4.0098999999999999E-4</c:v>
                </c:pt>
                <c:pt idx="879">
                  <c:v>3.8901000000000002E-4</c:v>
                </c:pt>
                <c:pt idx="880">
                  <c:v>3.7699899999999999E-4</c:v>
                </c:pt>
                <c:pt idx="881">
                  <c:v>3.7199299999999999E-4</c:v>
                </c:pt>
                <c:pt idx="882">
                  <c:v>3.7199299999999999E-4</c:v>
                </c:pt>
                <c:pt idx="883">
                  <c:v>3.7199299999999999E-4</c:v>
                </c:pt>
                <c:pt idx="884">
                  <c:v>3.7002600000000002E-4</c:v>
                </c:pt>
                <c:pt idx="885">
                  <c:v>3.71009E-4</c:v>
                </c:pt>
                <c:pt idx="886">
                  <c:v>3.7297600000000001E-4</c:v>
                </c:pt>
                <c:pt idx="887">
                  <c:v>3.7899599999999999E-4</c:v>
                </c:pt>
                <c:pt idx="888">
                  <c:v>3.80009E-4</c:v>
                </c:pt>
                <c:pt idx="889">
                  <c:v>3.6999599999999999E-4</c:v>
                </c:pt>
                <c:pt idx="890">
                  <c:v>3.5399200000000002E-4</c:v>
                </c:pt>
                <c:pt idx="891">
                  <c:v>3.3199800000000002E-4</c:v>
                </c:pt>
                <c:pt idx="892">
                  <c:v>3.2100100000000001E-4</c:v>
                </c:pt>
                <c:pt idx="893">
                  <c:v>3.26991E-4</c:v>
                </c:pt>
                <c:pt idx="894">
                  <c:v>3.3900100000000002E-4</c:v>
                </c:pt>
                <c:pt idx="895">
                  <c:v>3.4800199999999998E-4</c:v>
                </c:pt>
                <c:pt idx="896">
                  <c:v>3.5700199999999998E-4</c:v>
                </c:pt>
                <c:pt idx="897">
                  <c:v>3.6302200000000001E-4</c:v>
                </c:pt>
                <c:pt idx="898">
                  <c:v>3.69012E-4</c:v>
                </c:pt>
                <c:pt idx="899">
                  <c:v>3.7997999999999998E-4</c:v>
                </c:pt>
                <c:pt idx="900">
                  <c:v>3.7997999999999998E-4</c:v>
                </c:pt>
                <c:pt idx="901">
                  <c:v>3.6299200000000002E-4</c:v>
                </c:pt>
                <c:pt idx="902">
                  <c:v>3.3602099999999999E-4</c:v>
                </c:pt>
                <c:pt idx="903">
                  <c:v>3.1402699999999998E-4</c:v>
                </c:pt>
                <c:pt idx="904">
                  <c:v>3.0499699999999999E-4</c:v>
                </c:pt>
                <c:pt idx="905">
                  <c:v>3.08991E-4</c:v>
                </c:pt>
                <c:pt idx="906">
                  <c:v>3.1700700000000001E-4</c:v>
                </c:pt>
                <c:pt idx="907">
                  <c:v>3.19988E-4</c:v>
                </c:pt>
                <c:pt idx="908">
                  <c:v>3.19988E-4</c:v>
                </c:pt>
                <c:pt idx="909">
                  <c:v>3.2299800000000001E-4</c:v>
                </c:pt>
                <c:pt idx="910">
                  <c:v>3.3000100000000001E-4</c:v>
                </c:pt>
                <c:pt idx="911">
                  <c:v>3.3301099999999997E-4</c:v>
                </c:pt>
                <c:pt idx="912">
                  <c:v>3.2800400000000001E-4</c:v>
                </c:pt>
                <c:pt idx="913">
                  <c:v>3.1700700000000001E-4</c:v>
                </c:pt>
                <c:pt idx="914">
                  <c:v>3.0299999999999999E-4</c:v>
                </c:pt>
                <c:pt idx="915">
                  <c:v>2.9399999999999999E-4</c:v>
                </c:pt>
                <c:pt idx="916">
                  <c:v>2.9599699999999999E-4</c:v>
                </c:pt>
                <c:pt idx="917">
                  <c:v>3.0398399999999998E-4</c:v>
                </c:pt>
                <c:pt idx="918">
                  <c:v>3.0800700000000001E-4</c:v>
                </c:pt>
                <c:pt idx="919">
                  <c:v>3.0902000000000002E-4</c:v>
                </c:pt>
                <c:pt idx="920">
                  <c:v>3.0499699999999999E-4</c:v>
                </c:pt>
                <c:pt idx="921">
                  <c:v>2.9599699999999999E-4</c:v>
                </c:pt>
                <c:pt idx="922">
                  <c:v>2.8798000000000002E-4</c:v>
                </c:pt>
                <c:pt idx="923">
                  <c:v>2.8398600000000001E-4</c:v>
                </c:pt>
                <c:pt idx="924">
                  <c:v>2.8502900000000001E-4</c:v>
                </c:pt>
                <c:pt idx="925">
                  <c:v>2.8499999999999999E-4</c:v>
                </c:pt>
                <c:pt idx="926">
                  <c:v>2.8499999999999999E-4</c:v>
                </c:pt>
                <c:pt idx="927">
                  <c:v>2.84016E-4</c:v>
                </c:pt>
                <c:pt idx="928">
                  <c:v>2.7898000000000002E-4</c:v>
                </c:pt>
                <c:pt idx="929">
                  <c:v>2.7099300000000003E-4</c:v>
                </c:pt>
                <c:pt idx="930">
                  <c:v>2.66016E-4</c:v>
                </c:pt>
                <c:pt idx="931">
                  <c:v>2.6500200000000002E-4</c:v>
                </c:pt>
                <c:pt idx="932">
                  <c:v>2.6598600000000001E-4</c:v>
                </c:pt>
                <c:pt idx="933">
                  <c:v>2.7200599999999998E-4</c:v>
                </c:pt>
                <c:pt idx="934">
                  <c:v>2.7200599999999998E-4</c:v>
                </c:pt>
                <c:pt idx="935">
                  <c:v>2.6398900000000001E-4</c:v>
                </c:pt>
                <c:pt idx="936">
                  <c:v>2.5001199999999998E-4</c:v>
                </c:pt>
                <c:pt idx="937">
                  <c:v>2.3600499999999999E-4</c:v>
                </c:pt>
                <c:pt idx="938">
                  <c:v>2.30998E-4</c:v>
                </c:pt>
                <c:pt idx="939">
                  <c:v>2.3898499999999999E-4</c:v>
                </c:pt>
                <c:pt idx="940">
                  <c:v>2.5600200000000002E-4</c:v>
                </c:pt>
                <c:pt idx="941">
                  <c:v>2.7102199999999999E-4</c:v>
                </c:pt>
                <c:pt idx="942">
                  <c:v>2.7298900000000001E-4</c:v>
                </c:pt>
                <c:pt idx="943">
                  <c:v>2.5197899999999999E-4</c:v>
                </c:pt>
                <c:pt idx="944">
                  <c:v>2.27004E-4</c:v>
                </c:pt>
                <c:pt idx="945">
                  <c:v>2.0900399999999999E-4</c:v>
                </c:pt>
                <c:pt idx="946">
                  <c:v>1.94997E-4</c:v>
                </c:pt>
                <c:pt idx="947">
                  <c:v>1.8301600000000001E-4</c:v>
                </c:pt>
                <c:pt idx="948">
                  <c:v>1.73003E-4</c:v>
                </c:pt>
                <c:pt idx="949">
                  <c:v>1.64986E-4</c:v>
                </c:pt>
                <c:pt idx="950">
                  <c:v>1.5398899999999999E-4</c:v>
                </c:pt>
                <c:pt idx="951">
                  <c:v>1.4501800000000001E-4</c:v>
                </c:pt>
                <c:pt idx="952">
                  <c:v>1.3601800000000001E-4</c:v>
                </c:pt>
                <c:pt idx="953">
                  <c:v>1.28985E-4</c:v>
                </c:pt>
                <c:pt idx="954">
                  <c:v>1.2999800000000001E-4</c:v>
                </c:pt>
                <c:pt idx="955">
                  <c:v>1.4099499999999999E-4</c:v>
                </c:pt>
                <c:pt idx="956">
                  <c:v>1.53005E-4</c:v>
                </c:pt>
                <c:pt idx="957">
                  <c:v>1.5401799999999999E-4</c:v>
                </c:pt>
                <c:pt idx="958">
                  <c:v>1.4799799999999999E-4</c:v>
                </c:pt>
                <c:pt idx="959">
                  <c:v>1.37985E-4</c:v>
                </c:pt>
                <c:pt idx="960">
                  <c:v>1.3297800000000001E-4</c:v>
                </c:pt>
                <c:pt idx="961">
                  <c:v>1.24991E-4</c:v>
                </c:pt>
                <c:pt idx="962">
                  <c:v>1.06007E-4</c:v>
                </c:pt>
                <c:pt idx="963" formatCode="0.00E+00">
                  <c:v>8.7999999999999998E-5</c:v>
                </c:pt>
                <c:pt idx="964" formatCode="0.00E+00">
                  <c:v>7.2999999999999999E-5</c:v>
                </c:pt>
                <c:pt idx="965" formatCode="0.00E+00">
                  <c:v>6.0000000000000002E-5</c:v>
                </c:pt>
                <c:pt idx="966" formatCode="0.00E+00">
                  <c:v>5.1E-5</c:v>
                </c:pt>
                <c:pt idx="967" formatCode="0.00E+00">
                  <c:v>4.5000000000000003E-5</c:v>
                </c:pt>
                <c:pt idx="968" formatCode="0.00E+00">
                  <c:v>3.6999999999999998E-5</c:v>
                </c:pt>
                <c:pt idx="969" formatCode="0.00E+00">
                  <c:v>2.0999999999999999E-5</c:v>
                </c:pt>
                <c:pt idx="970" formatCode="0.00E+00">
                  <c:v>1.9999999999999999E-6</c:v>
                </c:pt>
                <c:pt idx="971" formatCode="0.00E+00">
                  <c:v>-1.4E-5</c:v>
                </c:pt>
                <c:pt idx="972" formatCode="0.00E+00">
                  <c:v>-2.9E-5</c:v>
                </c:pt>
                <c:pt idx="973" formatCode="0.00E+00">
                  <c:v>-3.8999999999999999E-5</c:v>
                </c:pt>
                <c:pt idx="974" formatCode="0.00E+00">
                  <c:v>-4.1E-5</c:v>
                </c:pt>
                <c:pt idx="975" formatCode="0.00E+00">
                  <c:v>-4.1E-5</c:v>
                </c:pt>
                <c:pt idx="976" formatCode="0.00E+00">
                  <c:v>-5.1E-5</c:v>
                </c:pt>
                <c:pt idx="977" formatCode="0.00E+00">
                  <c:v>-7.2000000000000002E-5</c:v>
                </c:pt>
                <c:pt idx="978">
                  <c:v>-1.01E-4</c:v>
                </c:pt>
                <c:pt idx="979">
                  <c:v>-1.28985E-4</c:v>
                </c:pt>
                <c:pt idx="980">
                  <c:v>-1.4397499999999999E-4</c:v>
                </c:pt>
                <c:pt idx="981">
                  <c:v>-1.4701499999999999E-4</c:v>
                </c:pt>
                <c:pt idx="982">
                  <c:v>-1.50025E-4</c:v>
                </c:pt>
                <c:pt idx="983">
                  <c:v>-1.5398899999999999E-4</c:v>
                </c:pt>
                <c:pt idx="984">
                  <c:v>-1.5199199999999999E-4</c:v>
                </c:pt>
                <c:pt idx="985">
                  <c:v>-1.4302100000000001E-4</c:v>
                </c:pt>
                <c:pt idx="986">
                  <c:v>-1.2999800000000001E-4</c:v>
                </c:pt>
                <c:pt idx="987">
                  <c:v>-1.2099699999999999E-4</c:v>
                </c:pt>
                <c:pt idx="988">
                  <c:v>-1.26988E-4</c:v>
                </c:pt>
                <c:pt idx="989">
                  <c:v>-1.46985E-4</c:v>
                </c:pt>
                <c:pt idx="990">
                  <c:v>-1.6301900000000001E-4</c:v>
                </c:pt>
                <c:pt idx="991">
                  <c:v>-1.7401600000000001E-4</c:v>
                </c:pt>
                <c:pt idx="992">
                  <c:v>-1.82986E-4</c:v>
                </c:pt>
                <c:pt idx="993">
                  <c:v>-1.8799299999999999E-4</c:v>
                </c:pt>
                <c:pt idx="994">
                  <c:v>-1.9600999999999999E-4</c:v>
                </c:pt>
                <c:pt idx="995">
                  <c:v>-2.0500999999999999E-4</c:v>
                </c:pt>
                <c:pt idx="996">
                  <c:v>-2.0599400000000001E-4</c:v>
                </c:pt>
                <c:pt idx="997">
                  <c:v>-2.0399700000000001E-4</c:v>
                </c:pt>
                <c:pt idx="998">
                  <c:v>-2.0399700000000001E-4</c:v>
                </c:pt>
                <c:pt idx="999">
                  <c:v>-2.0998699999999999E-4</c:v>
                </c:pt>
                <c:pt idx="1000">
                  <c:v>-2.29001E-4</c:v>
                </c:pt>
                <c:pt idx="1001">
                  <c:v>-2.48998E-4</c:v>
                </c:pt>
                <c:pt idx="1002">
                  <c:v>-2.66016E-4</c:v>
                </c:pt>
                <c:pt idx="1003">
                  <c:v>-2.7400299999999999E-4</c:v>
                </c:pt>
                <c:pt idx="1004">
                  <c:v>-2.6798300000000001E-4</c:v>
                </c:pt>
                <c:pt idx="1005">
                  <c:v>-2.6899600000000002E-4</c:v>
                </c:pt>
                <c:pt idx="1006">
                  <c:v>-2.73019E-4</c:v>
                </c:pt>
                <c:pt idx="1007">
                  <c:v>-2.73019E-4</c:v>
                </c:pt>
                <c:pt idx="1008">
                  <c:v>-2.7400299999999999E-4</c:v>
                </c:pt>
                <c:pt idx="1009">
                  <c:v>-2.7298900000000001E-4</c:v>
                </c:pt>
                <c:pt idx="1010">
                  <c:v>-2.7799600000000003E-4</c:v>
                </c:pt>
                <c:pt idx="1011">
                  <c:v>-2.9599699999999999E-4</c:v>
                </c:pt>
                <c:pt idx="1012">
                  <c:v>-3.2100100000000001E-4</c:v>
                </c:pt>
                <c:pt idx="1013">
                  <c:v>-3.4001499999999999E-4</c:v>
                </c:pt>
                <c:pt idx="1014">
                  <c:v>-3.5598900000000002E-4</c:v>
                </c:pt>
                <c:pt idx="1015">
                  <c:v>-3.7598599999999997E-4</c:v>
                </c:pt>
                <c:pt idx="1016">
                  <c:v>-3.9398699999999999E-4</c:v>
                </c:pt>
                <c:pt idx="1017">
                  <c:v>-4.1300100000000003E-4</c:v>
                </c:pt>
                <c:pt idx="1018">
                  <c:v>-4.3302800000000002E-4</c:v>
                </c:pt>
                <c:pt idx="1019">
                  <c:v>-4.50999E-4</c:v>
                </c:pt>
                <c:pt idx="1020">
                  <c:v>-4.6399199999999999E-4</c:v>
                </c:pt>
                <c:pt idx="1021">
                  <c:v>-4.8500300000000002E-4</c:v>
                </c:pt>
                <c:pt idx="1022">
                  <c:v>-5.1400100000000004E-4</c:v>
                </c:pt>
                <c:pt idx="1023">
                  <c:v>-5.4401199999999997E-4</c:v>
                </c:pt>
                <c:pt idx="1024">
                  <c:v>-5.7399299999999996E-4</c:v>
                </c:pt>
                <c:pt idx="1025">
                  <c:v>-6.0698399999999997E-4</c:v>
                </c:pt>
                <c:pt idx="1026">
                  <c:v>-6.5800600000000004E-4</c:v>
                </c:pt>
                <c:pt idx="1027">
                  <c:v>-7.1701399999999998E-4</c:v>
                </c:pt>
                <c:pt idx="1028">
                  <c:v>-7.7298299999999998E-4</c:v>
                </c:pt>
                <c:pt idx="1029">
                  <c:v>-8.2197800000000001E-4</c:v>
                </c:pt>
                <c:pt idx="1030">
                  <c:v>-8.6301599999999998E-4</c:v>
                </c:pt>
                <c:pt idx="1031">
                  <c:v>-9.0199699999999998E-4</c:v>
                </c:pt>
                <c:pt idx="1032">
                  <c:v>-9.4300500000000002E-4</c:v>
                </c:pt>
                <c:pt idx="1033">
                  <c:v>-9.8901999999999996E-4</c:v>
                </c:pt>
                <c:pt idx="1034">
                  <c:v>-1.042992E-3</c:v>
                </c:pt>
                <c:pt idx="1035">
                  <c:v>-1.1049810000000001E-3</c:v>
                </c:pt>
                <c:pt idx="1036">
                  <c:v>-1.1579990000000001E-3</c:v>
                </c:pt>
                <c:pt idx="1037">
                  <c:v>-1.187027E-3</c:v>
                </c:pt>
                <c:pt idx="1038">
                  <c:v>-1.1959970000000001E-3</c:v>
                </c:pt>
                <c:pt idx="1039">
                  <c:v>-1.2069940000000001E-3</c:v>
                </c:pt>
                <c:pt idx="1040">
                  <c:v>-1.2339950000000001E-3</c:v>
                </c:pt>
                <c:pt idx="1041">
                  <c:v>-1.2820069999999999E-3</c:v>
                </c:pt>
                <c:pt idx="1042">
                  <c:v>-1.350015E-3</c:v>
                </c:pt>
                <c:pt idx="1043">
                  <c:v>-1.412988E-3</c:v>
                </c:pt>
                <c:pt idx="1044">
                  <c:v>-1.448005E-3</c:v>
                </c:pt>
                <c:pt idx="1045">
                  <c:v>-1.4539959999999999E-3</c:v>
                </c:pt>
                <c:pt idx="1046">
                  <c:v>-1.452982E-3</c:v>
                </c:pt>
                <c:pt idx="1047">
                  <c:v>-1.459002E-3</c:v>
                </c:pt>
                <c:pt idx="1048">
                  <c:v>-1.4750060000000001E-3</c:v>
                </c:pt>
                <c:pt idx="1049">
                  <c:v>-1.498014E-3</c:v>
                </c:pt>
                <c:pt idx="1050">
                  <c:v>-1.520991E-3</c:v>
                </c:pt>
                <c:pt idx="1051">
                  <c:v>-1.540989E-3</c:v>
                </c:pt>
                <c:pt idx="1052">
                  <c:v>-1.5490059999999999E-3</c:v>
                </c:pt>
                <c:pt idx="1053">
                  <c:v>-1.551986E-3</c:v>
                </c:pt>
                <c:pt idx="1054">
                  <c:v>-1.5600029999999999E-3</c:v>
                </c:pt>
                <c:pt idx="1055">
                  <c:v>-1.559019E-3</c:v>
                </c:pt>
                <c:pt idx="1056">
                  <c:v>-1.531988E-3</c:v>
                </c:pt>
                <c:pt idx="1057">
                  <c:v>-1.4899970000000001E-3</c:v>
                </c:pt>
                <c:pt idx="1058">
                  <c:v>-1.4580190000000001E-3</c:v>
                </c:pt>
                <c:pt idx="1059">
                  <c:v>-1.4339979999999999E-3</c:v>
                </c:pt>
                <c:pt idx="1060">
                  <c:v>-1.4099780000000001E-3</c:v>
                </c:pt>
                <c:pt idx="1061">
                  <c:v>-1.385987E-3</c:v>
                </c:pt>
                <c:pt idx="1062">
                  <c:v>-1.3630090000000001E-3</c:v>
                </c:pt>
                <c:pt idx="1063">
                  <c:v>-1.337022E-3</c:v>
                </c:pt>
                <c:pt idx="1064">
                  <c:v>-1.3140140000000001E-3</c:v>
                </c:pt>
                <c:pt idx="1065">
                  <c:v>-1.2979809999999999E-3</c:v>
                </c:pt>
                <c:pt idx="1066">
                  <c:v>-1.2679989999999999E-3</c:v>
                </c:pt>
                <c:pt idx="1067">
                  <c:v>-1.2120010000000001E-3</c:v>
                </c:pt>
                <c:pt idx="1068">
                  <c:v>-1.136988E-3</c:v>
                </c:pt>
                <c:pt idx="1069">
                  <c:v>-1.065016E-3</c:v>
                </c:pt>
                <c:pt idx="1070">
                  <c:v>-1.010001E-3</c:v>
                </c:pt>
                <c:pt idx="1071">
                  <c:v>-9.7200300000000004E-4</c:v>
                </c:pt>
                <c:pt idx="1072">
                  <c:v>-9.4100800000000001E-4</c:v>
                </c:pt>
                <c:pt idx="1073">
                  <c:v>-9.0199699999999998E-4</c:v>
                </c:pt>
                <c:pt idx="1074">
                  <c:v>-8.5899200000000005E-4</c:v>
                </c:pt>
                <c:pt idx="1075">
                  <c:v>-8.1500400000000003E-4</c:v>
                </c:pt>
                <c:pt idx="1076">
                  <c:v>-7.7399599999999999E-4</c:v>
                </c:pt>
                <c:pt idx="1077">
                  <c:v>-7.3099099999999995E-4</c:v>
                </c:pt>
                <c:pt idx="1078">
                  <c:v>-6.7400900000000004E-4</c:v>
                </c:pt>
                <c:pt idx="1079">
                  <c:v>-6.0999399999999999E-4</c:v>
                </c:pt>
                <c:pt idx="1080">
                  <c:v>-5.4898900000000005E-4</c:v>
                </c:pt>
                <c:pt idx="1081">
                  <c:v>-4.9200700000000003E-4</c:v>
                </c:pt>
                <c:pt idx="1082">
                  <c:v>-4.3800499999999999E-4</c:v>
                </c:pt>
                <c:pt idx="1083">
                  <c:v>-3.8298999999999999E-4</c:v>
                </c:pt>
                <c:pt idx="1084">
                  <c:v>-3.2600800000000003E-4</c:v>
                </c:pt>
                <c:pt idx="1085">
                  <c:v>-2.82019E-4</c:v>
                </c:pt>
                <c:pt idx="1086">
                  <c:v>-2.5698499999999999E-4</c:v>
                </c:pt>
                <c:pt idx="1087">
                  <c:v>-2.3698799999999999E-4</c:v>
                </c:pt>
                <c:pt idx="1088">
                  <c:v>-2.1100000000000001E-4</c:v>
                </c:pt>
                <c:pt idx="1089">
                  <c:v>-1.7899300000000001E-4</c:v>
                </c:pt>
                <c:pt idx="1090">
                  <c:v>-1.4099499999999999E-4</c:v>
                </c:pt>
                <c:pt idx="1091">
                  <c:v>-1.00017E-4</c:v>
                </c:pt>
                <c:pt idx="1092" formatCode="0.00E+00">
                  <c:v>-6.3999999999999997E-5</c:v>
                </c:pt>
                <c:pt idx="1093" formatCode="0.00E+00">
                  <c:v>-3.0000000000000001E-5</c:v>
                </c:pt>
                <c:pt idx="1094" formatCode="0.00E+00">
                  <c:v>9.0000000000000002E-6</c:v>
                </c:pt>
                <c:pt idx="1095" formatCode="0.00E+00">
                  <c:v>5.0000000000000002E-5</c:v>
                </c:pt>
                <c:pt idx="1096" formatCode="0.00E+00">
                  <c:v>8.0000000000000007E-5</c:v>
                </c:pt>
                <c:pt idx="1097">
                  <c:v>1.00017E-4</c:v>
                </c:pt>
                <c:pt idx="1098">
                  <c:v>1.2001400000000001E-4</c:v>
                </c:pt>
                <c:pt idx="1099">
                  <c:v>1.39982E-4</c:v>
                </c:pt>
                <c:pt idx="1100">
                  <c:v>1.5899499999999999E-4</c:v>
                </c:pt>
                <c:pt idx="1101">
                  <c:v>1.7201900000000001E-4</c:v>
                </c:pt>
                <c:pt idx="1102">
                  <c:v>1.8098999999999999E-4</c:v>
                </c:pt>
                <c:pt idx="1103">
                  <c:v>1.93E-4</c:v>
                </c:pt>
                <c:pt idx="1104">
                  <c:v>2.1001700000000001E-4</c:v>
                </c:pt>
                <c:pt idx="1105">
                  <c:v>2.2998499999999999E-4</c:v>
                </c:pt>
                <c:pt idx="1106">
                  <c:v>2.4798499999999999E-4</c:v>
                </c:pt>
                <c:pt idx="1107">
                  <c:v>2.6699900000000002E-4</c:v>
                </c:pt>
                <c:pt idx="1108">
                  <c:v>2.9000599999999999E-4</c:v>
                </c:pt>
                <c:pt idx="1109">
                  <c:v>3.1501100000000002E-4</c:v>
                </c:pt>
                <c:pt idx="1110">
                  <c:v>3.4001499999999999E-4</c:v>
                </c:pt>
                <c:pt idx="1111">
                  <c:v>3.5801499999999999E-4</c:v>
                </c:pt>
                <c:pt idx="1112">
                  <c:v>3.6498900000000003E-4</c:v>
                </c:pt>
                <c:pt idx="1113">
                  <c:v>3.6898299999999997E-4</c:v>
                </c:pt>
                <c:pt idx="1114">
                  <c:v>3.7801300000000001E-4</c:v>
                </c:pt>
                <c:pt idx="1115">
                  <c:v>3.8799599999999999E-4</c:v>
                </c:pt>
                <c:pt idx="1116">
                  <c:v>3.9198999999999999E-4</c:v>
                </c:pt>
                <c:pt idx="1117">
                  <c:v>3.9500000000000001E-4</c:v>
                </c:pt>
                <c:pt idx="1118">
                  <c:v>4.0400000000000001E-4</c:v>
                </c:pt>
                <c:pt idx="1119">
                  <c:v>4.19021E-4</c:v>
                </c:pt>
                <c:pt idx="1120">
                  <c:v>4.3800499999999999E-4</c:v>
                </c:pt>
                <c:pt idx="1121">
                  <c:v>4.5797200000000001E-4</c:v>
                </c:pt>
                <c:pt idx="1122">
                  <c:v>4.70996E-4</c:v>
                </c:pt>
                <c:pt idx="1123">
                  <c:v>4.7102599999999999E-4</c:v>
                </c:pt>
                <c:pt idx="1124">
                  <c:v>4.6399199999999999E-4</c:v>
                </c:pt>
                <c:pt idx="1125">
                  <c:v>4.59999E-4</c:v>
                </c:pt>
                <c:pt idx="1126">
                  <c:v>4.59999E-4</c:v>
                </c:pt>
                <c:pt idx="1127">
                  <c:v>4.6098200000000003E-4</c:v>
                </c:pt>
                <c:pt idx="1128">
                  <c:v>4.6101200000000001E-4</c:v>
                </c:pt>
                <c:pt idx="1129">
                  <c:v>4.6101200000000001E-4</c:v>
                </c:pt>
                <c:pt idx="1130">
                  <c:v>4.7197899999999997E-4</c:v>
                </c:pt>
                <c:pt idx="1131">
                  <c:v>4.9498700000000001E-4</c:v>
                </c:pt>
                <c:pt idx="1132">
                  <c:v>5.1602699999999996E-4</c:v>
                </c:pt>
                <c:pt idx="1133">
                  <c:v>5.2601099999999995E-4</c:v>
                </c:pt>
                <c:pt idx="1134">
                  <c:v>5.2598100000000002E-4</c:v>
                </c:pt>
                <c:pt idx="1135">
                  <c:v>5.2100400000000004E-4</c:v>
                </c:pt>
                <c:pt idx="1136">
                  <c:v>5.1501400000000005E-4</c:v>
                </c:pt>
                <c:pt idx="1137">
                  <c:v>5.1599700000000003E-4</c:v>
                </c:pt>
                <c:pt idx="1138">
                  <c:v>5.2398400000000002E-4</c:v>
                </c:pt>
                <c:pt idx="1139">
                  <c:v>5.3200100000000005E-4</c:v>
                </c:pt>
                <c:pt idx="1140">
                  <c:v>5.3599500000000005E-4</c:v>
                </c:pt>
                <c:pt idx="1141">
                  <c:v>5.3799200000000005E-4</c:v>
                </c:pt>
                <c:pt idx="1142">
                  <c:v>5.3700799999999995E-4</c:v>
                </c:pt>
                <c:pt idx="1143">
                  <c:v>5.3900499999999995E-4</c:v>
                </c:pt>
                <c:pt idx="1144">
                  <c:v>5.4001799999999997E-4</c:v>
                </c:pt>
                <c:pt idx="1145">
                  <c:v>5.3900499999999995E-4</c:v>
                </c:pt>
                <c:pt idx="1146">
                  <c:v>5.3897500000000002E-4</c:v>
                </c:pt>
                <c:pt idx="1147">
                  <c:v>5.3700799999999995E-4</c:v>
                </c:pt>
                <c:pt idx="1148">
                  <c:v>5.4201499999999997E-4</c:v>
                </c:pt>
                <c:pt idx="1149">
                  <c:v>5.5399500000000005E-4</c:v>
                </c:pt>
                <c:pt idx="1150">
                  <c:v>5.7500599999999998E-4</c:v>
                </c:pt>
                <c:pt idx="1151">
                  <c:v>5.9199299999999997E-4</c:v>
                </c:pt>
                <c:pt idx="1152">
                  <c:v>5.8698699999999997E-4</c:v>
                </c:pt>
                <c:pt idx="1153">
                  <c:v>5.6698899999999995E-4</c:v>
                </c:pt>
                <c:pt idx="1154">
                  <c:v>5.5101499999999997E-4</c:v>
                </c:pt>
                <c:pt idx="1155">
                  <c:v>5.3900499999999995E-4</c:v>
                </c:pt>
                <c:pt idx="1156">
                  <c:v>5.2899100000000003E-4</c:v>
                </c:pt>
                <c:pt idx="1157">
                  <c:v>5.2100400000000004E-4</c:v>
                </c:pt>
                <c:pt idx="1158">
                  <c:v>5.1298700000000001E-4</c:v>
                </c:pt>
                <c:pt idx="1159">
                  <c:v>5.0601400000000005E-4</c:v>
                </c:pt>
                <c:pt idx="1160">
                  <c:v>5.0902399999999996E-4</c:v>
                </c:pt>
                <c:pt idx="1161">
                  <c:v>5.1498400000000001E-4</c:v>
                </c:pt>
                <c:pt idx="1162">
                  <c:v>5.1298700000000001E-4</c:v>
                </c:pt>
                <c:pt idx="1163">
                  <c:v>5.1298700000000001E-4</c:v>
                </c:pt>
                <c:pt idx="1164">
                  <c:v>5.1501400000000005E-4</c:v>
                </c:pt>
                <c:pt idx="1165">
                  <c:v>5.1701099999999995E-4</c:v>
                </c:pt>
                <c:pt idx="1166">
                  <c:v>5.1698100000000002E-4</c:v>
                </c:pt>
                <c:pt idx="1167">
                  <c:v>5.1599700000000003E-4</c:v>
                </c:pt>
                <c:pt idx="1168">
                  <c:v>5.1599700000000003E-4</c:v>
                </c:pt>
                <c:pt idx="1169">
                  <c:v>5.1301700000000005E-4</c:v>
                </c:pt>
                <c:pt idx="1170">
                  <c:v>5.1400100000000004E-4</c:v>
                </c:pt>
                <c:pt idx="1171">
                  <c:v>5.2499800000000004E-4</c:v>
                </c:pt>
                <c:pt idx="1172">
                  <c:v>5.4299800000000005E-4</c:v>
                </c:pt>
                <c:pt idx="1173">
                  <c:v>5.5298200000000004E-4</c:v>
                </c:pt>
                <c:pt idx="1174">
                  <c:v>5.4299800000000005E-4</c:v>
                </c:pt>
                <c:pt idx="1175">
                  <c:v>5.1501400000000005E-4</c:v>
                </c:pt>
                <c:pt idx="1176">
                  <c:v>4.8601599999999998E-4</c:v>
                </c:pt>
                <c:pt idx="1177">
                  <c:v>4.6998299999999999E-4</c:v>
                </c:pt>
                <c:pt idx="1178">
                  <c:v>4.61996E-4</c:v>
                </c:pt>
                <c:pt idx="1179">
                  <c:v>4.5901500000000001E-4</c:v>
                </c:pt>
                <c:pt idx="1180">
                  <c:v>4.5698899999999998E-4</c:v>
                </c:pt>
                <c:pt idx="1181">
                  <c:v>4.50999E-4</c:v>
                </c:pt>
                <c:pt idx="1182">
                  <c:v>4.3800499999999999E-4</c:v>
                </c:pt>
                <c:pt idx="1183">
                  <c:v>4.22984E-4</c:v>
                </c:pt>
                <c:pt idx="1184">
                  <c:v>4.1300100000000003E-4</c:v>
                </c:pt>
                <c:pt idx="1185">
                  <c:v>4.0301699999999998E-4</c:v>
                </c:pt>
                <c:pt idx="1186">
                  <c:v>3.93003E-4</c:v>
                </c:pt>
                <c:pt idx="1187">
                  <c:v>3.84003E-4</c:v>
                </c:pt>
                <c:pt idx="1188">
                  <c:v>3.7598599999999997E-4</c:v>
                </c:pt>
                <c:pt idx="1189">
                  <c:v>3.6498900000000003E-4</c:v>
                </c:pt>
                <c:pt idx="1190">
                  <c:v>3.5202500000000001E-4</c:v>
                </c:pt>
                <c:pt idx="1191">
                  <c:v>3.4499200000000002E-4</c:v>
                </c:pt>
                <c:pt idx="1192">
                  <c:v>3.3399500000000002E-4</c:v>
                </c:pt>
                <c:pt idx="1193">
                  <c:v>3.2502399999999998E-4</c:v>
                </c:pt>
                <c:pt idx="1194">
                  <c:v>3.2100100000000001E-4</c:v>
                </c:pt>
                <c:pt idx="1195">
                  <c:v>3.13997E-4</c:v>
                </c:pt>
                <c:pt idx="1196">
                  <c:v>3.0800700000000001E-4</c:v>
                </c:pt>
                <c:pt idx="1197">
                  <c:v>3.0499699999999999E-4</c:v>
                </c:pt>
                <c:pt idx="1198">
                  <c:v>3.0299999999999999E-4</c:v>
                </c:pt>
                <c:pt idx="1199">
                  <c:v>2.9998999999999998E-4</c:v>
                </c:pt>
                <c:pt idx="1200">
                  <c:v>2.9599699999999999E-4</c:v>
                </c:pt>
                <c:pt idx="1201">
                  <c:v>2.93016E-4</c:v>
                </c:pt>
                <c:pt idx="1202">
                  <c:v>2.8899299999999998E-4</c:v>
                </c:pt>
                <c:pt idx="1203">
                  <c:v>2.8798000000000002E-4</c:v>
                </c:pt>
                <c:pt idx="1204">
                  <c:v>2.9498300000000002E-4</c:v>
                </c:pt>
                <c:pt idx="1205">
                  <c:v>3.0401400000000002E-4</c:v>
                </c:pt>
                <c:pt idx="1206">
                  <c:v>3.0902000000000002E-4</c:v>
                </c:pt>
                <c:pt idx="1207">
                  <c:v>3.1098699999999998E-4</c:v>
                </c:pt>
                <c:pt idx="1208">
                  <c:v>3.1498099999999998E-4</c:v>
                </c:pt>
                <c:pt idx="1209">
                  <c:v>3.1900400000000001E-4</c:v>
                </c:pt>
                <c:pt idx="1210">
                  <c:v>3.1700700000000001E-4</c:v>
                </c:pt>
                <c:pt idx="1211">
                  <c:v>3.0401400000000002E-4</c:v>
                </c:pt>
                <c:pt idx="1212">
                  <c:v>2.8699599999999997E-4</c:v>
                </c:pt>
                <c:pt idx="1213">
                  <c:v>2.7498600000000001E-4</c:v>
                </c:pt>
                <c:pt idx="1214">
                  <c:v>2.7000899999999998E-4</c:v>
                </c:pt>
                <c:pt idx="1215">
                  <c:v>2.7099300000000003E-4</c:v>
                </c:pt>
                <c:pt idx="1216">
                  <c:v>2.7000899999999998E-4</c:v>
                </c:pt>
                <c:pt idx="1217">
                  <c:v>2.7000899999999998E-4</c:v>
                </c:pt>
                <c:pt idx="1218">
                  <c:v>2.7999299999999997E-4</c:v>
                </c:pt>
                <c:pt idx="1219">
                  <c:v>2.9701E-4</c:v>
                </c:pt>
                <c:pt idx="1220">
                  <c:v>3.1298399999999998E-4</c:v>
                </c:pt>
                <c:pt idx="1221">
                  <c:v>3.17991E-4</c:v>
                </c:pt>
                <c:pt idx="1222">
                  <c:v>3.1200100000000001E-4</c:v>
                </c:pt>
                <c:pt idx="1223">
                  <c:v>3.0100400000000001E-4</c:v>
                </c:pt>
                <c:pt idx="1224">
                  <c:v>2.9000599999999999E-4</c:v>
                </c:pt>
                <c:pt idx="1225">
                  <c:v>2.9000599999999999E-4</c:v>
                </c:pt>
                <c:pt idx="1226">
                  <c:v>2.9000599999999999E-4</c:v>
                </c:pt>
                <c:pt idx="1227">
                  <c:v>2.8699599999999997E-4</c:v>
                </c:pt>
                <c:pt idx="1228">
                  <c:v>2.8899299999999998E-4</c:v>
                </c:pt>
                <c:pt idx="1229">
                  <c:v>2.9701E-4</c:v>
                </c:pt>
                <c:pt idx="1230">
                  <c:v>3.13997E-4</c:v>
                </c:pt>
                <c:pt idx="1231">
                  <c:v>3.2797499999999999E-4</c:v>
                </c:pt>
                <c:pt idx="1232">
                  <c:v>3.3301099999999997E-4</c:v>
                </c:pt>
                <c:pt idx="1233">
                  <c:v>3.2702099999999998E-4</c:v>
                </c:pt>
                <c:pt idx="1234">
                  <c:v>3.15994E-4</c:v>
                </c:pt>
                <c:pt idx="1235">
                  <c:v>3.1098699999999998E-4</c:v>
                </c:pt>
                <c:pt idx="1236">
                  <c:v>3.1501100000000002E-4</c:v>
                </c:pt>
                <c:pt idx="1237">
                  <c:v>3.1900400000000001E-4</c:v>
                </c:pt>
                <c:pt idx="1238">
                  <c:v>3.2100100000000001E-4</c:v>
                </c:pt>
                <c:pt idx="1239">
                  <c:v>3.26991E-4</c:v>
                </c:pt>
                <c:pt idx="1240">
                  <c:v>3.3500799999999997E-4</c:v>
                </c:pt>
                <c:pt idx="1241">
                  <c:v>3.4901499999999999E-4</c:v>
                </c:pt>
                <c:pt idx="1242">
                  <c:v>3.5998200000000001E-4</c:v>
                </c:pt>
                <c:pt idx="1243">
                  <c:v>3.5899899999999998E-4</c:v>
                </c:pt>
                <c:pt idx="1244">
                  <c:v>3.4999899999999998E-4</c:v>
                </c:pt>
                <c:pt idx="1245">
                  <c:v>3.37988E-4</c:v>
                </c:pt>
                <c:pt idx="1246">
                  <c:v>3.3000100000000001E-4</c:v>
                </c:pt>
                <c:pt idx="1247">
                  <c:v>3.3199800000000002E-4</c:v>
                </c:pt>
                <c:pt idx="1248">
                  <c:v>3.4299500000000002E-4</c:v>
                </c:pt>
                <c:pt idx="1249">
                  <c:v>3.5199500000000002E-4</c:v>
                </c:pt>
                <c:pt idx="1250">
                  <c:v>3.5101199999999999E-4</c:v>
                </c:pt>
                <c:pt idx="1251">
                  <c:v>3.41028E-4</c:v>
                </c:pt>
                <c:pt idx="1252">
                  <c:v>3.28988E-4</c:v>
                </c:pt>
                <c:pt idx="1253">
                  <c:v>3.19988E-4</c:v>
                </c:pt>
                <c:pt idx="1254">
                  <c:v>3.1501100000000002E-4</c:v>
                </c:pt>
                <c:pt idx="1255">
                  <c:v>3.08991E-4</c:v>
                </c:pt>
                <c:pt idx="1256">
                  <c:v>3.0401400000000002E-4</c:v>
                </c:pt>
                <c:pt idx="1257">
                  <c:v>2.9900700000000001E-4</c:v>
                </c:pt>
                <c:pt idx="1258">
                  <c:v>2.8598300000000002E-4</c:v>
                </c:pt>
                <c:pt idx="1259">
                  <c:v>2.7200599999999998E-4</c:v>
                </c:pt>
                <c:pt idx="1260">
                  <c:v>2.5701499999999998E-4</c:v>
                </c:pt>
                <c:pt idx="1261">
                  <c:v>2.50995E-4</c:v>
                </c:pt>
                <c:pt idx="1262">
                  <c:v>2.6199200000000001E-4</c:v>
                </c:pt>
                <c:pt idx="1263">
                  <c:v>2.77013E-4</c:v>
                </c:pt>
                <c:pt idx="1264">
                  <c:v>2.7799600000000003E-4</c:v>
                </c:pt>
                <c:pt idx="1265">
                  <c:v>2.5698499999999999E-4</c:v>
                </c:pt>
                <c:pt idx="1266">
                  <c:v>2.1699100000000001E-4</c:v>
                </c:pt>
                <c:pt idx="1267">
                  <c:v>1.80006E-4</c:v>
                </c:pt>
                <c:pt idx="1268">
                  <c:v>1.6900899999999999E-4</c:v>
                </c:pt>
                <c:pt idx="1269">
                  <c:v>1.80006E-4</c:v>
                </c:pt>
                <c:pt idx="1270">
                  <c:v>2.0399700000000001E-4</c:v>
                </c:pt>
                <c:pt idx="1271">
                  <c:v>2.20001E-4</c:v>
                </c:pt>
                <c:pt idx="1272">
                  <c:v>2.1201400000000001E-4</c:v>
                </c:pt>
                <c:pt idx="1273">
                  <c:v>1.91003E-4</c:v>
                </c:pt>
                <c:pt idx="1274">
                  <c:v>1.71989E-4</c:v>
                </c:pt>
                <c:pt idx="1275">
                  <c:v>1.55985E-4</c:v>
                </c:pt>
                <c:pt idx="1276">
                  <c:v>1.3700100000000001E-4</c:v>
                </c:pt>
                <c:pt idx="1277">
                  <c:v>1.1500700000000001E-4</c:v>
                </c:pt>
                <c:pt idx="1278" formatCode="0.00E+00">
                  <c:v>9.6000000000000002E-5</c:v>
                </c:pt>
                <c:pt idx="1279" formatCode="0.00E+00">
                  <c:v>7.2999999999999999E-5</c:v>
                </c:pt>
                <c:pt idx="1280" formatCode="0.00E+00">
                  <c:v>4.8999999999999998E-5</c:v>
                </c:pt>
                <c:pt idx="1281" formatCode="0.00E+00">
                  <c:v>3.0000000000000001E-5</c:v>
                </c:pt>
                <c:pt idx="1282" formatCode="0.00E+00">
                  <c:v>6.9999999999999999E-6</c:v>
                </c:pt>
                <c:pt idx="1283" formatCode="0.00E+00">
                  <c:v>-2.3E-5</c:v>
                </c:pt>
                <c:pt idx="1284" formatCode="0.00E+00">
                  <c:v>-6.0999999999999999E-5</c:v>
                </c:pt>
                <c:pt idx="1285" formatCode="0.00E+00">
                  <c:v>-9.7E-5</c:v>
                </c:pt>
                <c:pt idx="1286">
                  <c:v>-1.1497699999999999E-4</c:v>
                </c:pt>
                <c:pt idx="1287">
                  <c:v>-1.1298099999999999E-4</c:v>
                </c:pt>
                <c:pt idx="1288">
                  <c:v>-1.08004E-4</c:v>
                </c:pt>
                <c:pt idx="1289">
                  <c:v>-1.09017E-4</c:v>
                </c:pt>
                <c:pt idx="1290">
                  <c:v>-1.1500700000000001E-4</c:v>
                </c:pt>
                <c:pt idx="1291">
                  <c:v>-1.2600400000000001E-4</c:v>
                </c:pt>
                <c:pt idx="1292">
                  <c:v>-1.35988E-4</c:v>
                </c:pt>
                <c:pt idx="1293">
                  <c:v>-1.4397499999999999E-4</c:v>
                </c:pt>
                <c:pt idx="1294">
                  <c:v>-1.4901199999999999E-4</c:v>
                </c:pt>
                <c:pt idx="1295">
                  <c:v>-1.4901199999999999E-4</c:v>
                </c:pt>
                <c:pt idx="1296">
                  <c:v>-1.53005E-4</c:v>
                </c:pt>
                <c:pt idx="1297">
                  <c:v>-1.6400200000000001E-4</c:v>
                </c:pt>
                <c:pt idx="1298">
                  <c:v>-1.7899300000000001E-4</c:v>
                </c:pt>
                <c:pt idx="1299">
                  <c:v>-1.9800699999999999E-4</c:v>
                </c:pt>
                <c:pt idx="1300">
                  <c:v>-2.1201400000000001E-4</c:v>
                </c:pt>
                <c:pt idx="1301">
                  <c:v>-2.22981E-4</c:v>
                </c:pt>
                <c:pt idx="1302">
                  <c:v>-2.33978E-4</c:v>
                </c:pt>
                <c:pt idx="1303">
                  <c:v>-2.4202499999999999E-4</c:v>
                </c:pt>
                <c:pt idx="1304">
                  <c:v>-2.5600200000000002E-4</c:v>
                </c:pt>
                <c:pt idx="1305">
                  <c:v>-2.7698300000000001E-4</c:v>
                </c:pt>
                <c:pt idx="1306">
                  <c:v>-2.9802300000000002E-4</c:v>
                </c:pt>
                <c:pt idx="1307">
                  <c:v>-3.1700700000000001E-4</c:v>
                </c:pt>
                <c:pt idx="1308">
                  <c:v>-3.1897400000000003E-4</c:v>
                </c:pt>
                <c:pt idx="1309">
                  <c:v>-3.08991E-4</c:v>
                </c:pt>
                <c:pt idx="1310">
                  <c:v>-3.0702399999999998E-4</c:v>
                </c:pt>
                <c:pt idx="1311">
                  <c:v>-3.0601000000000001E-4</c:v>
                </c:pt>
                <c:pt idx="1312">
                  <c:v>-3.0097400000000002E-4</c:v>
                </c:pt>
                <c:pt idx="1313">
                  <c:v>-2.9599699999999999E-4</c:v>
                </c:pt>
                <c:pt idx="1314">
                  <c:v>-2.93016E-4</c:v>
                </c:pt>
                <c:pt idx="1315">
                  <c:v>-2.9900700000000001E-4</c:v>
                </c:pt>
                <c:pt idx="1316">
                  <c:v>-3.1501100000000002E-4</c:v>
                </c:pt>
                <c:pt idx="1317">
                  <c:v>-3.3199800000000002E-4</c:v>
                </c:pt>
                <c:pt idx="1318">
                  <c:v>-3.37988E-4</c:v>
                </c:pt>
                <c:pt idx="1319">
                  <c:v>-3.2800400000000001E-4</c:v>
                </c:pt>
                <c:pt idx="1320">
                  <c:v>-3.1200100000000001E-4</c:v>
                </c:pt>
                <c:pt idx="1321">
                  <c:v>-3.0398399999999998E-4</c:v>
                </c:pt>
                <c:pt idx="1322">
                  <c:v>-2.9998999999999998E-4</c:v>
                </c:pt>
                <c:pt idx="1323">
                  <c:v>-3.0100400000000001E-4</c:v>
                </c:pt>
                <c:pt idx="1324">
                  <c:v>-3.0299999999999999E-4</c:v>
                </c:pt>
                <c:pt idx="1325">
                  <c:v>-2.9998999999999998E-4</c:v>
                </c:pt>
                <c:pt idx="1326">
                  <c:v>-3.0002000000000002E-4</c:v>
                </c:pt>
                <c:pt idx="1327">
                  <c:v>-2.9802300000000002E-4</c:v>
                </c:pt>
                <c:pt idx="1328">
                  <c:v>-2.9799299999999998E-4</c:v>
                </c:pt>
                <c:pt idx="1329">
                  <c:v>-3.0598000000000002E-4</c:v>
                </c:pt>
                <c:pt idx="1330">
                  <c:v>-3.24994E-4</c:v>
                </c:pt>
                <c:pt idx="1331">
                  <c:v>-3.4999899999999998E-4</c:v>
                </c:pt>
                <c:pt idx="1332">
                  <c:v>-3.64006E-4</c:v>
                </c:pt>
                <c:pt idx="1333">
                  <c:v>-3.5801499999999999E-4</c:v>
                </c:pt>
                <c:pt idx="1334">
                  <c:v>-3.3998500000000001E-4</c:v>
                </c:pt>
                <c:pt idx="1335">
                  <c:v>-3.2600800000000003E-4</c:v>
                </c:pt>
                <c:pt idx="1336">
                  <c:v>-3.2401100000000003E-4</c:v>
                </c:pt>
                <c:pt idx="1337">
                  <c:v>-3.3000100000000001E-4</c:v>
                </c:pt>
                <c:pt idx="1338">
                  <c:v>-3.3301099999999997E-4</c:v>
                </c:pt>
                <c:pt idx="1339">
                  <c:v>-3.3697499999999999E-4</c:v>
                </c:pt>
                <c:pt idx="1340">
                  <c:v>-3.5497600000000001E-4</c:v>
                </c:pt>
                <c:pt idx="1341">
                  <c:v>-3.8501600000000001E-4</c:v>
                </c:pt>
                <c:pt idx="1342">
                  <c:v>-4.1601099999999998E-4</c:v>
                </c:pt>
                <c:pt idx="1343">
                  <c:v>-4.3100099999999998E-4</c:v>
                </c:pt>
                <c:pt idx="1344">
                  <c:v>-4.2900399999999997E-4</c:v>
                </c:pt>
                <c:pt idx="1345">
                  <c:v>-4.33981E-4</c:v>
                </c:pt>
                <c:pt idx="1346">
                  <c:v>-4.3898800000000002E-4</c:v>
                </c:pt>
                <c:pt idx="1347">
                  <c:v>-4.2200099999999997E-4</c:v>
                </c:pt>
                <c:pt idx="1348">
                  <c:v>-3.9002299999999998E-4</c:v>
                </c:pt>
                <c:pt idx="1349">
                  <c:v>-3.6102500000000001E-4</c:v>
                </c:pt>
                <c:pt idx="1350">
                  <c:v>-3.4797199999999999E-4</c:v>
                </c:pt>
                <c:pt idx="1351">
                  <c:v>-3.5199500000000002E-4</c:v>
                </c:pt>
                <c:pt idx="1352">
                  <c:v>-3.6102500000000001E-4</c:v>
                </c:pt>
                <c:pt idx="1353">
                  <c:v>-3.6197900000000001E-4</c:v>
                </c:pt>
                <c:pt idx="1354">
                  <c:v>-3.5700199999999998E-4</c:v>
                </c:pt>
                <c:pt idx="1355">
                  <c:v>-3.5500499999999998E-4</c:v>
                </c:pt>
                <c:pt idx="1356">
                  <c:v>-3.5297900000000001E-4</c:v>
                </c:pt>
                <c:pt idx="1357">
                  <c:v>-3.4001499999999999E-4</c:v>
                </c:pt>
                <c:pt idx="1358">
                  <c:v>-3.1000400000000001E-4</c:v>
                </c:pt>
                <c:pt idx="1359">
                  <c:v>-2.7099300000000003E-4</c:v>
                </c:pt>
                <c:pt idx="1360">
                  <c:v>-2.39015E-4</c:v>
                </c:pt>
                <c:pt idx="1361">
                  <c:v>-2.2500800000000001E-4</c:v>
                </c:pt>
                <c:pt idx="1362">
                  <c:v>-2.27004E-4</c:v>
                </c:pt>
                <c:pt idx="1363">
                  <c:v>-2.2599100000000001E-4</c:v>
                </c:pt>
                <c:pt idx="1364">
                  <c:v>-2.1597700000000001E-4</c:v>
                </c:pt>
                <c:pt idx="1365">
                  <c:v>-2.00003E-4</c:v>
                </c:pt>
                <c:pt idx="1366">
                  <c:v>-1.78009E-4</c:v>
                </c:pt>
                <c:pt idx="1367">
                  <c:v>-1.5801199999999999E-4</c:v>
                </c:pt>
                <c:pt idx="1368">
                  <c:v>-1.44988E-4</c:v>
                </c:pt>
                <c:pt idx="1369">
                  <c:v>-1.3098100000000001E-4</c:v>
                </c:pt>
                <c:pt idx="1370">
                  <c:v>-1.1500700000000001E-4</c:v>
                </c:pt>
                <c:pt idx="1371">
                  <c:v>-1.04994E-4</c:v>
                </c:pt>
                <c:pt idx="1372">
                  <c:v>-1.0401E-4</c:v>
                </c:pt>
                <c:pt idx="1373">
                  <c:v>-1.1500700000000001E-4</c:v>
                </c:pt>
                <c:pt idx="1374">
                  <c:v>-1.1798699999999999E-4</c:v>
                </c:pt>
                <c:pt idx="1375" formatCode="0.00E+00">
                  <c:v>-9.3999999999999994E-5</c:v>
                </c:pt>
                <c:pt idx="1376" formatCode="0.00E+00">
                  <c:v>-4.6E-5</c:v>
                </c:pt>
                <c:pt idx="1377" formatCode="0.00E+00">
                  <c:v>3.9899999999999999E-6</c:v>
                </c:pt>
                <c:pt idx="1378" formatCode="0.00E+00">
                  <c:v>3.6999999999999998E-5</c:v>
                </c:pt>
                <c:pt idx="1379" formatCode="0.00E+00">
                  <c:v>5.3000000000000001E-5</c:v>
                </c:pt>
                <c:pt idx="1380" formatCode="0.00E+00">
                  <c:v>6.3999999999999997E-5</c:v>
                </c:pt>
                <c:pt idx="1381" formatCode="0.00E+00">
                  <c:v>7.7000000000000001E-5</c:v>
                </c:pt>
                <c:pt idx="1382" formatCode="0.00E+00">
                  <c:v>8.0000000000000007E-5</c:v>
                </c:pt>
                <c:pt idx="1383" formatCode="0.00E+00">
                  <c:v>6.7999999999999999E-5</c:v>
                </c:pt>
                <c:pt idx="1384" formatCode="0.00E+00">
                  <c:v>5.3000000000000001E-5</c:v>
                </c:pt>
                <c:pt idx="1385" formatCode="0.00E+00">
                  <c:v>5.5000000000000002E-5</c:v>
                </c:pt>
                <c:pt idx="1386" formatCode="0.00E+00">
                  <c:v>8.2999999999999998E-5</c:v>
                </c:pt>
                <c:pt idx="1387">
                  <c:v>1.2999800000000001E-4</c:v>
                </c:pt>
                <c:pt idx="1388">
                  <c:v>1.6701199999999999E-4</c:v>
                </c:pt>
                <c:pt idx="1389">
                  <c:v>1.6900899999999999E-4</c:v>
                </c:pt>
                <c:pt idx="1390">
                  <c:v>1.3497499999999999E-4</c:v>
                </c:pt>
                <c:pt idx="1391" formatCode="0.00E+00">
                  <c:v>9.3999999999999994E-5</c:v>
                </c:pt>
                <c:pt idx="1392" formatCode="0.00E+00">
                  <c:v>7.4999999999999993E-5</c:v>
                </c:pt>
                <c:pt idx="1393" formatCode="0.00E+00">
                  <c:v>8.2000000000000001E-5</c:v>
                </c:pt>
                <c:pt idx="1394">
                  <c:v>1.00017E-4</c:v>
                </c:pt>
                <c:pt idx="1395">
                  <c:v>1.1098400000000001E-4</c:v>
                </c:pt>
                <c:pt idx="1396">
                  <c:v>1.1298099999999999E-4</c:v>
                </c:pt>
                <c:pt idx="1397">
                  <c:v>1.04994E-4</c:v>
                </c:pt>
                <c:pt idx="1398" formatCode="0.00E+00">
                  <c:v>9.7E-5</c:v>
                </c:pt>
                <c:pt idx="1399" formatCode="0.00E+00">
                  <c:v>9.7999999999999997E-5</c:v>
                </c:pt>
                <c:pt idx="1400">
                  <c:v>1.0699E-4</c:v>
                </c:pt>
                <c:pt idx="1401">
                  <c:v>1.24991E-4</c:v>
                </c:pt>
                <c:pt idx="1402">
                  <c:v>1.3601800000000001E-4</c:v>
                </c:pt>
                <c:pt idx="1403">
                  <c:v>1.2999800000000001E-4</c:v>
                </c:pt>
                <c:pt idx="1404">
                  <c:v>1.08004E-4</c:v>
                </c:pt>
                <c:pt idx="1405" formatCode="0.00E+00">
                  <c:v>8.1000000000000004E-5</c:v>
                </c:pt>
                <c:pt idx="1406" formatCode="0.00E+00">
                  <c:v>6.8999999999999997E-5</c:v>
                </c:pt>
                <c:pt idx="1407" formatCode="0.00E+00">
                  <c:v>6.7999999999999999E-5</c:v>
                </c:pt>
                <c:pt idx="1408" formatCode="0.00E+00">
                  <c:v>6.3999999999999997E-5</c:v>
                </c:pt>
                <c:pt idx="1409" formatCode="0.00E+00">
                  <c:v>5.8999999999999998E-5</c:v>
                </c:pt>
                <c:pt idx="1410" formatCode="0.00E+00">
                  <c:v>6.9999999999999994E-5</c:v>
                </c:pt>
                <c:pt idx="1411" formatCode="0.00E+00">
                  <c:v>9.8999999999999994E-5</c:v>
                </c:pt>
                <c:pt idx="1412">
                  <c:v>1.31011E-4</c:v>
                </c:pt>
                <c:pt idx="1413">
                  <c:v>1.44005E-4</c:v>
                </c:pt>
                <c:pt idx="1414">
                  <c:v>1.35005E-4</c:v>
                </c:pt>
                <c:pt idx="1415">
                  <c:v>1.1700400000000001E-4</c:v>
                </c:pt>
                <c:pt idx="1416">
                  <c:v>1.04994E-4</c:v>
                </c:pt>
                <c:pt idx="1417">
                  <c:v>1.04994E-4</c:v>
                </c:pt>
                <c:pt idx="1418">
                  <c:v>1.0699E-4</c:v>
                </c:pt>
                <c:pt idx="1419">
                  <c:v>1.08004E-4</c:v>
                </c:pt>
                <c:pt idx="1420">
                  <c:v>1.1199700000000001E-4</c:v>
                </c:pt>
                <c:pt idx="1421">
                  <c:v>1.22994E-4</c:v>
                </c:pt>
                <c:pt idx="1422">
                  <c:v>1.3801500000000001E-4</c:v>
                </c:pt>
                <c:pt idx="1423">
                  <c:v>1.46002E-4</c:v>
                </c:pt>
                <c:pt idx="1424">
                  <c:v>1.46985E-4</c:v>
                </c:pt>
                <c:pt idx="1425">
                  <c:v>1.44005E-4</c:v>
                </c:pt>
                <c:pt idx="1426">
                  <c:v>1.40011E-4</c:v>
                </c:pt>
                <c:pt idx="1427">
                  <c:v>1.3899800000000001E-4</c:v>
                </c:pt>
                <c:pt idx="1428">
                  <c:v>1.35988E-4</c:v>
                </c:pt>
                <c:pt idx="1429">
                  <c:v>1.3601800000000001E-4</c:v>
                </c:pt>
                <c:pt idx="1430">
                  <c:v>1.35005E-4</c:v>
                </c:pt>
                <c:pt idx="1431">
                  <c:v>1.35988E-4</c:v>
                </c:pt>
                <c:pt idx="1432">
                  <c:v>1.42008E-4</c:v>
                </c:pt>
                <c:pt idx="1433">
                  <c:v>1.44005E-4</c:v>
                </c:pt>
                <c:pt idx="1434">
                  <c:v>1.44988E-4</c:v>
                </c:pt>
                <c:pt idx="1435">
                  <c:v>1.4099499999999999E-4</c:v>
                </c:pt>
                <c:pt idx="1436">
                  <c:v>1.29014E-4</c:v>
                </c:pt>
                <c:pt idx="1437">
                  <c:v>1.2600400000000001E-4</c:v>
                </c:pt>
                <c:pt idx="1438">
                  <c:v>1.44988E-4</c:v>
                </c:pt>
                <c:pt idx="1439">
                  <c:v>1.7899300000000001E-4</c:v>
                </c:pt>
                <c:pt idx="1440">
                  <c:v>2.1299700000000001E-4</c:v>
                </c:pt>
                <c:pt idx="1441">
                  <c:v>2.2399400000000001E-4</c:v>
                </c:pt>
                <c:pt idx="1442">
                  <c:v>2.0900399999999999E-4</c:v>
                </c:pt>
                <c:pt idx="1443">
                  <c:v>1.9401299999999999E-4</c:v>
                </c:pt>
                <c:pt idx="1444">
                  <c:v>1.8799299999999999E-4</c:v>
                </c:pt>
                <c:pt idx="1445">
                  <c:v>1.8698E-4</c:v>
                </c:pt>
                <c:pt idx="1446">
                  <c:v>1.9201600000000001E-4</c:v>
                </c:pt>
                <c:pt idx="1447">
                  <c:v>1.9600999999999999E-4</c:v>
                </c:pt>
                <c:pt idx="1448">
                  <c:v>1.93E-4</c:v>
                </c:pt>
                <c:pt idx="1449">
                  <c:v>1.8301600000000001E-4</c:v>
                </c:pt>
                <c:pt idx="1450">
                  <c:v>1.71006E-4</c:v>
                </c:pt>
                <c:pt idx="1451">
                  <c:v>1.6799600000000001E-4</c:v>
                </c:pt>
                <c:pt idx="1452">
                  <c:v>1.73003E-4</c:v>
                </c:pt>
                <c:pt idx="1453">
                  <c:v>1.84E-4</c:v>
                </c:pt>
                <c:pt idx="1454">
                  <c:v>1.93983E-4</c:v>
                </c:pt>
                <c:pt idx="1455">
                  <c:v>1.9699299999999999E-4</c:v>
                </c:pt>
                <c:pt idx="1456">
                  <c:v>1.9800699999999999E-4</c:v>
                </c:pt>
                <c:pt idx="1457">
                  <c:v>1.9898999999999999E-4</c:v>
                </c:pt>
                <c:pt idx="1458">
                  <c:v>2.00003E-4</c:v>
                </c:pt>
                <c:pt idx="1459">
                  <c:v>1.9902E-4</c:v>
                </c:pt>
                <c:pt idx="1460">
                  <c:v>1.9598E-4</c:v>
                </c:pt>
                <c:pt idx="1461">
                  <c:v>1.9598E-4</c:v>
                </c:pt>
                <c:pt idx="1462">
                  <c:v>1.9401299999999999E-4</c:v>
                </c:pt>
                <c:pt idx="1463">
                  <c:v>1.93E-4</c:v>
                </c:pt>
                <c:pt idx="1464">
                  <c:v>1.94997E-4</c:v>
                </c:pt>
                <c:pt idx="1465">
                  <c:v>1.93E-4</c:v>
                </c:pt>
                <c:pt idx="1466">
                  <c:v>1.8799299999999999E-4</c:v>
                </c:pt>
                <c:pt idx="1467">
                  <c:v>1.8301600000000001E-4</c:v>
                </c:pt>
                <c:pt idx="1468">
                  <c:v>1.7699600000000001E-4</c:v>
                </c:pt>
                <c:pt idx="1469">
                  <c:v>1.71989E-4</c:v>
                </c:pt>
                <c:pt idx="1470">
                  <c:v>1.6900899999999999E-4</c:v>
                </c:pt>
                <c:pt idx="1471">
                  <c:v>1.6501600000000001E-4</c:v>
                </c:pt>
                <c:pt idx="1472">
                  <c:v>1.6000899999999999E-4</c:v>
                </c:pt>
                <c:pt idx="1473">
                  <c:v>1.46985E-4</c:v>
                </c:pt>
                <c:pt idx="1474">
                  <c:v>1.35005E-4</c:v>
                </c:pt>
                <c:pt idx="1475">
                  <c:v>1.3199500000000001E-4</c:v>
                </c:pt>
                <c:pt idx="1476">
                  <c:v>1.3297800000000001E-4</c:v>
                </c:pt>
                <c:pt idx="1477">
                  <c:v>1.4701499999999999E-4</c:v>
                </c:pt>
                <c:pt idx="1478">
                  <c:v>1.62005E-4</c:v>
                </c:pt>
                <c:pt idx="1479">
                  <c:v>1.53005E-4</c:v>
                </c:pt>
                <c:pt idx="1480">
                  <c:v>1.2001400000000001E-4</c:v>
                </c:pt>
                <c:pt idx="1481" formatCode="0.00E+00">
                  <c:v>8.2999999999999998E-5</c:v>
                </c:pt>
                <c:pt idx="1482" formatCode="0.00E+00">
                  <c:v>5.7000000000000003E-5</c:v>
                </c:pt>
                <c:pt idx="1483" formatCode="0.00E+00">
                  <c:v>3.4999999999999997E-5</c:v>
                </c:pt>
                <c:pt idx="1484" formatCode="0.00E+00">
                  <c:v>1.5E-5</c:v>
                </c:pt>
                <c:pt idx="1485" formatCode="0.00E+00">
                  <c:v>-9.0000000000000002E-6</c:v>
                </c:pt>
                <c:pt idx="1486" formatCode="0.00E+00">
                  <c:v>-3.6999999999999998E-5</c:v>
                </c:pt>
                <c:pt idx="1487" formatCode="0.00E+00">
                  <c:v>-6.3999999999999997E-5</c:v>
                </c:pt>
                <c:pt idx="1488" formatCode="0.00E+00">
                  <c:v>-9.2E-5</c:v>
                </c:pt>
                <c:pt idx="1489">
                  <c:v>-1.2201099999999999E-4</c:v>
                </c:pt>
                <c:pt idx="1490">
                  <c:v>-1.55985E-4</c:v>
                </c:pt>
                <c:pt idx="1491">
                  <c:v>-1.91003E-4</c:v>
                </c:pt>
                <c:pt idx="1492">
                  <c:v>-2.26021E-4</c:v>
                </c:pt>
                <c:pt idx="1493">
                  <c:v>-2.6300599999999998E-4</c:v>
                </c:pt>
                <c:pt idx="1494">
                  <c:v>-2.9998999999999998E-4</c:v>
                </c:pt>
                <c:pt idx="1495">
                  <c:v>-3.3900100000000002E-4</c:v>
                </c:pt>
                <c:pt idx="1496">
                  <c:v>-3.7801300000000001E-4</c:v>
                </c:pt>
                <c:pt idx="1497">
                  <c:v>-4.2000400000000003E-4</c:v>
                </c:pt>
                <c:pt idx="1498">
                  <c:v>-4.61996E-4</c:v>
                </c:pt>
                <c:pt idx="1499">
                  <c:v>-5.0699700000000002E-4</c:v>
                </c:pt>
                <c:pt idx="1500">
                  <c:v>-5.6999899999999996E-4</c:v>
                </c:pt>
                <c:pt idx="1501">
                  <c:v>-6.35982E-4</c:v>
                </c:pt>
                <c:pt idx="1502">
                  <c:v>-6.9898400000000004E-4</c:v>
                </c:pt>
                <c:pt idx="1503">
                  <c:v>-7.7199899999999999E-4</c:v>
                </c:pt>
                <c:pt idx="1504">
                  <c:v>-8.4900899999999996E-4</c:v>
                </c:pt>
                <c:pt idx="1505">
                  <c:v>-9.2402100000000002E-4</c:v>
                </c:pt>
                <c:pt idx="1506">
                  <c:v>-1.0049939999999999E-3</c:v>
                </c:pt>
                <c:pt idx="1507">
                  <c:v>-1.1009870000000001E-3</c:v>
                </c:pt>
                <c:pt idx="1508">
                  <c:v>-1.197994E-3</c:v>
                </c:pt>
                <c:pt idx="1509">
                  <c:v>-1.2939869999999999E-3</c:v>
                </c:pt>
                <c:pt idx="1510">
                  <c:v>-1.409024E-3</c:v>
                </c:pt>
                <c:pt idx="1511">
                  <c:v>-1.587003E-3</c:v>
                </c:pt>
                <c:pt idx="1512">
                  <c:v>-1.729995E-3</c:v>
                </c:pt>
                <c:pt idx="1513">
                  <c:v>-1.7220079999999999E-3</c:v>
                </c:pt>
                <c:pt idx="1514">
                  <c:v>-1.872987E-3</c:v>
                </c:pt>
                <c:pt idx="1515">
                  <c:v>-2.1339950000000001E-3</c:v>
                </c:pt>
                <c:pt idx="1516">
                  <c:v>-2.1679999999999998E-3</c:v>
                </c:pt>
                <c:pt idx="1517">
                  <c:v>-2.2690000000000002E-3</c:v>
                </c:pt>
                <c:pt idx="1518">
                  <c:v>-2.5680070000000002E-3</c:v>
                </c:pt>
                <c:pt idx="1519">
                  <c:v>-2.689004E-3</c:v>
                </c:pt>
                <c:pt idx="1520">
                  <c:v>-2.7489960000000001E-3</c:v>
                </c:pt>
                <c:pt idx="1521">
                  <c:v>-3.0089909999999999E-3</c:v>
                </c:pt>
                <c:pt idx="1522">
                  <c:v>-3.2429989999999999E-3</c:v>
                </c:pt>
                <c:pt idx="1523">
                  <c:v>-3.4150180000000001E-3</c:v>
                </c:pt>
                <c:pt idx="1524">
                  <c:v>-3.5690069999999999E-3</c:v>
                </c:pt>
                <c:pt idx="1525">
                  <c:v>-3.8349930000000001E-3</c:v>
                </c:pt>
                <c:pt idx="1526">
                  <c:v>-4.0499869999999997E-3</c:v>
                </c:pt>
                <c:pt idx="1527">
                  <c:v>-4.0360090000000001E-3</c:v>
                </c:pt>
                <c:pt idx="1528">
                  <c:v>-4.0950179999999997E-3</c:v>
                </c:pt>
                <c:pt idx="1529">
                  <c:v>-4.0099920000000004E-3</c:v>
                </c:pt>
                <c:pt idx="1530">
                  <c:v>-3.6379989999999998E-3</c:v>
                </c:pt>
                <c:pt idx="1531">
                  <c:v>-3.4030079999999999E-3</c:v>
                </c:pt>
                <c:pt idx="1532">
                  <c:v>-3.3960040000000002E-3</c:v>
                </c:pt>
                <c:pt idx="1533">
                  <c:v>-3.4359989999999999E-3</c:v>
                </c:pt>
                <c:pt idx="1534">
                  <c:v>-3.4459830000000001E-3</c:v>
                </c:pt>
                <c:pt idx="1535">
                  <c:v>-3.5309790000000001E-3</c:v>
                </c:pt>
                <c:pt idx="1536">
                  <c:v>-3.7139949999999999E-3</c:v>
                </c:pt>
                <c:pt idx="1537">
                  <c:v>-3.9690139999999999E-3</c:v>
                </c:pt>
                <c:pt idx="1538">
                  <c:v>-4.4110119999999997E-3</c:v>
                </c:pt>
                <c:pt idx="1539">
                  <c:v>-4.8690139999999996E-3</c:v>
                </c:pt>
                <c:pt idx="1540">
                  <c:v>-5.1609869999999997E-3</c:v>
                </c:pt>
                <c:pt idx="1541">
                  <c:v>-5.4089730000000001E-3</c:v>
                </c:pt>
                <c:pt idx="1542">
                  <c:v>-5.5430230000000002E-3</c:v>
                </c:pt>
                <c:pt idx="1543">
                  <c:v>-5.5170059999999996E-3</c:v>
                </c:pt>
                <c:pt idx="1544">
                  <c:v>-5.4859820000000004E-3</c:v>
                </c:pt>
                <c:pt idx="1545">
                  <c:v>-5.4840150000000001E-3</c:v>
                </c:pt>
                <c:pt idx="1546">
                  <c:v>-5.408019E-3</c:v>
                </c:pt>
                <c:pt idx="1547">
                  <c:v>-5.2509899999999997E-3</c:v>
                </c:pt>
                <c:pt idx="1548">
                  <c:v>-5.2099820000000002E-3</c:v>
                </c:pt>
                <c:pt idx="1549">
                  <c:v>-5.1070150000000003E-3</c:v>
                </c:pt>
                <c:pt idx="1550">
                  <c:v>-4.9059990000000003E-3</c:v>
                </c:pt>
                <c:pt idx="1551">
                  <c:v>-4.8339960000000001E-3</c:v>
                </c:pt>
                <c:pt idx="1552">
                  <c:v>-4.5930149999999998E-3</c:v>
                </c:pt>
                <c:pt idx="1553">
                  <c:v>-4.2299929999999996E-3</c:v>
                </c:pt>
                <c:pt idx="1554">
                  <c:v>-3.9869839999999998E-3</c:v>
                </c:pt>
                <c:pt idx="1555">
                  <c:v>-3.7650019999999999E-3</c:v>
                </c:pt>
                <c:pt idx="1556">
                  <c:v>-3.530011E-3</c:v>
                </c:pt>
                <c:pt idx="1557">
                  <c:v>-3.2269949999999999E-3</c:v>
                </c:pt>
                <c:pt idx="1558">
                  <c:v>-2.8840010000000002E-3</c:v>
                </c:pt>
                <c:pt idx="1559">
                  <c:v>-2.5849940000000002E-3</c:v>
                </c:pt>
                <c:pt idx="1560">
                  <c:v>-2.3690019999999998E-3</c:v>
                </c:pt>
                <c:pt idx="1561">
                  <c:v>-2.1700109999999999E-3</c:v>
                </c:pt>
                <c:pt idx="1562">
                  <c:v>-1.936987E-3</c:v>
                </c:pt>
                <c:pt idx="1563">
                  <c:v>-1.68699E-3</c:v>
                </c:pt>
                <c:pt idx="1564">
                  <c:v>-1.4430140000000001E-3</c:v>
                </c:pt>
                <c:pt idx="1565">
                  <c:v>-1.2280049999999999E-3</c:v>
                </c:pt>
                <c:pt idx="1566">
                  <c:v>-1.023993E-3</c:v>
                </c:pt>
                <c:pt idx="1567">
                  <c:v>-8.3200600000000004E-4</c:v>
                </c:pt>
                <c:pt idx="1568">
                  <c:v>-6.8500600000000005E-4</c:v>
                </c:pt>
                <c:pt idx="1569">
                  <c:v>-5.6099899999999996E-4</c:v>
                </c:pt>
                <c:pt idx="1570">
                  <c:v>-4.3100099999999998E-4</c:v>
                </c:pt>
                <c:pt idx="1571">
                  <c:v>-3.1200100000000001E-4</c:v>
                </c:pt>
                <c:pt idx="1572">
                  <c:v>-2.02E-4</c:v>
                </c:pt>
                <c:pt idx="1573" formatCode="0.00E+00">
                  <c:v>-8.7999999999999998E-5</c:v>
                </c:pt>
                <c:pt idx="1574" formatCode="0.00E+00">
                  <c:v>3.1000000000000001E-5</c:v>
                </c:pt>
                <c:pt idx="1575">
                  <c:v>1.4999499999999999E-4</c:v>
                </c:pt>
                <c:pt idx="1576">
                  <c:v>2.4700200000000002E-4</c:v>
                </c:pt>
                <c:pt idx="1577">
                  <c:v>3.2800400000000001E-4</c:v>
                </c:pt>
                <c:pt idx="1578">
                  <c:v>4.1399900000000002E-4</c:v>
                </c:pt>
                <c:pt idx="1579">
                  <c:v>5.0199000000000001E-4</c:v>
                </c:pt>
                <c:pt idx="1580">
                  <c:v>5.8899799999999997E-4</c:v>
                </c:pt>
                <c:pt idx="1581">
                  <c:v>6.7301100000000005E-4</c:v>
                </c:pt>
                <c:pt idx="1582">
                  <c:v>7.5200199999999999E-4</c:v>
                </c:pt>
                <c:pt idx="1583">
                  <c:v>8.3398800000000003E-4</c:v>
                </c:pt>
                <c:pt idx="1584">
                  <c:v>8.9800399999999999E-4</c:v>
                </c:pt>
                <c:pt idx="1585">
                  <c:v>9.2801500000000002E-4</c:v>
                </c:pt>
                <c:pt idx="1586">
                  <c:v>9.5599900000000002E-4</c:v>
                </c:pt>
                <c:pt idx="1587">
                  <c:v>9.9898900000000004E-4</c:v>
                </c:pt>
                <c:pt idx="1588">
                  <c:v>1.049995E-3</c:v>
                </c:pt>
                <c:pt idx="1589">
                  <c:v>1.103997E-3</c:v>
                </c:pt>
                <c:pt idx="1590">
                  <c:v>1.1619930000000001E-3</c:v>
                </c:pt>
                <c:pt idx="1591">
                  <c:v>1.2310000000000001E-3</c:v>
                </c:pt>
                <c:pt idx="1592">
                  <c:v>1.290008E-3</c:v>
                </c:pt>
                <c:pt idx="1593">
                  <c:v>1.316011E-3</c:v>
                </c:pt>
                <c:pt idx="1594">
                  <c:v>1.331002E-3</c:v>
                </c:pt>
                <c:pt idx="1595">
                  <c:v>1.341E-3</c:v>
                </c:pt>
                <c:pt idx="1596">
                  <c:v>1.3249959999999999E-3</c:v>
                </c:pt>
                <c:pt idx="1597">
                  <c:v>1.3069959999999999E-3</c:v>
                </c:pt>
                <c:pt idx="1598">
                  <c:v>1.3210030000000001E-3</c:v>
                </c:pt>
                <c:pt idx="1599">
                  <c:v>1.3689990000000001E-3</c:v>
                </c:pt>
                <c:pt idx="1600">
                  <c:v>1.416996E-3</c:v>
                </c:pt>
                <c:pt idx="1601">
                  <c:v>1.4200059999999999E-3</c:v>
                </c:pt>
                <c:pt idx="1602">
                  <c:v>1.3940039999999999E-3</c:v>
                </c:pt>
                <c:pt idx="1603">
                  <c:v>1.3850030000000001E-3</c:v>
                </c:pt>
                <c:pt idx="1604">
                  <c:v>1.39901E-3</c:v>
                </c:pt>
                <c:pt idx="1605">
                  <c:v>1.4179939999999999E-3</c:v>
                </c:pt>
                <c:pt idx="1606">
                  <c:v>1.434982E-3</c:v>
                </c:pt>
                <c:pt idx="1607">
                  <c:v>1.459002E-3</c:v>
                </c:pt>
                <c:pt idx="1608">
                  <c:v>1.4840070000000001E-3</c:v>
                </c:pt>
                <c:pt idx="1609">
                  <c:v>1.4829929999999999E-3</c:v>
                </c:pt>
                <c:pt idx="1610">
                  <c:v>1.4539959999999999E-3</c:v>
                </c:pt>
                <c:pt idx="1611">
                  <c:v>1.4280079999999999E-3</c:v>
                </c:pt>
                <c:pt idx="1612">
                  <c:v>1.4280079999999999E-3</c:v>
                </c:pt>
                <c:pt idx="1613">
                  <c:v>1.4429989999999999E-3</c:v>
                </c:pt>
                <c:pt idx="1614">
                  <c:v>1.4500019999999999E-3</c:v>
                </c:pt>
                <c:pt idx="1615">
                  <c:v>1.446992E-3</c:v>
                </c:pt>
                <c:pt idx="1616">
                  <c:v>1.4429989999999999E-3</c:v>
                </c:pt>
                <c:pt idx="1617">
                  <c:v>1.437008E-3</c:v>
                </c:pt>
                <c:pt idx="1618">
                  <c:v>1.4219879999999999E-3</c:v>
                </c:pt>
                <c:pt idx="1619">
                  <c:v>1.407981E-3</c:v>
                </c:pt>
                <c:pt idx="1620">
                  <c:v>1.4060139999999999E-3</c:v>
                </c:pt>
                <c:pt idx="1621">
                  <c:v>1.414001E-3</c:v>
                </c:pt>
                <c:pt idx="1622">
                  <c:v>1.418978E-3</c:v>
                </c:pt>
                <c:pt idx="1623">
                  <c:v>1.414001E-3</c:v>
                </c:pt>
                <c:pt idx="1624">
                  <c:v>1.4110209999999999E-3</c:v>
                </c:pt>
                <c:pt idx="1625">
                  <c:v>1.39901E-3</c:v>
                </c:pt>
                <c:pt idx="1626">
                  <c:v>1.365989E-3</c:v>
                </c:pt>
                <c:pt idx="1627">
                  <c:v>1.3279909999999999E-3</c:v>
                </c:pt>
                <c:pt idx="1628">
                  <c:v>1.3000069999999999E-3</c:v>
                </c:pt>
                <c:pt idx="1629">
                  <c:v>1.2820069999999999E-3</c:v>
                </c:pt>
                <c:pt idx="1630">
                  <c:v>1.262993E-3</c:v>
                </c:pt>
                <c:pt idx="1631">
                  <c:v>1.253009E-3</c:v>
                </c:pt>
                <c:pt idx="1632">
                  <c:v>1.258999E-3</c:v>
                </c:pt>
                <c:pt idx="1633">
                  <c:v>1.2449920000000001E-3</c:v>
                </c:pt>
                <c:pt idx="1634">
                  <c:v>1.18801E-3</c:v>
                </c:pt>
                <c:pt idx="1635">
                  <c:v>1.1169909999999999E-3</c:v>
                </c:pt>
                <c:pt idx="1636">
                  <c:v>1.0739860000000001E-3</c:v>
                </c:pt>
                <c:pt idx="1637">
                  <c:v>1.058996E-3</c:v>
                </c:pt>
                <c:pt idx="1638">
                  <c:v>1.047999E-3</c:v>
                </c:pt>
                <c:pt idx="1639">
                  <c:v>1.045018E-3</c:v>
                </c:pt>
                <c:pt idx="1640">
                  <c:v>1.0630189999999999E-3</c:v>
                </c:pt>
                <c:pt idx="1641">
                  <c:v>1.071006E-3</c:v>
                </c:pt>
                <c:pt idx="1642">
                  <c:v>1.0379849999999999E-3</c:v>
                </c:pt>
                <c:pt idx="1643">
                  <c:v>9.8299999999999993E-4</c:v>
                </c:pt>
                <c:pt idx="1644">
                  <c:v>9.39995E-4</c:v>
                </c:pt>
                <c:pt idx="1645">
                  <c:v>9.0798699999999997E-4</c:v>
                </c:pt>
                <c:pt idx="1646">
                  <c:v>8.7100299999999997E-4</c:v>
                </c:pt>
                <c:pt idx="1647">
                  <c:v>8.4501499999999996E-4</c:v>
                </c:pt>
                <c:pt idx="1648">
                  <c:v>8.3601499999999996E-4</c:v>
                </c:pt>
                <c:pt idx="1649">
                  <c:v>8.1899800000000003E-4</c:v>
                </c:pt>
                <c:pt idx="1650">
                  <c:v>7.75993E-4</c:v>
                </c:pt>
                <c:pt idx="1651">
                  <c:v>7.1898100000000005E-4</c:v>
                </c:pt>
                <c:pt idx="1652">
                  <c:v>6.6700600000000004E-4</c:v>
                </c:pt>
                <c:pt idx="1653">
                  <c:v>6.2701100000000002E-4</c:v>
                </c:pt>
                <c:pt idx="1654">
                  <c:v>5.93007E-4</c:v>
                </c:pt>
                <c:pt idx="1655">
                  <c:v>5.5798899999999995E-4</c:v>
                </c:pt>
                <c:pt idx="1656">
                  <c:v>5.2300100000000004E-4</c:v>
                </c:pt>
                <c:pt idx="1657">
                  <c:v>4.9001000000000003E-4</c:v>
                </c:pt>
                <c:pt idx="1658">
                  <c:v>4.5898599999999999E-4</c:v>
                </c:pt>
                <c:pt idx="1659">
                  <c:v>4.2900399999999997E-4</c:v>
                </c:pt>
                <c:pt idx="1660">
                  <c:v>3.9198999999999999E-4</c:v>
                </c:pt>
                <c:pt idx="1661">
                  <c:v>3.3399500000000002E-4</c:v>
                </c:pt>
                <c:pt idx="1662">
                  <c:v>2.6699900000000002E-4</c:v>
                </c:pt>
                <c:pt idx="1663">
                  <c:v>2.21998E-4</c:v>
                </c:pt>
                <c:pt idx="1664">
                  <c:v>1.9800699999999999E-4</c:v>
                </c:pt>
                <c:pt idx="1665">
                  <c:v>1.7601300000000001E-4</c:v>
                </c:pt>
                <c:pt idx="1666">
                  <c:v>1.4901199999999999E-4</c:v>
                </c:pt>
                <c:pt idx="1667">
                  <c:v>1.2600400000000001E-4</c:v>
                </c:pt>
                <c:pt idx="1668" formatCode="0.00E+00">
                  <c:v>9.1000000000000003E-5</c:v>
                </c:pt>
                <c:pt idx="1669" formatCode="0.00E+00">
                  <c:v>7.9899999999999997E-6</c:v>
                </c:pt>
                <c:pt idx="1670">
                  <c:v>-1.0597700000000001E-4</c:v>
                </c:pt>
                <c:pt idx="1671">
                  <c:v>-1.7499900000000001E-4</c:v>
                </c:pt>
                <c:pt idx="1672">
                  <c:v>-1.82003E-4</c:v>
                </c:pt>
                <c:pt idx="1673">
                  <c:v>-1.8301600000000001E-4</c:v>
                </c:pt>
                <c:pt idx="1674">
                  <c:v>-2.0301299999999999E-4</c:v>
                </c:pt>
                <c:pt idx="1675">
                  <c:v>-2.32995E-4</c:v>
                </c:pt>
                <c:pt idx="1676">
                  <c:v>-2.6199200000000001E-4</c:v>
                </c:pt>
                <c:pt idx="1677">
                  <c:v>-2.9998999999999998E-4</c:v>
                </c:pt>
                <c:pt idx="1678">
                  <c:v>-3.4999899999999998E-4</c:v>
                </c:pt>
                <c:pt idx="1679">
                  <c:v>-3.8701300000000002E-4</c:v>
                </c:pt>
                <c:pt idx="1680">
                  <c:v>-3.9699700000000001E-4</c:v>
                </c:pt>
                <c:pt idx="1681">
                  <c:v>-4.0400000000000001E-4</c:v>
                </c:pt>
                <c:pt idx="1682">
                  <c:v>-4.2101699999999998E-4</c:v>
                </c:pt>
                <c:pt idx="1683">
                  <c:v>-4.4298200000000002E-4</c:v>
                </c:pt>
                <c:pt idx="1684">
                  <c:v>-4.6500600000000001E-4</c:v>
                </c:pt>
                <c:pt idx="1685">
                  <c:v>-4.79996E-4</c:v>
                </c:pt>
                <c:pt idx="1686">
                  <c:v>-4.9799700000000002E-4</c:v>
                </c:pt>
                <c:pt idx="1687">
                  <c:v>-5.0801000000000004E-4</c:v>
                </c:pt>
                <c:pt idx="1688">
                  <c:v>-4.9299000000000001E-4</c:v>
                </c:pt>
                <c:pt idx="1689">
                  <c:v>-4.7698599999999999E-4</c:v>
                </c:pt>
                <c:pt idx="1690">
                  <c:v>-4.9498700000000001E-4</c:v>
                </c:pt>
                <c:pt idx="1691">
                  <c:v>-5.4901799999999997E-4</c:v>
                </c:pt>
                <c:pt idx="1692">
                  <c:v>-5.9402000000000001E-4</c:v>
                </c:pt>
                <c:pt idx="1693">
                  <c:v>-5.8799999999999998E-4</c:v>
                </c:pt>
                <c:pt idx="1694">
                  <c:v>-5.5900199999999996E-4</c:v>
                </c:pt>
                <c:pt idx="1695">
                  <c:v>-5.3799200000000005E-4</c:v>
                </c:pt>
                <c:pt idx="1696">
                  <c:v>-5.1200400000000004E-4</c:v>
                </c:pt>
                <c:pt idx="1697">
                  <c:v>-4.8601599999999998E-4</c:v>
                </c:pt>
                <c:pt idx="1698">
                  <c:v>-4.8097999999999999E-4</c:v>
                </c:pt>
                <c:pt idx="1699">
                  <c:v>-4.91977E-4</c:v>
                </c:pt>
                <c:pt idx="1700">
                  <c:v>-5.0100700000000004E-4</c:v>
                </c:pt>
                <c:pt idx="1701">
                  <c:v>-4.9799700000000002E-4</c:v>
                </c:pt>
                <c:pt idx="1702">
                  <c:v>-4.8801299999999998E-4</c:v>
                </c:pt>
                <c:pt idx="1703">
                  <c:v>-4.7701599999999997E-4</c:v>
                </c:pt>
                <c:pt idx="1704">
                  <c:v>-4.7197899999999997E-4</c:v>
                </c:pt>
                <c:pt idx="1705">
                  <c:v>-4.6500600000000001E-4</c:v>
                </c:pt>
                <c:pt idx="1706">
                  <c:v>-4.3499499999999998E-4</c:v>
                </c:pt>
                <c:pt idx="1707">
                  <c:v>-3.86E-4</c:v>
                </c:pt>
                <c:pt idx="1708">
                  <c:v>-3.4800199999999998E-4</c:v>
                </c:pt>
                <c:pt idx="1709">
                  <c:v>-3.4698800000000001E-4</c:v>
                </c:pt>
                <c:pt idx="1710">
                  <c:v>-3.5801499999999999E-4</c:v>
                </c:pt>
                <c:pt idx="1711">
                  <c:v>-3.62009E-4</c:v>
                </c:pt>
                <c:pt idx="1712">
                  <c:v>-3.71009E-4</c:v>
                </c:pt>
                <c:pt idx="1713">
                  <c:v>-3.7798299999999998E-4</c:v>
                </c:pt>
                <c:pt idx="1714">
                  <c:v>-3.5700199999999998E-4</c:v>
                </c:pt>
                <c:pt idx="1715">
                  <c:v>-3.1301400000000002E-4</c:v>
                </c:pt>
                <c:pt idx="1716">
                  <c:v>-2.80976E-4</c:v>
                </c:pt>
                <c:pt idx="1717">
                  <c:v>-2.7799600000000003E-4</c:v>
                </c:pt>
                <c:pt idx="1718">
                  <c:v>-2.84016E-4</c:v>
                </c:pt>
                <c:pt idx="1719">
                  <c:v>-2.7200599999999998E-4</c:v>
                </c:pt>
                <c:pt idx="1720">
                  <c:v>-2.4098199999999999E-4</c:v>
                </c:pt>
                <c:pt idx="1721">
                  <c:v>-2.1100000000000001E-4</c:v>
                </c:pt>
                <c:pt idx="1722">
                  <c:v>-2.1702099999999999E-4</c:v>
                </c:pt>
                <c:pt idx="1723">
                  <c:v>-2.4798499999999999E-4</c:v>
                </c:pt>
                <c:pt idx="1724">
                  <c:v>-2.6500200000000002E-4</c:v>
                </c:pt>
                <c:pt idx="1725">
                  <c:v>-2.7400299999999999E-4</c:v>
                </c:pt>
                <c:pt idx="1726">
                  <c:v>-2.8398600000000001E-4</c:v>
                </c:pt>
                <c:pt idx="1727">
                  <c:v>-2.5901199999999998E-4</c:v>
                </c:pt>
                <c:pt idx="1728">
                  <c:v>-1.9898999999999999E-4</c:v>
                </c:pt>
                <c:pt idx="1729">
                  <c:v>-1.48982E-4</c:v>
                </c:pt>
                <c:pt idx="1730">
                  <c:v>-1.31011E-4</c:v>
                </c:pt>
                <c:pt idx="1731">
                  <c:v>-1.2800100000000001E-4</c:v>
                </c:pt>
                <c:pt idx="1732">
                  <c:v>-1.2800100000000001E-4</c:v>
                </c:pt>
                <c:pt idx="1733">
                  <c:v>-1.4701499999999999E-4</c:v>
                </c:pt>
                <c:pt idx="1734">
                  <c:v>-1.6900899999999999E-4</c:v>
                </c:pt>
                <c:pt idx="1735">
                  <c:v>-1.6701199999999999E-4</c:v>
                </c:pt>
                <c:pt idx="1736">
                  <c:v>-1.5199199999999999E-4</c:v>
                </c:pt>
                <c:pt idx="1737">
                  <c:v>-1.3899800000000001E-4</c:v>
                </c:pt>
                <c:pt idx="1738">
                  <c:v>-1.11014E-4</c:v>
                </c:pt>
                <c:pt idx="1739" formatCode="0.00E+00">
                  <c:v>-7.2999999999999999E-5</c:v>
                </c:pt>
                <c:pt idx="1740" formatCode="0.00E+00">
                  <c:v>-6.2000000000000003E-5</c:v>
                </c:pt>
                <c:pt idx="1741" formatCode="0.00E+00">
                  <c:v>-8.5000000000000006E-5</c:v>
                </c:pt>
                <c:pt idx="1742">
                  <c:v>-1.08004E-4</c:v>
                </c:pt>
                <c:pt idx="1743">
                  <c:v>-1.11014E-4</c:v>
                </c:pt>
                <c:pt idx="1744">
                  <c:v>-1.0699E-4</c:v>
                </c:pt>
                <c:pt idx="1745" formatCode="0.00E+00">
                  <c:v>-1E-4</c:v>
                </c:pt>
                <c:pt idx="1746" formatCode="0.00E+00">
                  <c:v>-8.7999999999999998E-5</c:v>
                </c:pt>
                <c:pt idx="1747" formatCode="0.00E+00">
                  <c:v>-7.2999999999999999E-5</c:v>
                </c:pt>
                <c:pt idx="1748" formatCode="0.00E+00">
                  <c:v>-6.0999999999999999E-5</c:v>
                </c:pt>
                <c:pt idx="1749" formatCode="0.00E+00">
                  <c:v>-5.1E-5</c:v>
                </c:pt>
                <c:pt idx="1750" formatCode="0.00E+00">
                  <c:v>-3.4999999999999997E-5</c:v>
                </c:pt>
                <c:pt idx="1751" formatCode="0.00E+00">
                  <c:v>-7.9899999999999997E-6</c:v>
                </c:pt>
                <c:pt idx="1752" formatCode="0.00E+00">
                  <c:v>3.0000000000000001E-5</c:v>
                </c:pt>
                <c:pt idx="1753" formatCode="0.00E+00">
                  <c:v>3.8000000000000002E-5</c:v>
                </c:pt>
                <c:pt idx="1754" formatCode="0.00E+00">
                  <c:v>-9.8299999999999995E-7</c:v>
                </c:pt>
                <c:pt idx="1755" formatCode="0.00E+00">
                  <c:v>-4.0000000000000003E-5</c:v>
                </c:pt>
                <c:pt idx="1756" formatCode="0.00E+00">
                  <c:v>-5.5000000000000002E-5</c:v>
                </c:pt>
                <c:pt idx="1757" formatCode="0.00E+00">
                  <c:v>-6.6000000000000005E-5</c:v>
                </c:pt>
                <c:pt idx="1758" formatCode="0.00E+00">
                  <c:v>-6.3E-5</c:v>
                </c:pt>
                <c:pt idx="1759" formatCode="0.00E+00">
                  <c:v>-2.5999999999999998E-5</c:v>
                </c:pt>
                <c:pt idx="1760" formatCode="0.00E+00">
                  <c:v>1.9000000000000001E-5</c:v>
                </c:pt>
                <c:pt idx="1761" formatCode="0.00E+00">
                  <c:v>4.5000000000000003E-5</c:v>
                </c:pt>
                <c:pt idx="1762" formatCode="0.00E+00">
                  <c:v>6.7999999999999999E-5</c:v>
                </c:pt>
                <c:pt idx="1763" formatCode="0.00E+00">
                  <c:v>8.3999999999999995E-5</c:v>
                </c:pt>
                <c:pt idx="1764" formatCode="0.00E+00">
                  <c:v>6.6000000000000005E-5</c:v>
                </c:pt>
                <c:pt idx="1765" formatCode="0.00E+00">
                  <c:v>3.6000000000000001E-5</c:v>
                </c:pt>
                <c:pt idx="1766" formatCode="0.00E+00">
                  <c:v>2.9E-5</c:v>
                </c:pt>
                <c:pt idx="1767" formatCode="0.00E+00">
                  <c:v>4.5000000000000003E-5</c:v>
                </c:pt>
                <c:pt idx="1768" formatCode="0.00E+00">
                  <c:v>6.3E-5</c:v>
                </c:pt>
                <c:pt idx="1769" formatCode="0.00E+00">
                  <c:v>7.1000000000000005E-5</c:v>
                </c:pt>
                <c:pt idx="1770" formatCode="0.00E+00">
                  <c:v>7.4999999999999993E-5</c:v>
                </c:pt>
                <c:pt idx="1771" formatCode="0.00E+00">
                  <c:v>8.0000000000000007E-5</c:v>
                </c:pt>
                <c:pt idx="1772" formatCode="0.00E+00">
                  <c:v>8.2000000000000001E-5</c:v>
                </c:pt>
                <c:pt idx="1773" formatCode="0.00E+00">
                  <c:v>8.2999999999999998E-5</c:v>
                </c:pt>
                <c:pt idx="1774" formatCode="0.00E+00">
                  <c:v>8.2000000000000001E-5</c:v>
                </c:pt>
                <c:pt idx="1775" formatCode="0.00E+00">
                  <c:v>7.7000000000000001E-5</c:v>
                </c:pt>
                <c:pt idx="1776" formatCode="0.00E+00">
                  <c:v>7.4999999999999993E-5</c:v>
                </c:pt>
                <c:pt idx="1777" formatCode="0.00E+00">
                  <c:v>8.0000000000000007E-5</c:v>
                </c:pt>
                <c:pt idx="1778" formatCode="0.00E+00">
                  <c:v>8.7000000000000001E-5</c:v>
                </c:pt>
                <c:pt idx="1779" formatCode="0.00E+00">
                  <c:v>9.2999999999999997E-5</c:v>
                </c:pt>
                <c:pt idx="1780" formatCode="0.00E+00">
                  <c:v>9.7E-5</c:v>
                </c:pt>
                <c:pt idx="1781">
                  <c:v>1.02997E-4</c:v>
                </c:pt>
                <c:pt idx="1782">
                  <c:v>1.1900099999999999E-4</c:v>
                </c:pt>
                <c:pt idx="1783">
                  <c:v>1.44005E-4</c:v>
                </c:pt>
                <c:pt idx="1784">
                  <c:v>1.61022E-4</c:v>
                </c:pt>
                <c:pt idx="1785">
                  <c:v>1.62005E-4</c:v>
                </c:pt>
                <c:pt idx="1786">
                  <c:v>1.6298899999999999E-4</c:v>
                </c:pt>
                <c:pt idx="1787">
                  <c:v>1.53005E-4</c:v>
                </c:pt>
                <c:pt idx="1788">
                  <c:v>1.2800100000000001E-4</c:v>
                </c:pt>
                <c:pt idx="1789">
                  <c:v>1.1599099999999999E-4</c:v>
                </c:pt>
                <c:pt idx="1790">
                  <c:v>1.35005E-4</c:v>
                </c:pt>
                <c:pt idx="1791">
                  <c:v>1.6799600000000001E-4</c:v>
                </c:pt>
                <c:pt idx="1792">
                  <c:v>1.8998999999999999E-4</c:v>
                </c:pt>
                <c:pt idx="1793">
                  <c:v>2.1001700000000001E-4</c:v>
                </c:pt>
                <c:pt idx="1794">
                  <c:v>2.2500800000000001E-4</c:v>
                </c:pt>
                <c:pt idx="1795">
                  <c:v>2.1299700000000001E-4</c:v>
                </c:pt>
                <c:pt idx="1796">
                  <c:v>1.8501300000000001E-4</c:v>
                </c:pt>
                <c:pt idx="1797">
                  <c:v>1.84E-4</c:v>
                </c:pt>
                <c:pt idx="1798">
                  <c:v>2.2897099999999999E-4</c:v>
                </c:pt>
                <c:pt idx="1799">
                  <c:v>2.7000899999999998E-4</c:v>
                </c:pt>
                <c:pt idx="1800">
                  <c:v>2.6300599999999998E-4</c:v>
                </c:pt>
                <c:pt idx="1801">
                  <c:v>2.2798800000000001E-4</c:v>
                </c:pt>
                <c:pt idx="1802">
                  <c:v>2.0500999999999999E-4</c:v>
                </c:pt>
                <c:pt idx="1803">
                  <c:v>2.0399700000000001E-4</c:v>
                </c:pt>
                <c:pt idx="1804">
                  <c:v>2.0798999999999999E-4</c:v>
                </c:pt>
                <c:pt idx="1805">
                  <c:v>2.21998E-4</c:v>
                </c:pt>
                <c:pt idx="1806">
                  <c:v>2.4300799999999999E-4</c:v>
                </c:pt>
                <c:pt idx="1807">
                  <c:v>2.6199200000000001E-4</c:v>
                </c:pt>
                <c:pt idx="1808">
                  <c:v>2.7999299999999997E-4</c:v>
                </c:pt>
                <c:pt idx="1809">
                  <c:v>2.9900700000000001E-4</c:v>
                </c:pt>
                <c:pt idx="1810">
                  <c:v>3.13997E-4</c:v>
                </c:pt>
                <c:pt idx="1811">
                  <c:v>3.26991E-4</c:v>
                </c:pt>
                <c:pt idx="1812">
                  <c:v>3.3900100000000002E-4</c:v>
                </c:pt>
                <c:pt idx="1813">
                  <c:v>3.41028E-4</c:v>
                </c:pt>
                <c:pt idx="1814">
                  <c:v>3.4201199999999999E-4</c:v>
                </c:pt>
                <c:pt idx="1815">
                  <c:v>3.4499200000000002E-4</c:v>
                </c:pt>
                <c:pt idx="1816">
                  <c:v>3.4999899999999998E-4</c:v>
                </c:pt>
                <c:pt idx="1817">
                  <c:v>3.5098200000000001E-4</c:v>
                </c:pt>
                <c:pt idx="1818">
                  <c:v>3.3900100000000002E-4</c:v>
                </c:pt>
                <c:pt idx="1819">
                  <c:v>3.2001700000000002E-4</c:v>
                </c:pt>
                <c:pt idx="1820">
                  <c:v>3.17991E-4</c:v>
                </c:pt>
                <c:pt idx="1821">
                  <c:v>3.4600499999999998E-4</c:v>
                </c:pt>
                <c:pt idx="1822">
                  <c:v>3.7401900000000001E-4</c:v>
                </c:pt>
                <c:pt idx="1823">
                  <c:v>3.6498900000000003E-4</c:v>
                </c:pt>
                <c:pt idx="1824">
                  <c:v>3.3900100000000002E-4</c:v>
                </c:pt>
                <c:pt idx="1825">
                  <c:v>3.3199800000000002E-4</c:v>
                </c:pt>
                <c:pt idx="1826">
                  <c:v>3.3998500000000001E-4</c:v>
                </c:pt>
                <c:pt idx="1827">
                  <c:v>3.5101199999999999E-4</c:v>
                </c:pt>
                <c:pt idx="1828">
                  <c:v>3.73006E-4</c:v>
                </c:pt>
                <c:pt idx="1829">
                  <c:v>4.1300100000000003E-4</c:v>
                </c:pt>
                <c:pt idx="1830">
                  <c:v>4.3600799999999999E-4</c:v>
                </c:pt>
                <c:pt idx="1831">
                  <c:v>4.2200099999999997E-4</c:v>
                </c:pt>
                <c:pt idx="1832">
                  <c:v>3.9997699999999998E-4</c:v>
                </c:pt>
                <c:pt idx="1833">
                  <c:v>3.7997999999999998E-4</c:v>
                </c:pt>
                <c:pt idx="1834">
                  <c:v>3.5101199999999999E-4</c:v>
                </c:pt>
                <c:pt idx="1835">
                  <c:v>3.4099800000000002E-4</c:v>
                </c:pt>
                <c:pt idx="1836">
                  <c:v>3.71009E-4</c:v>
                </c:pt>
                <c:pt idx="1837">
                  <c:v>4.0602699999999999E-4</c:v>
                </c:pt>
                <c:pt idx="1838">
                  <c:v>4.15981E-4</c:v>
                </c:pt>
                <c:pt idx="1839">
                  <c:v>4.0400000000000001E-4</c:v>
                </c:pt>
                <c:pt idx="1840">
                  <c:v>3.9699700000000001E-4</c:v>
                </c:pt>
                <c:pt idx="1841">
                  <c:v>4.0799400000000001E-4</c:v>
                </c:pt>
                <c:pt idx="1842">
                  <c:v>4.2000400000000003E-4</c:v>
                </c:pt>
                <c:pt idx="1843">
                  <c:v>4.2098800000000002E-4</c:v>
                </c:pt>
                <c:pt idx="1844">
                  <c:v>4.2101699999999998E-4</c:v>
                </c:pt>
                <c:pt idx="1845">
                  <c:v>4.0900700000000002E-4</c:v>
                </c:pt>
                <c:pt idx="1846">
                  <c:v>3.6099599999999998E-4</c:v>
                </c:pt>
                <c:pt idx="1847">
                  <c:v>3.0100400000000001E-4</c:v>
                </c:pt>
                <c:pt idx="1848">
                  <c:v>2.6199200000000001E-4</c:v>
                </c:pt>
                <c:pt idx="1849">
                  <c:v>2.32995E-4</c:v>
                </c:pt>
                <c:pt idx="1850">
                  <c:v>2.1299700000000001E-4</c:v>
                </c:pt>
                <c:pt idx="1851">
                  <c:v>2.30998E-4</c:v>
                </c:pt>
                <c:pt idx="1852">
                  <c:v>2.5999600000000002E-4</c:v>
                </c:pt>
                <c:pt idx="1853">
                  <c:v>2.43992E-4</c:v>
                </c:pt>
                <c:pt idx="1854">
                  <c:v>1.9201600000000001E-4</c:v>
                </c:pt>
                <c:pt idx="1855">
                  <c:v>1.3700100000000001E-4</c:v>
                </c:pt>
                <c:pt idx="1856" formatCode="0.00E+00">
                  <c:v>6.7000000000000002E-5</c:v>
                </c:pt>
                <c:pt idx="1857" formatCode="0.00E+00">
                  <c:v>-6.9999999999999999E-6</c:v>
                </c:pt>
                <c:pt idx="1858" formatCode="0.00E+00">
                  <c:v>-3.4999999999999997E-5</c:v>
                </c:pt>
                <c:pt idx="1859" formatCode="0.00E+00">
                  <c:v>-5.9900000000000002E-6</c:v>
                </c:pt>
                <c:pt idx="1860" formatCode="0.00E+00">
                  <c:v>6.9700000000000002E-6</c:v>
                </c:pt>
                <c:pt idx="1861" formatCode="0.00E+00">
                  <c:v>-4.5000000000000003E-5</c:v>
                </c:pt>
                <c:pt idx="1862">
                  <c:v>-1.1599099999999999E-4</c:v>
                </c:pt>
                <c:pt idx="1863">
                  <c:v>-1.89006E-4</c:v>
                </c:pt>
                <c:pt idx="1864">
                  <c:v>-2.7200599999999998E-4</c:v>
                </c:pt>
                <c:pt idx="1865">
                  <c:v>-3.4800199999999998E-4</c:v>
                </c:pt>
                <c:pt idx="1866">
                  <c:v>-4.02987E-4</c:v>
                </c:pt>
                <c:pt idx="1867">
                  <c:v>-4.4998500000000002E-4</c:v>
                </c:pt>
                <c:pt idx="1868">
                  <c:v>-4.81993E-4</c:v>
                </c:pt>
                <c:pt idx="1869">
                  <c:v>-4.8100999999999998E-4</c:v>
                </c:pt>
                <c:pt idx="1870">
                  <c:v>-4.9901000000000004E-4</c:v>
                </c:pt>
                <c:pt idx="1871">
                  <c:v>-5.7700299999999998E-4</c:v>
                </c:pt>
                <c:pt idx="1872">
                  <c:v>-6.6599300000000003E-4</c:v>
                </c:pt>
                <c:pt idx="1873">
                  <c:v>-7.3897800000000005E-4</c:v>
                </c:pt>
                <c:pt idx="1874">
                  <c:v>-8.0400700000000003E-4</c:v>
                </c:pt>
                <c:pt idx="1875">
                  <c:v>-8.7600999999999998E-4</c:v>
                </c:pt>
                <c:pt idx="1876">
                  <c:v>-9.8601000000000005E-4</c:v>
                </c:pt>
                <c:pt idx="1877">
                  <c:v>-1.103997E-3</c:v>
                </c:pt>
                <c:pt idx="1878">
                  <c:v>-1.1709929999999999E-3</c:v>
                </c:pt>
                <c:pt idx="1879">
                  <c:v>-1.1999910000000001E-3</c:v>
                </c:pt>
                <c:pt idx="1880">
                  <c:v>-1.2219850000000001E-3</c:v>
                </c:pt>
                <c:pt idx="1881">
                  <c:v>-1.2190040000000001E-3</c:v>
                </c:pt>
                <c:pt idx="1882">
                  <c:v>-1.2060110000000001E-3</c:v>
                </c:pt>
                <c:pt idx="1883">
                  <c:v>-1.2450219999999999E-3</c:v>
                </c:pt>
                <c:pt idx="1884">
                  <c:v>-1.327008E-3</c:v>
                </c:pt>
                <c:pt idx="1885">
                  <c:v>-1.402974E-3</c:v>
                </c:pt>
                <c:pt idx="1886">
                  <c:v>-1.488E-3</c:v>
                </c:pt>
                <c:pt idx="1887">
                  <c:v>-1.5730259999999999E-3</c:v>
                </c:pt>
                <c:pt idx="1888">
                  <c:v>-1.578987E-3</c:v>
                </c:pt>
                <c:pt idx="1889">
                  <c:v>-1.5069840000000001E-3</c:v>
                </c:pt>
                <c:pt idx="1890">
                  <c:v>-1.47602E-3</c:v>
                </c:pt>
                <c:pt idx="1891">
                  <c:v>-1.532018E-3</c:v>
                </c:pt>
                <c:pt idx="1892">
                  <c:v>-1.596987E-3</c:v>
                </c:pt>
                <c:pt idx="1893">
                  <c:v>-1.6199949999999999E-3</c:v>
                </c:pt>
                <c:pt idx="1894">
                  <c:v>-1.632005E-3</c:v>
                </c:pt>
                <c:pt idx="1895">
                  <c:v>-1.607984E-3</c:v>
                </c:pt>
                <c:pt idx="1896">
                  <c:v>-1.502991E-3</c:v>
                </c:pt>
                <c:pt idx="1897">
                  <c:v>-1.397014E-3</c:v>
                </c:pt>
                <c:pt idx="1898">
                  <c:v>-1.3950169999999999E-3</c:v>
                </c:pt>
                <c:pt idx="1899">
                  <c:v>-1.452982E-3</c:v>
                </c:pt>
                <c:pt idx="1900">
                  <c:v>-1.451999E-3</c:v>
                </c:pt>
                <c:pt idx="1901">
                  <c:v>-1.377016E-3</c:v>
                </c:pt>
                <c:pt idx="1902">
                  <c:v>-1.3059969999999999E-3</c:v>
                </c:pt>
                <c:pt idx="1903">
                  <c:v>-1.2789959999999999E-3</c:v>
                </c:pt>
                <c:pt idx="1904">
                  <c:v>-1.262993E-3</c:v>
                </c:pt>
                <c:pt idx="1905">
                  <c:v>-1.251996E-3</c:v>
                </c:pt>
                <c:pt idx="1906">
                  <c:v>-1.269013E-3</c:v>
                </c:pt>
                <c:pt idx="1907">
                  <c:v>-1.2679989999999999E-3</c:v>
                </c:pt>
                <c:pt idx="1908">
                  <c:v>-1.192987E-3</c:v>
                </c:pt>
                <c:pt idx="1909">
                  <c:v>-1.0910029999999999E-3</c:v>
                </c:pt>
                <c:pt idx="1910">
                  <c:v>-9.9700700000000006E-4</c:v>
                </c:pt>
                <c:pt idx="1911">
                  <c:v>-8.8998699999999996E-4</c:v>
                </c:pt>
                <c:pt idx="1912">
                  <c:v>-7.9199700000000001E-4</c:v>
                </c:pt>
                <c:pt idx="1913">
                  <c:v>-7.2202099999999999E-4</c:v>
                </c:pt>
                <c:pt idx="1914">
                  <c:v>-6.6500900000000004E-4</c:v>
                </c:pt>
                <c:pt idx="1915">
                  <c:v>-6.51985E-4</c:v>
                </c:pt>
                <c:pt idx="1916">
                  <c:v>-6.9198000000000003E-4</c:v>
                </c:pt>
                <c:pt idx="1917">
                  <c:v>-7.0601699999999997E-4</c:v>
                </c:pt>
                <c:pt idx="1918">
                  <c:v>-6.5299900000000003E-4</c:v>
                </c:pt>
                <c:pt idx="1919">
                  <c:v>-5.8698699999999997E-4</c:v>
                </c:pt>
                <c:pt idx="1920">
                  <c:v>-5.4201499999999997E-4</c:v>
                </c:pt>
                <c:pt idx="1921">
                  <c:v>-5.0100700000000004E-4</c:v>
                </c:pt>
                <c:pt idx="1922">
                  <c:v>-4.72993E-4</c:v>
                </c:pt>
                <c:pt idx="1923">
                  <c:v>-4.5898599999999999E-4</c:v>
                </c:pt>
                <c:pt idx="1924">
                  <c:v>-4.5201200000000001E-4</c:v>
                </c:pt>
                <c:pt idx="1925">
                  <c:v>-4.6300900000000001E-4</c:v>
                </c:pt>
                <c:pt idx="1926">
                  <c:v>-4.8598700000000001E-4</c:v>
                </c:pt>
                <c:pt idx="1927">
                  <c:v>-4.7901299999999998E-4</c:v>
                </c:pt>
                <c:pt idx="1928">
                  <c:v>-4.2399799999999997E-4</c:v>
                </c:pt>
                <c:pt idx="1929">
                  <c:v>-3.84003E-4</c:v>
                </c:pt>
                <c:pt idx="1930">
                  <c:v>-4.1300100000000003E-4</c:v>
                </c:pt>
                <c:pt idx="1931">
                  <c:v>-4.6598899999999999E-4</c:v>
                </c:pt>
                <c:pt idx="1932">
                  <c:v>-4.7600300000000002E-4</c:v>
                </c:pt>
                <c:pt idx="1933">
                  <c:v>-4.50999E-4</c:v>
                </c:pt>
                <c:pt idx="1934">
                  <c:v>-4.3800499999999999E-4</c:v>
                </c:pt>
                <c:pt idx="1935">
                  <c:v>-4.6299399999999999E-4</c:v>
                </c:pt>
                <c:pt idx="1936">
                  <c:v>-4.9300500000000003E-4</c:v>
                </c:pt>
                <c:pt idx="1937">
                  <c:v>-5.0801000000000004E-4</c:v>
                </c:pt>
                <c:pt idx="1938">
                  <c:v>-5.2899100000000003E-4</c:v>
                </c:pt>
                <c:pt idx="1939">
                  <c:v>-5.2799300000000004E-4</c:v>
                </c:pt>
                <c:pt idx="1940">
                  <c:v>-4.77999E-4</c:v>
                </c:pt>
                <c:pt idx="1941">
                  <c:v>-4.3000299999999998E-4</c:v>
                </c:pt>
                <c:pt idx="1942">
                  <c:v>-4.4099999999999999E-4</c:v>
                </c:pt>
                <c:pt idx="1943">
                  <c:v>-4.79996E-4</c:v>
                </c:pt>
                <c:pt idx="1944">
                  <c:v>-5.0100700000000004E-4</c:v>
                </c:pt>
                <c:pt idx="1945">
                  <c:v>-5.1699600000000004E-4</c:v>
                </c:pt>
                <c:pt idx="1946">
                  <c:v>-5.1499900000000003E-4</c:v>
                </c:pt>
                <c:pt idx="1947">
                  <c:v>-4.56005E-4</c:v>
                </c:pt>
                <c:pt idx="1948">
                  <c:v>-3.77998E-4</c:v>
                </c:pt>
                <c:pt idx="1949">
                  <c:v>-3.4099800000000002E-4</c:v>
                </c:pt>
                <c:pt idx="1950">
                  <c:v>-3.2800400000000001E-4</c:v>
                </c:pt>
                <c:pt idx="1951">
                  <c:v>-3.3100000000000002E-4</c:v>
                </c:pt>
                <c:pt idx="1952">
                  <c:v>-3.7899599999999999E-4</c:v>
                </c:pt>
                <c:pt idx="1953">
                  <c:v>-4.1900599999999998E-4</c:v>
                </c:pt>
                <c:pt idx="1954">
                  <c:v>-3.6299200000000002E-4</c:v>
                </c:pt>
                <c:pt idx="1955">
                  <c:v>-2.5600200000000002E-4</c:v>
                </c:pt>
                <c:pt idx="1956">
                  <c:v>-1.89006E-4</c:v>
                </c:pt>
                <c:pt idx="1957">
                  <c:v>-1.46002E-4</c:v>
                </c:pt>
                <c:pt idx="1958">
                  <c:v>-1.2099699999999999E-4</c:v>
                </c:pt>
                <c:pt idx="1959">
                  <c:v>-1.5199199999999999E-4</c:v>
                </c:pt>
                <c:pt idx="1960">
                  <c:v>-1.9800699999999999E-4</c:v>
                </c:pt>
                <c:pt idx="1961">
                  <c:v>-1.66997E-4</c:v>
                </c:pt>
                <c:pt idx="1962" formatCode="0.00E+00">
                  <c:v>-5.8999999999999998E-5</c:v>
                </c:pt>
                <c:pt idx="1963" formatCode="0.00E+00">
                  <c:v>-1.8E-5</c:v>
                </c:pt>
                <c:pt idx="1964">
                  <c:v>-1.02997E-4</c:v>
                </c:pt>
                <c:pt idx="1965">
                  <c:v>-1.9600999999999999E-4</c:v>
                </c:pt>
                <c:pt idx="1966">
                  <c:v>-2.2301100000000001E-4</c:v>
                </c:pt>
                <c:pt idx="1967">
                  <c:v>-2.30998E-4</c:v>
                </c:pt>
                <c:pt idx="1968">
                  <c:v>-1.7499900000000001E-4</c:v>
                </c:pt>
                <c:pt idx="1969" formatCode="0.00E+00">
                  <c:v>-1.9999999999999999E-6</c:v>
                </c:pt>
                <c:pt idx="1970">
                  <c:v>1.2201099999999999E-4</c:v>
                </c:pt>
                <c:pt idx="1971" formatCode="0.00E+00">
                  <c:v>7.6000000000000004E-5</c:v>
                </c:pt>
                <c:pt idx="1972" formatCode="0.00E+00">
                  <c:v>-1.9000000000000001E-5</c:v>
                </c:pt>
                <c:pt idx="1973" formatCode="0.00E+00">
                  <c:v>-6.2000000000000003E-5</c:v>
                </c:pt>
                <c:pt idx="1974" formatCode="0.00E+00">
                  <c:v>-9.3999999999999994E-5</c:v>
                </c:pt>
                <c:pt idx="1975">
                  <c:v>-1.2201099999999999E-4</c:v>
                </c:pt>
                <c:pt idx="1976">
                  <c:v>-1.3999600000000001E-4</c:v>
                </c:pt>
                <c:pt idx="1977">
                  <c:v>-1.5299000000000001E-4</c:v>
                </c:pt>
                <c:pt idx="1978">
                  <c:v>-1.2700299999999999E-4</c:v>
                </c:pt>
                <c:pt idx="1979" formatCode="0.00E+00">
                  <c:v>-8.2000000000000001E-5</c:v>
                </c:pt>
                <c:pt idx="1980">
                  <c:v>-1.23993E-4</c:v>
                </c:pt>
                <c:pt idx="1981">
                  <c:v>-2.6300599999999998E-4</c:v>
                </c:pt>
                <c:pt idx="1982">
                  <c:v>-3.4700300000000002E-4</c:v>
                </c:pt>
                <c:pt idx="1983">
                  <c:v>-2.93002E-4</c:v>
                </c:pt>
                <c:pt idx="1984">
                  <c:v>-2.1399599999999999E-4</c:v>
                </c:pt>
                <c:pt idx="1985">
                  <c:v>-2.1900199999999999E-4</c:v>
                </c:pt>
                <c:pt idx="1986">
                  <c:v>-2.6400399999999997E-4</c:v>
                </c:pt>
                <c:pt idx="1987">
                  <c:v>-2.3900000000000001E-4</c:v>
                </c:pt>
                <c:pt idx="1988">
                  <c:v>-1.2800100000000001E-4</c:v>
                </c:pt>
                <c:pt idx="1989" formatCode="0.00E+00">
                  <c:v>-3.3000000000000003E-5</c:v>
                </c:pt>
                <c:pt idx="1990" formatCode="0.00E+00">
                  <c:v>2.3E-5</c:v>
                </c:pt>
                <c:pt idx="1991" formatCode="0.00E+00">
                  <c:v>5.7000000000000003E-5</c:v>
                </c:pt>
                <c:pt idx="1992" formatCode="0.00E+00">
                  <c:v>-3.1999999999999999E-5</c:v>
                </c:pt>
                <c:pt idx="1993">
                  <c:v>-2.24009E-4</c:v>
                </c:pt>
                <c:pt idx="1994">
                  <c:v>-3.00005E-4</c:v>
                </c:pt>
                <c:pt idx="1995">
                  <c:v>-2.2999899999999999E-4</c:v>
                </c:pt>
                <c:pt idx="1996">
                  <c:v>-1.28999E-4</c:v>
                </c:pt>
                <c:pt idx="1997" formatCode="0.00E+00">
                  <c:v>3.4999999999999997E-5</c:v>
                </c:pt>
                <c:pt idx="1998">
                  <c:v>2.1199899999999999E-4</c:v>
                </c:pt>
                <c:pt idx="1999">
                  <c:v>2.1100000000000001E-4</c:v>
                </c:pt>
                <c:pt idx="2000" formatCode="0.00E+00">
                  <c:v>7.4999999999999993E-5</c:v>
                </c:pt>
                <c:pt idx="2001" formatCode="0.00E+00">
                  <c:v>-4.1999999999999998E-5</c:v>
                </c:pt>
                <c:pt idx="2002">
                  <c:v>-1.6100700000000001E-4</c:v>
                </c:pt>
                <c:pt idx="2003">
                  <c:v>-2.3900000000000001E-4</c:v>
                </c:pt>
                <c:pt idx="2004">
                  <c:v>-1.44005E-4</c:v>
                </c:pt>
                <c:pt idx="2005" formatCode="0.00E+00">
                  <c:v>2.5000000000000001E-5</c:v>
                </c:pt>
                <c:pt idx="2006" formatCode="0.00E+00">
                  <c:v>7.7000000000000001E-5</c:v>
                </c:pt>
                <c:pt idx="2007" formatCode="0.00E+00">
                  <c:v>4.8999999999999998E-5</c:v>
                </c:pt>
                <c:pt idx="2008" formatCode="0.00E+00">
                  <c:v>2.5999999999999998E-5</c:v>
                </c:pt>
                <c:pt idx="2009" formatCode="0.00E+00">
                  <c:v>-5.0100000000000003E-6</c:v>
                </c:pt>
                <c:pt idx="2010" formatCode="0.00E+00">
                  <c:v>-2.1999999999999999E-5</c:v>
                </c:pt>
                <c:pt idx="2011" formatCode="0.00E+00">
                  <c:v>2.5999999999999998E-5</c:v>
                </c:pt>
                <c:pt idx="2012" formatCode="0.00E+00">
                  <c:v>9.8999999999999994E-5</c:v>
                </c:pt>
                <c:pt idx="2013" formatCode="0.00E+00">
                  <c:v>8.7999999999999998E-5</c:v>
                </c:pt>
                <c:pt idx="2014" formatCode="0.00E+00">
                  <c:v>6.9999999999999999E-6</c:v>
                </c:pt>
                <c:pt idx="2015" formatCode="0.00E+00">
                  <c:v>-6.3E-5</c:v>
                </c:pt>
                <c:pt idx="2016">
                  <c:v>-1.3200899999999999E-4</c:v>
                </c:pt>
                <c:pt idx="2017">
                  <c:v>-1.78009E-4</c:v>
                </c:pt>
                <c:pt idx="2018">
                  <c:v>-1.30996E-4</c:v>
                </c:pt>
                <c:pt idx="2019" formatCode="0.00E+00">
                  <c:v>-5.0000000000000002E-5</c:v>
                </c:pt>
                <c:pt idx="2020" formatCode="0.00E+00">
                  <c:v>-5.3000000000000001E-5</c:v>
                </c:pt>
                <c:pt idx="2021">
                  <c:v>-1.2099699999999999E-4</c:v>
                </c:pt>
                <c:pt idx="2022">
                  <c:v>-1.59994E-4</c:v>
                </c:pt>
                <c:pt idx="2023">
                  <c:v>-1.42008E-4</c:v>
                </c:pt>
                <c:pt idx="2024">
                  <c:v>-1.2600400000000001E-4</c:v>
                </c:pt>
                <c:pt idx="2025">
                  <c:v>-1.50994E-4</c:v>
                </c:pt>
                <c:pt idx="2026">
                  <c:v>-1.8499799999999999E-4</c:v>
                </c:pt>
                <c:pt idx="2027">
                  <c:v>-2.04995E-4</c:v>
                </c:pt>
                <c:pt idx="2028">
                  <c:v>-2.17006E-4</c:v>
                </c:pt>
                <c:pt idx="2029">
                  <c:v>-2.3300999999999999E-4</c:v>
                </c:pt>
                <c:pt idx="2030">
                  <c:v>-2.6099400000000002E-4</c:v>
                </c:pt>
                <c:pt idx="2031">
                  <c:v>-2.8099100000000002E-4</c:v>
                </c:pt>
                <c:pt idx="2032">
                  <c:v>-2.7300399999999998E-4</c:v>
                </c:pt>
                <c:pt idx="2033">
                  <c:v>-2.5400500000000002E-4</c:v>
                </c:pt>
                <c:pt idx="2034">
                  <c:v>-2.2499299999999999E-4</c:v>
                </c:pt>
                <c:pt idx="2035">
                  <c:v>-1.8300099999999999E-4</c:v>
                </c:pt>
                <c:pt idx="2036">
                  <c:v>-1.84E-4</c:v>
                </c:pt>
                <c:pt idx="2037">
                  <c:v>-2.4500500000000002E-4</c:v>
                </c:pt>
                <c:pt idx="2038">
                  <c:v>-2.8300299999999999E-4</c:v>
                </c:pt>
                <c:pt idx="2039">
                  <c:v>-2.2999899999999999E-4</c:v>
                </c:pt>
                <c:pt idx="2040">
                  <c:v>-1.6500099999999999E-4</c:v>
                </c:pt>
                <c:pt idx="2041">
                  <c:v>-2.0798999999999999E-4</c:v>
                </c:pt>
                <c:pt idx="2042">
                  <c:v>-3.0599499999999999E-4</c:v>
                </c:pt>
                <c:pt idx="2043">
                  <c:v>-3.84003E-4</c:v>
                </c:pt>
                <c:pt idx="2044">
                  <c:v>-4.7200900000000001E-4</c:v>
                </c:pt>
                <c:pt idx="2045">
                  <c:v>-5.0900900000000005E-4</c:v>
                </c:pt>
                <c:pt idx="2046">
                  <c:v>-4.0098999999999999E-4</c:v>
                </c:pt>
                <c:pt idx="2047">
                  <c:v>-3.0998899999999999E-4</c:v>
                </c:pt>
                <c:pt idx="2048">
                  <c:v>-4.67002E-4</c:v>
                </c:pt>
                <c:pt idx="2049">
                  <c:v>-7.2900999999999999E-4</c:v>
                </c:pt>
                <c:pt idx="2050">
                  <c:v>-8.2700000000000004E-4</c:v>
                </c:pt>
                <c:pt idx="2051">
                  <c:v>-8.3099300000000003E-4</c:v>
                </c:pt>
                <c:pt idx="2052">
                  <c:v>-7.3499999999999998E-4</c:v>
                </c:pt>
                <c:pt idx="2053">
                  <c:v>-4.0200400000000002E-4</c:v>
                </c:pt>
                <c:pt idx="2054">
                  <c:v>-1.4101000000000001E-4</c:v>
                </c:pt>
                <c:pt idx="2055">
                  <c:v>-2.5799900000000002E-4</c:v>
                </c:pt>
                <c:pt idx="2056">
                  <c:v>-5.0199000000000001E-4</c:v>
                </c:pt>
                <c:pt idx="2057">
                  <c:v>-7.0500399999999996E-4</c:v>
                </c:pt>
                <c:pt idx="2058">
                  <c:v>-9.4600000000000001E-4</c:v>
                </c:pt>
                <c:pt idx="2059">
                  <c:v>-1.037002E-3</c:v>
                </c:pt>
                <c:pt idx="2060">
                  <c:v>-9.1099699999999998E-4</c:v>
                </c:pt>
                <c:pt idx="2061">
                  <c:v>-8.0700200000000002E-4</c:v>
                </c:pt>
                <c:pt idx="2062">
                  <c:v>-8.2100900000000004E-4</c:v>
                </c:pt>
                <c:pt idx="2063">
                  <c:v>-8.4199000000000003E-4</c:v>
                </c:pt>
                <c:pt idx="2064">
                  <c:v>-7.8900200000000002E-4</c:v>
                </c:pt>
                <c:pt idx="2065">
                  <c:v>-7.1100899999999997E-4</c:v>
                </c:pt>
                <c:pt idx="2066">
                  <c:v>-7.1600099999999996E-4</c:v>
                </c:pt>
                <c:pt idx="2067">
                  <c:v>-7.88987E-4</c:v>
                </c:pt>
                <c:pt idx="2068">
                  <c:v>-8.8798999999999996E-4</c:v>
                </c:pt>
                <c:pt idx="2069">
                  <c:v>-1.063004E-3</c:v>
                </c:pt>
                <c:pt idx="2070">
                  <c:v>-1.1700090000000001E-3</c:v>
                </c:pt>
                <c:pt idx="2071">
                  <c:v>-1.065999E-3</c:v>
                </c:pt>
                <c:pt idx="2072">
                  <c:v>-9.2199399999999998E-4</c:v>
                </c:pt>
                <c:pt idx="2073">
                  <c:v>-8.7800599999999997E-4</c:v>
                </c:pt>
                <c:pt idx="2074">
                  <c:v>-8.7200099999999996E-4</c:v>
                </c:pt>
                <c:pt idx="2075">
                  <c:v>-9.6400100000000003E-4</c:v>
                </c:pt>
                <c:pt idx="2076">
                  <c:v>-1.178995E-3</c:v>
                </c:pt>
                <c:pt idx="2077">
                  <c:v>-1.3059969999999999E-3</c:v>
                </c:pt>
                <c:pt idx="2078">
                  <c:v>-1.331002E-3</c:v>
                </c:pt>
                <c:pt idx="2079">
                  <c:v>-1.264006E-3</c:v>
                </c:pt>
                <c:pt idx="2080">
                  <c:v>-9.3200800000000001E-4</c:v>
                </c:pt>
                <c:pt idx="2081">
                  <c:v>-5.7099799999999997E-4</c:v>
                </c:pt>
                <c:pt idx="2082">
                  <c:v>-5.6499199999999995E-4</c:v>
                </c:pt>
                <c:pt idx="2083">
                  <c:v>-7.3400099999999997E-4</c:v>
                </c:pt>
                <c:pt idx="2084">
                  <c:v>-1.0109990000000001E-3</c:v>
                </c:pt>
                <c:pt idx="2085">
                  <c:v>-1.544997E-3</c:v>
                </c:pt>
                <c:pt idx="2086">
                  <c:v>-1.7660110000000001E-3</c:v>
                </c:pt>
                <c:pt idx="2087">
                  <c:v>-1.3059969999999999E-3</c:v>
                </c:pt>
                <c:pt idx="2088">
                  <c:v>-8.7799099999999995E-4</c:v>
                </c:pt>
                <c:pt idx="2089">
                  <c:v>-9.4600000000000001E-4</c:v>
                </c:pt>
                <c:pt idx="2090">
                  <c:v>-1.1479999999999999E-3</c:v>
                </c:pt>
                <c:pt idx="2091">
                  <c:v>-1.331002E-3</c:v>
                </c:pt>
                <c:pt idx="2092">
                  <c:v>-1.5549959999999999E-3</c:v>
                </c:pt>
                <c:pt idx="2093">
                  <c:v>-1.5220050000000001E-3</c:v>
                </c:pt>
                <c:pt idx="2094">
                  <c:v>-1.2140129999999999E-3</c:v>
                </c:pt>
                <c:pt idx="2095">
                  <c:v>-1.0489970000000001E-3</c:v>
                </c:pt>
                <c:pt idx="2096">
                  <c:v>-1.0979919999999999E-3</c:v>
                </c:pt>
                <c:pt idx="2097">
                  <c:v>-1.1409969999999999E-3</c:v>
                </c:pt>
                <c:pt idx="2098">
                  <c:v>-1.142994E-3</c:v>
                </c:pt>
                <c:pt idx="2099">
                  <c:v>-1.103997E-3</c:v>
                </c:pt>
                <c:pt idx="2100">
                  <c:v>-8.3300500000000005E-4</c:v>
                </c:pt>
                <c:pt idx="2101">
                  <c:v>-4.6500600000000001E-4</c:v>
                </c:pt>
                <c:pt idx="2102">
                  <c:v>-5.5099999999999995E-4</c:v>
                </c:pt>
                <c:pt idx="2103">
                  <c:v>-9.8499700000000004E-4</c:v>
                </c:pt>
                <c:pt idx="2104">
                  <c:v>-1.2740049999999999E-3</c:v>
                </c:pt>
                <c:pt idx="2105">
                  <c:v>-1.493007E-3</c:v>
                </c:pt>
                <c:pt idx="2106">
                  <c:v>-1.496002E-3</c:v>
                </c:pt>
                <c:pt idx="2107">
                  <c:v>-9.0999899999999999E-4</c:v>
                </c:pt>
                <c:pt idx="2108">
                  <c:v>-3.5399200000000002E-4</c:v>
                </c:pt>
                <c:pt idx="2109">
                  <c:v>-5.7598999999999997E-4</c:v>
                </c:pt>
                <c:pt idx="2110">
                  <c:v>-1.044005E-3</c:v>
                </c:pt>
                <c:pt idx="2111">
                  <c:v>-1.0910029999999999E-3</c:v>
                </c:pt>
                <c:pt idx="2112">
                  <c:v>-9.3400500000000001E-4</c:v>
                </c:pt>
                <c:pt idx="2113">
                  <c:v>-8.4799500000000004E-4</c:v>
                </c:pt>
                <c:pt idx="2114">
                  <c:v>-8.0299400000000002E-4</c:v>
                </c:pt>
                <c:pt idx="2115">
                  <c:v>-7.5200199999999999E-4</c:v>
                </c:pt>
                <c:pt idx="2116">
                  <c:v>-6.6700600000000004E-4</c:v>
                </c:pt>
                <c:pt idx="2117">
                  <c:v>-6.3100500000000002E-4</c:v>
                </c:pt>
                <c:pt idx="2118">
                  <c:v>-7.6799099999999999E-4</c:v>
                </c:pt>
                <c:pt idx="2119">
                  <c:v>-9.0399399999999998E-4</c:v>
                </c:pt>
                <c:pt idx="2120">
                  <c:v>-7.3800999999999999E-4</c:v>
                </c:pt>
                <c:pt idx="2121">
                  <c:v>-5.0701200000000004E-4</c:v>
                </c:pt>
                <c:pt idx="2122">
                  <c:v>-8.2199300000000003E-4</c:v>
                </c:pt>
                <c:pt idx="2123">
                  <c:v>-1.4849900000000001E-3</c:v>
                </c:pt>
                <c:pt idx="2124">
                  <c:v>-1.5549959999999999E-3</c:v>
                </c:pt>
                <c:pt idx="2125">
                  <c:v>-1.006007E-3</c:v>
                </c:pt>
                <c:pt idx="2126">
                  <c:v>-5.1200400000000004E-4</c:v>
                </c:pt>
                <c:pt idx="2127" formatCode="0.00E+00">
                  <c:v>-9.2999999999999997E-5</c:v>
                </c:pt>
                <c:pt idx="2128" formatCode="0.00E+00">
                  <c:v>6.2000000000000003E-5</c:v>
                </c:pt>
                <c:pt idx="2129">
                  <c:v>-4.1599600000000002E-4</c:v>
                </c:pt>
                <c:pt idx="2130">
                  <c:v>-9.4901000000000002E-4</c:v>
                </c:pt>
                <c:pt idx="2131">
                  <c:v>-1.0990049999999999E-3</c:v>
                </c:pt>
                <c:pt idx="2132">
                  <c:v>-1.066998E-3</c:v>
                </c:pt>
                <c:pt idx="2133">
                  <c:v>-5.4900399999999996E-4</c:v>
                </c:pt>
                <c:pt idx="2134">
                  <c:v>3.3299600000000001E-4</c:v>
                </c:pt>
                <c:pt idx="2135">
                  <c:v>5.0601400000000005E-4</c:v>
                </c:pt>
                <c:pt idx="2136" formatCode="0.00E+00">
                  <c:v>2.5999999999999998E-5</c:v>
                </c:pt>
                <c:pt idx="2137">
                  <c:v>-4.1800700000000002E-4</c:v>
                </c:pt>
                <c:pt idx="2138">
                  <c:v>-9.37998E-4</c:v>
                </c:pt>
                <c:pt idx="2139">
                  <c:v>-1.1450049999999999E-3</c:v>
                </c:pt>
                <c:pt idx="2140">
                  <c:v>-5.0300400000000004E-4</c:v>
                </c:pt>
                <c:pt idx="2141">
                  <c:v>1.79008E-4</c:v>
                </c:pt>
                <c:pt idx="2142">
                  <c:v>1.8100399999999999E-4</c:v>
                </c:pt>
                <c:pt idx="2143" formatCode="0.00E+00">
                  <c:v>-6.9999999999999999E-6</c:v>
                </c:pt>
                <c:pt idx="2144" formatCode="0.00E+00">
                  <c:v>-1.2999999999999999E-5</c:v>
                </c:pt>
                <c:pt idx="2145" formatCode="0.00E+00">
                  <c:v>2.6999999999999999E-5</c:v>
                </c:pt>
                <c:pt idx="2146" formatCode="0.00E+00">
                  <c:v>9.0000000000000006E-5</c:v>
                </c:pt>
                <c:pt idx="2147">
                  <c:v>1.84E-4</c:v>
                </c:pt>
                <c:pt idx="2148">
                  <c:v>3.5199500000000002E-4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191952"/>
        <c:axId val="367192344"/>
      </c:lineChart>
      <c:catAx>
        <c:axId val="36719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192344"/>
        <c:crosses val="autoZero"/>
        <c:auto val="1"/>
        <c:lblAlgn val="ctr"/>
        <c:lblOffset val="100"/>
        <c:noMultiLvlLbl val="0"/>
      </c:catAx>
      <c:valAx>
        <c:axId val="367192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36719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666-ECA4-4B49-8C7C-3B710802D24D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15C6-7033-424A-9F2E-693042D3AF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5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215C6-7033-424A-9F2E-693042D3AF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6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215C6-7033-424A-9F2E-693042D3AF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215C6-7033-424A-9F2E-693042D3AF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28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215C6-7033-424A-9F2E-693042D3AF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3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9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5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3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1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4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4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5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3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0C34-94BD-41A1-853A-3D4D9615125F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AA71-BC96-4BFB-BFFF-F965583F5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95779"/>
              </p:ext>
            </p:extLst>
          </p:nvPr>
        </p:nvGraphicFramePr>
        <p:xfrm>
          <a:off x="-1" y="4367741"/>
          <a:ext cx="12192000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SUMIT KUMAR AGRAWAL</a:t>
                      </a:r>
                      <a:endParaRPr lang="en-IN" sz="20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SHIRSHA CHOWDHURY</a:t>
                      </a:r>
                      <a:endParaRPr lang="en-IN" sz="20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ROHIT SINGH TOMAR</a:t>
                      </a:r>
                      <a:endParaRPr lang="en-IN" sz="20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IKSHU MANJAN</a:t>
                      </a:r>
                      <a:endParaRPr lang="en-IN" sz="20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9462784561</a:t>
                      </a:r>
                      <a:endParaRPr lang="en-IN" sz="20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90514012131</a:t>
                      </a:r>
                      <a:endParaRPr lang="en-IN" sz="20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8109137158</a:t>
                      </a:r>
                      <a:endParaRPr lang="en-IN" sz="20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86695189359</a:t>
                      </a:r>
                      <a:endParaRPr lang="en-IN" sz="20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IIT KHARAGPUR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IIT KHARAGPUR</a:t>
                      </a:r>
                      <a:endParaRPr lang="en-IN" sz="2000" dirty="0" smtClean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IIT KHARAGPUR</a:t>
                      </a:r>
                      <a:endParaRPr lang="en-IN" sz="2000" dirty="0" smtClean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000" dirty="0" smtClean="0">
                          <a:latin typeface="Bahnschrift SemiBold Condensed" panose="020B0502040204020203" pitchFamily="34" charset="0"/>
                        </a:rPr>
                        <a:t>IIT KHARAGPUR</a:t>
                      </a:r>
                      <a:endParaRPr lang="en-IN" sz="2000" dirty="0" smtClean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0" y="2685408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TEAM NAME - ANALYTIX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14850" y="600075"/>
            <a:ext cx="291465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Bahnschrift SemiBold Condensed" panose="020B0502040204020203" pitchFamily="34" charset="0"/>
              </a:rPr>
              <a:t>PRAKRITI-2020</a:t>
            </a:r>
            <a:endParaRPr lang="en-IN" sz="40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6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10674307"/>
              </p:ext>
            </p:extLst>
          </p:nvPr>
        </p:nvGraphicFramePr>
        <p:xfrm>
          <a:off x="703384" y="1145512"/>
          <a:ext cx="5536643" cy="421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820020253"/>
              </p:ext>
            </p:extLst>
          </p:nvPr>
        </p:nvGraphicFramePr>
        <p:xfrm>
          <a:off x="6179735" y="1215851"/>
          <a:ext cx="5758823" cy="419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Freeform 17"/>
          <p:cNvSpPr/>
          <p:nvPr/>
        </p:nvSpPr>
        <p:spPr>
          <a:xfrm>
            <a:off x="1487156" y="2378998"/>
            <a:ext cx="3878664" cy="2112615"/>
          </a:xfrm>
          <a:custGeom>
            <a:avLst/>
            <a:gdLst>
              <a:gd name="connsiteX0" fmla="*/ 0 w 3878664"/>
              <a:gd name="connsiteY0" fmla="*/ 2112615 h 2112615"/>
              <a:gd name="connsiteX1" fmla="*/ 10048 w 3878664"/>
              <a:gd name="connsiteY1" fmla="*/ 2062373 h 2112615"/>
              <a:gd name="connsiteX2" fmla="*/ 30145 w 3878664"/>
              <a:gd name="connsiteY2" fmla="*/ 2032228 h 2112615"/>
              <a:gd name="connsiteX3" fmla="*/ 60290 w 3878664"/>
              <a:gd name="connsiteY3" fmla="*/ 1971938 h 2112615"/>
              <a:gd name="connsiteX4" fmla="*/ 70339 w 3878664"/>
              <a:gd name="connsiteY4" fmla="*/ 1921697 h 2112615"/>
              <a:gd name="connsiteX5" fmla="*/ 80387 w 3878664"/>
              <a:gd name="connsiteY5" fmla="*/ 1891551 h 2112615"/>
              <a:gd name="connsiteX6" fmla="*/ 110532 w 3878664"/>
              <a:gd name="connsiteY6" fmla="*/ 1791068 h 2112615"/>
              <a:gd name="connsiteX7" fmla="*/ 120580 w 3878664"/>
              <a:gd name="connsiteY7" fmla="*/ 1760923 h 2112615"/>
              <a:gd name="connsiteX8" fmla="*/ 160774 w 3878664"/>
              <a:gd name="connsiteY8" fmla="*/ 1700633 h 2112615"/>
              <a:gd name="connsiteX9" fmla="*/ 180870 w 3878664"/>
              <a:gd name="connsiteY9" fmla="*/ 1670488 h 2112615"/>
              <a:gd name="connsiteX10" fmla="*/ 200967 w 3878664"/>
              <a:gd name="connsiteY10" fmla="*/ 1610198 h 2112615"/>
              <a:gd name="connsiteX11" fmla="*/ 251209 w 3878664"/>
              <a:gd name="connsiteY11" fmla="*/ 1529811 h 2112615"/>
              <a:gd name="connsiteX12" fmla="*/ 271306 w 3878664"/>
              <a:gd name="connsiteY12" fmla="*/ 1499666 h 2112615"/>
              <a:gd name="connsiteX13" fmla="*/ 301451 w 3878664"/>
              <a:gd name="connsiteY13" fmla="*/ 1439376 h 2112615"/>
              <a:gd name="connsiteX14" fmla="*/ 331596 w 3878664"/>
              <a:gd name="connsiteY14" fmla="*/ 1409231 h 2112615"/>
              <a:gd name="connsiteX15" fmla="*/ 351692 w 3878664"/>
              <a:gd name="connsiteY15" fmla="*/ 1379086 h 2112615"/>
              <a:gd name="connsiteX16" fmla="*/ 361741 w 3878664"/>
              <a:gd name="connsiteY16" fmla="*/ 1348940 h 2112615"/>
              <a:gd name="connsiteX17" fmla="*/ 391886 w 3878664"/>
              <a:gd name="connsiteY17" fmla="*/ 1328844 h 2112615"/>
              <a:gd name="connsiteX18" fmla="*/ 442128 w 3878664"/>
              <a:gd name="connsiteY18" fmla="*/ 1238409 h 2112615"/>
              <a:gd name="connsiteX19" fmla="*/ 472273 w 3878664"/>
              <a:gd name="connsiteY19" fmla="*/ 1218312 h 2112615"/>
              <a:gd name="connsiteX20" fmla="*/ 522514 w 3878664"/>
              <a:gd name="connsiteY20" fmla="*/ 1168070 h 2112615"/>
              <a:gd name="connsiteX21" fmla="*/ 582804 w 3878664"/>
              <a:gd name="connsiteY21" fmla="*/ 1107780 h 2112615"/>
              <a:gd name="connsiteX22" fmla="*/ 763675 w 3878664"/>
              <a:gd name="connsiteY22" fmla="*/ 926910 h 2112615"/>
              <a:gd name="connsiteX23" fmla="*/ 823965 w 3878664"/>
              <a:gd name="connsiteY23" fmla="*/ 866620 h 2112615"/>
              <a:gd name="connsiteX24" fmla="*/ 854110 w 3878664"/>
              <a:gd name="connsiteY24" fmla="*/ 836475 h 2112615"/>
              <a:gd name="connsiteX25" fmla="*/ 874207 w 3878664"/>
              <a:gd name="connsiteY25" fmla="*/ 806329 h 2112615"/>
              <a:gd name="connsiteX26" fmla="*/ 934497 w 3878664"/>
              <a:gd name="connsiteY26" fmla="*/ 766136 h 2112615"/>
              <a:gd name="connsiteX27" fmla="*/ 1014884 w 3878664"/>
              <a:gd name="connsiteY27" fmla="*/ 675701 h 2112615"/>
              <a:gd name="connsiteX28" fmla="*/ 1075174 w 3878664"/>
              <a:gd name="connsiteY28" fmla="*/ 635507 h 2112615"/>
              <a:gd name="connsiteX29" fmla="*/ 1135464 w 3878664"/>
              <a:gd name="connsiteY29" fmla="*/ 575217 h 2112615"/>
              <a:gd name="connsiteX30" fmla="*/ 1155560 w 3878664"/>
              <a:gd name="connsiteY30" fmla="*/ 545072 h 2112615"/>
              <a:gd name="connsiteX31" fmla="*/ 1225899 w 3878664"/>
              <a:gd name="connsiteY31" fmla="*/ 514927 h 2112615"/>
              <a:gd name="connsiteX32" fmla="*/ 1286189 w 3878664"/>
              <a:gd name="connsiteY32" fmla="*/ 484782 h 2112615"/>
              <a:gd name="connsiteX33" fmla="*/ 1316334 w 3878664"/>
              <a:gd name="connsiteY33" fmla="*/ 464686 h 2112615"/>
              <a:gd name="connsiteX34" fmla="*/ 1346479 w 3878664"/>
              <a:gd name="connsiteY34" fmla="*/ 454637 h 2112615"/>
              <a:gd name="connsiteX35" fmla="*/ 1406769 w 3878664"/>
              <a:gd name="connsiteY35" fmla="*/ 414444 h 2112615"/>
              <a:gd name="connsiteX36" fmla="*/ 1467059 w 3878664"/>
              <a:gd name="connsiteY36" fmla="*/ 394347 h 2112615"/>
              <a:gd name="connsiteX37" fmla="*/ 1527349 w 3878664"/>
              <a:gd name="connsiteY37" fmla="*/ 364202 h 2112615"/>
              <a:gd name="connsiteX38" fmla="*/ 1587640 w 3878664"/>
              <a:gd name="connsiteY38" fmla="*/ 334057 h 2112615"/>
              <a:gd name="connsiteX39" fmla="*/ 1647930 w 3878664"/>
              <a:gd name="connsiteY39" fmla="*/ 303912 h 2112615"/>
              <a:gd name="connsiteX40" fmla="*/ 1678075 w 3878664"/>
              <a:gd name="connsiteY40" fmla="*/ 283815 h 2112615"/>
              <a:gd name="connsiteX41" fmla="*/ 1738365 w 3878664"/>
              <a:gd name="connsiteY41" fmla="*/ 263718 h 2112615"/>
              <a:gd name="connsiteX42" fmla="*/ 1828800 w 3878664"/>
              <a:gd name="connsiteY42" fmla="*/ 223525 h 2112615"/>
              <a:gd name="connsiteX43" fmla="*/ 1858945 w 3878664"/>
              <a:gd name="connsiteY43" fmla="*/ 213477 h 2112615"/>
              <a:gd name="connsiteX44" fmla="*/ 1949380 w 3878664"/>
              <a:gd name="connsiteY44" fmla="*/ 193380 h 2112615"/>
              <a:gd name="connsiteX45" fmla="*/ 2009670 w 3878664"/>
              <a:gd name="connsiteY45" fmla="*/ 173283 h 2112615"/>
              <a:gd name="connsiteX46" fmla="*/ 2069960 w 3878664"/>
              <a:gd name="connsiteY46" fmla="*/ 153187 h 2112615"/>
              <a:gd name="connsiteX47" fmla="*/ 2100106 w 3878664"/>
              <a:gd name="connsiteY47" fmla="*/ 143138 h 2112615"/>
              <a:gd name="connsiteX48" fmla="*/ 2150347 w 3878664"/>
              <a:gd name="connsiteY48" fmla="*/ 133090 h 2112615"/>
              <a:gd name="connsiteX49" fmla="*/ 2180492 w 3878664"/>
              <a:gd name="connsiteY49" fmla="*/ 123042 h 2112615"/>
              <a:gd name="connsiteX50" fmla="*/ 2230734 w 3878664"/>
              <a:gd name="connsiteY50" fmla="*/ 112993 h 2112615"/>
              <a:gd name="connsiteX51" fmla="*/ 2331218 w 3878664"/>
              <a:gd name="connsiteY51" fmla="*/ 82848 h 2112615"/>
              <a:gd name="connsiteX52" fmla="*/ 2451798 w 3878664"/>
              <a:gd name="connsiteY52" fmla="*/ 72800 h 2112615"/>
              <a:gd name="connsiteX53" fmla="*/ 2662813 w 3878664"/>
              <a:gd name="connsiteY53" fmla="*/ 52703 h 2112615"/>
              <a:gd name="connsiteX54" fmla="*/ 2703007 w 3878664"/>
              <a:gd name="connsiteY54" fmla="*/ 42655 h 2112615"/>
              <a:gd name="connsiteX55" fmla="*/ 2903974 w 3878664"/>
              <a:gd name="connsiteY55" fmla="*/ 32606 h 2112615"/>
              <a:gd name="connsiteX56" fmla="*/ 3426488 w 3878664"/>
              <a:gd name="connsiteY56" fmla="*/ 42655 h 2112615"/>
              <a:gd name="connsiteX57" fmla="*/ 3486778 w 3878664"/>
              <a:gd name="connsiteY57" fmla="*/ 62751 h 2112615"/>
              <a:gd name="connsiteX58" fmla="*/ 3617407 w 3878664"/>
              <a:gd name="connsiteY58" fmla="*/ 72800 h 2112615"/>
              <a:gd name="connsiteX59" fmla="*/ 3667648 w 3878664"/>
              <a:gd name="connsiteY59" fmla="*/ 82848 h 2112615"/>
              <a:gd name="connsiteX60" fmla="*/ 3707842 w 3878664"/>
              <a:gd name="connsiteY60" fmla="*/ 102945 h 2112615"/>
              <a:gd name="connsiteX61" fmla="*/ 3768132 w 3878664"/>
              <a:gd name="connsiteY61" fmla="*/ 123042 h 2112615"/>
              <a:gd name="connsiteX62" fmla="*/ 3858567 w 3878664"/>
              <a:gd name="connsiteY62" fmla="*/ 143138 h 2112615"/>
              <a:gd name="connsiteX63" fmla="*/ 3878664 w 3878664"/>
              <a:gd name="connsiteY63" fmla="*/ 153187 h 2112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878664" h="2112615">
                <a:moveTo>
                  <a:pt x="0" y="2112615"/>
                </a:moveTo>
                <a:cubicBezTo>
                  <a:pt x="3349" y="2095868"/>
                  <a:pt x="4051" y="2078365"/>
                  <a:pt x="10048" y="2062373"/>
                </a:cubicBezTo>
                <a:cubicBezTo>
                  <a:pt x="14288" y="2051065"/>
                  <a:pt x="24744" y="2043030"/>
                  <a:pt x="30145" y="2032228"/>
                </a:cubicBezTo>
                <a:cubicBezTo>
                  <a:pt x="71747" y="1949024"/>
                  <a:pt x="2694" y="2058330"/>
                  <a:pt x="60290" y="1971938"/>
                </a:cubicBezTo>
                <a:cubicBezTo>
                  <a:pt x="63640" y="1955191"/>
                  <a:pt x="66197" y="1938266"/>
                  <a:pt x="70339" y="1921697"/>
                </a:cubicBezTo>
                <a:cubicBezTo>
                  <a:pt x="72908" y="1911421"/>
                  <a:pt x="77477" y="1901736"/>
                  <a:pt x="80387" y="1891551"/>
                </a:cubicBezTo>
                <a:cubicBezTo>
                  <a:pt x="110754" y="1785262"/>
                  <a:pt x="62781" y="1934322"/>
                  <a:pt x="110532" y="1791068"/>
                </a:cubicBezTo>
                <a:cubicBezTo>
                  <a:pt x="113881" y="1781020"/>
                  <a:pt x="114705" y="1769736"/>
                  <a:pt x="120580" y="1760923"/>
                </a:cubicBezTo>
                <a:lnTo>
                  <a:pt x="160774" y="1700633"/>
                </a:lnTo>
                <a:cubicBezTo>
                  <a:pt x="167473" y="1690585"/>
                  <a:pt x="177051" y="1681945"/>
                  <a:pt x="180870" y="1670488"/>
                </a:cubicBezTo>
                <a:cubicBezTo>
                  <a:pt x="187569" y="1650391"/>
                  <a:pt x="189216" y="1627824"/>
                  <a:pt x="200967" y="1610198"/>
                </a:cubicBezTo>
                <a:cubicBezTo>
                  <a:pt x="246886" y="1541321"/>
                  <a:pt x="190611" y="1626767"/>
                  <a:pt x="251209" y="1529811"/>
                </a:cubicBezTo>
                <a:cubicBezTo>
                  <a:pt x="257610" y="1519570"/>
                  <a:pt x="264607" y="1509714"/>
                  <a:pt x="271306" y="1499666"/>
                </a:cubicBezTo>
                <a:cubicBezTo>
                  <a:pt x="281377" y="1469453"/>
                  <a:pt x="279807" y="1465349"/>
                  <a:pt x="301451" y="1439376"/>
                </a:cubicBezTo>
                <a:cubicBezTo>
                  <a:pt x="310548" y="1428459"/>
                  <a:pt x="322499" y="1420148"/>
                  <a:pt x="331596" y="1409231"/>
                </a:cubicBezTo>
                <a:cubicBezTo>
                  <a:pt x="339327" y="1399954"/>
                  <a:pt x="346291" y="1389888"/>
                  <a:pt x="351692" y="1379086"/>
                </a:cubicBezTo>
                <a:cubicBezTo>
                  <a:pt x="356429" y="1369612"/>
                  <a:pt x="355124" y="1357211"/>
                  <a:pt x="361741" y="1348940"/>
                </a:cubicBezTo>
                <a:cubicBezTo>
                  <a:pt x="369285" y="1339510"/>
                  <a:pt x="381838" y="1335543"/>
                  <a:pt x="391886" y="1328844"/>
                </a:cubicBezTo>
                <a:cubicBezTo>
                  <a:pt x="402357" y="1297430"/>
                  <a:pt x="412511" y="1258154"/>
                  <a:pt x="442128" y="1238409"/>
                </a:cubicBezTo>
                <a:lnTo>
                  <a:pt x="472273" y="1218312"/>
                </a:lnTo>
                <a:cubicBezTo>
                  <a:pt x="513682" y="1156197"/>
                  <a:pt x="467707" y="1216788"/>
                  <a:pt x="522514" y="1168070"/>
                </a:cubicBezTo>
                <a:cubicBezTo>
                  <a:pt x="543756" y="1149188"/>
                  <a:pt x="562707" y="1127877"/>
                  <a:pt x="582804" y="1107780"/>
                </a:cubicBezTo>
                <a:lnTo>
                  <a:pt x="763675" y="926910"/>
                </a:lnTo>
                <a:lnTo>
                  <a:pt x="823965" y="866620"/>
                </a:lnTo>
                <a:cubicBezTo>
                  <a:pt x="834013" y="856572"/>
                  <a:pt x="846228" y="848299"/>
                  <a:pt x="854110" y="836475"/>
                </a:cubicBezTo>
                <a:cubicBezTo>
                  <a:pt x="860809" y="826426"/>
                  <a:pt x="865118" y="814282"/>
                  <a:pt x="874207" y="806329"/>
                </a:cubicBezTo>
                <a:cubicBezTo>
                  <a:pt x="892384" y="790424"/>
                  <a:pt x="934497" y="766136"/>
                  <a:pt x="934497" y="766136"/>
                </a:cubicBezTo>
                <a:cubicBezTo>
                  <a:pt x="970358" y="712342"/>
                  <a:pt x="946053" y="744531"/>
                  <a:pt x="1014884" y="675701"/>
                </a:cubicBezTo>
                <a:cubicBezTo>
                  <a:pt x="1052519" y="638066"/>
                  <a:pt x="1031547" y="650050"/>
                  <a:pt x="1075174" y="635507"/>
                </a:cubicBezTo>
                <a:cubicBezTo>
                  <a:pt x="1122534" y="564465"/>
                  <a:pt x="1060682" y="649999"/>
                  <a:pt x="1135464" y="575217"/>
                </a:cubicBezTo>
                <a:cubicBezTo>
                  <a:pt x="1144003" y="566678"/>
                  <a:pt x="1147021" y="553611"/>
                  <a:pt x="1155560" y="545072"/>
                </a:cubicBezTo>
                <a:cubicBezTo>
                  <a:pt x="1178689" y="521943"/>
                  <a:pt x="1195154" y="522614"/>
                  <a:pt x="1225899" y="514927"/>
                </a:cubicBezTo>
                <a:cubicBezTo>
                  <a:pt x="1312290" y="457335"/>
                  <a:pt x="1202986" y="526384"/>
                  <a:pt x="1286189" y="484782"/>
                </a:cubicBezTo>
                <a:cubicBezTo>
                  <a:pt x="1296991" y="479381"/>
                  <a:pt x="1305532" y="470087"/>
                  <a:pt x="1316334" y="464686"/>
                </a:cubicBezTo>
                <a:cubicBezTo>
                  <a:pt x="1325808" y="459949"/>
                  <a:pt x="1337220" y="459781"/>
                  <a:pt x="1346479" y="454637"/>
                </a:cubicBezTo>
                <a:cubicBezTo>
                  <a:pt x="1367593" y="442907"/>
                  <a:pt x="1383855" y="422082"/>
                  <a:pt x="1406769" y="414444"/>
                </a:cubicBezTo>
                <a:lnTo>
                  <a:pt x="1467059" y="394347"/>
                </a:lnTo>
                <a:cubicBezTo>
                  <a:pt x="1553446" y="336755"/>
                  <a:pt x="1444149" y="405801"/>
                  <a:pt x="1527349" y="364202"/>
                </a:cubicBezTo>
                <a:cubicBezTo>
                  <a:pt x="1605266" y="325244"/>
                  <a:pt x="1511871" y="359313"/>
                  <a:pt x="1587640" y="334057"/>
                </a:cubicBezTo>
                <a:cubicBezTo>
                  <a:pt x="1674032" y="276461"/>
                  <a:pt x="1564726" y="345514"/>
                  <a:pt x="1647930" y="303912"/>
                </a:cubicBezTo>
                <a:cubicBezTo>
                  <a:pt x="1658732" y="298511"/>
                  <a:pt x="1667039" y="288720"/>
                  <a:pt x="1678075" y="283815"/>
                </a:cubicBezTo>
                <a:cubicBezTo>
                  <a:pt x="1697433" y="275211"/>
                  <a:pt x="1720739" y="275468"/>
                  <a:pt x="1738365" y="263718"/>
                </a:cubicBezTo>
                <a:cubicBezTo>
                  <a:pt x="1786135" y="231872"/>
                  <a:pt x="1757054" y="247440"/>
                  <a:pt x="1828800" y="223525"/>
                </a:cubicBezTo>
                <a:cubicBezTo>
                  <a:pt x="1838848" y="220176"/>
                  <a:pt x="1848559" y="215554"/>
                  <a:pt x="1858945" y="213477"/>
                </a:cubicBezTo>
                <a:cubicBezTo>
                  <a:pt x="1887621" y="207742"/>
                  <a:pt x="1921006" y="201892"/>
                  <a:pt x="1949380" y="193380"/>
                </a:cubicBezTo>
                <a:cubicBezTo>
                  <a:pt x="1969670" y="187293"/>
                  <a:pt x="1989573" y="179982"/>
                  <a:pt x="2009670" y="173283"/>
                </a:cubicBezTo>
                <a:lnTo>
                  <a:pt x="2069960" y="153187"/>
                </a:lnTo>
                <a:cubicBezTo>
                  <a:pt x="2080009" y="149837"/>
                  <a:pt x="2089719" y="145215"/>
                  <a:pt x="2100106" y="143138"/>
                </a:cubicBezTo>
                <a:cubicBezTo>
                  <a:pt x="2116853" y="139789"/>
                  <a:pt x="2133778" y="137232"/>
                  <a:pt x="2150347" y="133090"/>
                </a:cubicBezTo>
                <a:cubicBezTo>
                  <a:pt x="2160623" y="130521"/>
                  <a:pt x="2170216" y="125611"/>
                  <a:pt x="2180492" y="123042"/>
                </a:cubicBezTo>
                <a:cubicBezTo>
                  <a:pt x="2197061" y="118900"/>
                  <a:pt x="2214257" y="117487"/>
                  <a:pt x="2230734" y="112993"/>
                </a:cubicBezTo>
                <a:cubicBezTo>
                  <a:pt x="2255381" y="106271"/>
                  <a:pt x="2302252" y="86469"/>
                  <a:pt x="2331218" y="82848"/>
                </a:cubicBezTo>
                <a:cubicBezTo>
                  <a:pt x="2371239" y="77845"/>
                  <a:pt x="2411605" y="76149"/>
                  <a:pt x="2451798" y="72800"/>
                </a:cubicBezTo>
                <a:cubicBezTo>
                  <a:pt x="2575898" y="47978"/>
                  <a:pt x="2418325" y="77151"/>
                  <a:pt x="2662813" y="52703"/>
                </a:cubicBezTo>
                <a:cubicBezTo>
                  <a:pt x="2676555" y="51329"/>
                  <a:pt x="2689244" y="43802"/>
                  <a:pt x="2703007" y="42655"/>
                </a:cubicBezTo>
                <a:cubicBezTo>
                  <a:pt x="2769848" y="37085"/>
                  <a:pt x="2836985" y="35956"/>
                  <a:pt x="2903974" y="32606"/>
                </a:cubicBezTo>
                <a:cubicBezTo>
                  <a:pt x="3087401" y="-28534"/>
                  <a:pt x="2963061" y="8952"/>
                  <a:pt x="3426488" y="42655"/>
                </a:cubicBezTo>
                <a:cubicBezTo>
                  <a:pt x="3447616" y="44192"/>
                  <a:pt x="3465854" y="59447"/>
                  <a:pt x="3486778" y="62751"/>
                </a:cubicBezTo>
                <a:cubicBezTo>
                  <a:pt x="3529915" y="69562"/>
                  <a:pt x="3573864" y="69450"/>
                  <a:pt x="3617407" y="72800"/>
                </a:cubicBezTo>
                <a:cubicBezTo>
                  <a:pt x="3634154" y="76149"/>
                  <a:pt x="3651446" y="77447"/>
                  <a:pt x="3667648" y="82848"/>
                </a:cubicBezTo>
                <a:cubicBezTo>
                  <a:pt x="3681859" y="87585"/>
                  <a:pt x="3693934" y="97382"/>
                  <a:pt x="3707842" y="102945"/>
                </a:cubicBezTo>
                <a:cubicBezTo>
                  <a:pt x="3727511" y="110813"/>
                  <a:pt x="3747695" y="117468"/>
                  <a:pt x="3768132" y="123042"/>
                </a:cubicBezTo>
                <a:cubicBezTo>
                  <a:pt x="3811930" y="134987"/>
                  <a:pt x="3817966" y="129604"/>
                  <a:pt x="3858567" y="143138"/>
                </a:cubicBezTo>
                <a:cubicBezTo>
                  <a:pt x="3865672" y="145507"/>
                  <a:pt x="3871965" y="149837"/>
                  <a:pt x="3878664" y="153187"/>
                </a:cubicBezTo>
              </a:path>
            </a:pathLst>
          </a:cu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134330" y="2441749"/>
            <a:ext cx="3727938" cy="2100106"/>
          </a:xfrm>
          <a:custGeom>
            <a:avLst/>
            <a:gdLst>
              <a:gd name="connsiteX0" fmla="*/ 0 w 3727938"/>
              <a:gd name="connsiteY0" fmla="*/ 2100106 h 2100106"/>
              <a:gd name="connsiteX1" fmla="*/ 20096 w 3727938"/>
              <a:gd name="connsiteY1" fmla="*/ 2049864 h 2100106"/>
              <a:gd name="connsiteX2" fmla="*/ 40193 w 3727938"/>
              <a:gd name="connsiteY2" fmla="*/ 2019719 h 2100106"/>
              <a:gd name="connsiteX3" fmla="*/ 50241 w 3727938"/>
              <a:gd name="connsiteY3" fmla="*/ 1989574 h 2100106"/>
              <a:gd name="connsiteX4" fmla="*/ 70338 w 3727938"/>
              <a:gd name="connsiteY4" fmla="*/ 1949381 h 2100106"/>
              <a:gd name="connsiteX5" fmla="*/ 110532 w 3727938"/>
              <a:gd name="connsiteY5" fmla="*/ 1858946 h 2100106"/>
              <a:gd name="connsiteX6" fmla="*/ 120580 w 3727938"/>
              <a:gd name="connsiteY6" fmla="*/ 1828800 h 2100106"/>
              <a:gd name="connsiteX7" fmla="*/ 160773 w 3727938"/>
              <a:gd name="connsiteY7" fmla="*/ 1768510 h 2100106"/>
              <a:gd name="connsiteX8" fmla="*/ 180870 w 3727938"/>
              <a:gd name="connsiteY8" fmla="*/ 1708220 h 2100106"/>
              <a:gd name="connsiteX9" fmla="*/ 221063 w 3727938"/>
              <a:gd name="connsiteY9" fmla="*/ 1647930 h 2100106"/>
              <a:gd name="connsiteX10" fmla="*/ 261257 w 3727938"/>
              <a:gd name="connsiteY10" fmla="*/ 1557495 h 2100106"/>
              <a:gd name="connsiteX11" fmla="*/ 291402 w 3727938"/>
              <a:gd name="connsiteY11" fmla="*/ 1487156 h 2100106"/>
              <a:gd name="connsiteX12" fmla="*/ 301450 w 3727938"/>
              <a:gd name="connsiteY12" fmla="*/ 1457011 h 2100106"/>
              <a:gd name="connsiteX13" fmla="*/ 341644 w 3727938"/>
              <a:gd name="connsiteY13" fmla="*/ 1396721 h 2100106"/>
              <a:gd name="connsiteX14" fmla="*/ 381837 w 3727938"/>
              <a:gd name="connsiteY14" fmla="*/ 1306286 h 2100106"/>
              <a:gd name="connsiteX15" fmla="*/ 411982 w 3727938"/>
              <a:gd name="connsiteY15" fmla="*/ 1245996 h 2100106"/>
              <a:gd name="connsiteX16" fmla="*/ 432079 w 3727938"/>
              <a:gd name="connsiteY16" fmla="*/ 1205803 h 2100106"/>
              <a:gd name="connsiteX17" fmla="*/ 462224 w 3727938"/>
              <a:gd name="connsiteY17" fmla="*/ 1165609 h 2100106"/>
              <a:gd name="connsiteX18" fmla="*/ 482321 w 3727938"/>
              <a:gd name="connsiteY18" fmla="*/ 1125416 h 2100106"/>
              <a:gd name="connsiteX19" fmla="*/ 492369 w 3727938"/>
              <a:gd name="connsiteY19" fmla="*/ 1095271 h 2100106"/>
              <a:gd name="connsiteX20" fmla="*/ 532562 w 3727938"/>
              <a:gd name="connsiteY20" fmla="*/ 1034981 h 2100106"/>
              <a:gd name="connsiteX21" fmla="*/ 552659 w 3727938"/>
              <a:gd name="connsiteY21" fmla="*/ 1004836 h 2100106"/>
              <a:gd name="connsiteX22" fmla="*/ 582804 w 3727938"/>
              <a:gd name="connsiteY22" fmla="*/ 974691 h 2100106"/>
              <a:gd name="connsiteX23" fmla="*/ 633046 w 3727938"/>
              <a:gd name="connsiteY23" fmla="*/ 884255 h 2100106"/>
              <a:gd name="connsiteX24" fmla="*/ 683288 w 3727938"/>
              <a:gd name="connsiteY24" fmla="*/ 813917 h 2100106"/>
              <a:gd name="connsiteX25" fmla="*/ 713433 w 3727938"/>
              <a:gd name="connsiteY25" fmla="*/ 793820 h 2100106"/>
              <a:gd name="connsiteX26" fmla="*/ 763674 w 3727938"/>
              <a:gd name="connsiteY26" fmla="*/ 743578 h 2100106"/>
              <a:gd name="connsiteX27" fmla="*/ 823965 w 3727938"/>
              <a:gd name="connsiteY27" fmla="*/ 683288 h 2100106"/>
              <a:gd name="connsiteX28" fmla="*/ 844061 w 3727938"/>
              <a:gd name="connsiteY28" fmla="*/ 653143 h 2100106"/>
              <a:gd name="connsiteX29" fmla="*/ 874206 w 3727938"/>
              <a:gd name="connsiteY29" fmla="*/ 643095 h 2100106"/>
              <a:gd name="connsiteX30" fmla="*/ 884255 w 3727938"/>
              <a:gd name="connsiteY30" fmla="*/ 612950 h 2100106"/>
              <a:gd name="connsiteX31" fmla="*/ 944545 w 3727938"/>
              <a:gd name="connsiteY31" fmla="*/ 562708 h 2100106"/>
              <a:gd name="connsiteX32" fmla="*/ 974690 w 3727938"/>
              <a:gd name="connsiteY32" fmla="*/ 522515 h 2100106"/>
              <a:gd name="connsiteX33" fmla="*/ 1034980 w 3727938"/>
              <a:gd name="connsiteY33" fmla="*/ 472273 h 2100106"/>
              <a:gd name="connsiteX34" fmla="*/ 1055077 w 3727938"/>
              <a:gd name="connsiteY34" fmla="*/ 442128 h 2100106"/>
              <a:gd name="connsiteX35" fmla="*/ 1085222 w 3727938"/>
              <a:gd name="connsiteY35" fmla="*/ 432080 h 2100106"/>
              <a:gd name="connsiteX36" fmla="*/ 1115367 w 3727938"/>
              <a:gd name="connsiteY36" fmla="*/ 401935 h 2100106"/>
              <a:gd name="connsiteX37" fmla="*/ 1155560 w 3727938"/>
              <a:gd name="connsiteY37" fmla="*/ 351693 h 2100106"/>
              <a:gd name="connsiteX38" fmla="*/ 1175657 w 3727938"/>
              <a:gd name="connsiteY38" fmla="*/ 321548 h 2100106"/>
              <a:gd name="connsiteX39" fmla="*/ 1205802 w 3727938"/>
              <a:gd name="connsiteY39" fmla="*/ 311499 h 2100106"/>
              <a:gd name="connsiteX40" fmla="*/ 1245995 w 3727938"/>
              <a:gd name="connsiteY40" fmla="*/ 291403 h 2100106"/>
              <a:gd name="connsiteX41" fmla="*/ 1276140 w 3727938"/>
              <a:gd name="connsiteY41" fmla="*/ 271306 h 2100106"/>
              <a:gd name="connsiteX42" fmla="*/ 1306285 w 3727938"/>
              <a:gd name="connsiteY42" fmla="*/ 241161 h 2100106"/>
              <a:gd name="connsiteX43" fmla="*/ 1346479 w 3727938"/>
              <a:gd name="connsiteY43" fmla="*/ 231113 h 2100106"/>
              <a:gd name="connsiteX44" fmla="*/ 1416817 w 3727938"/>
              <a:gd name="connsiteY44" fmla="*/ 221064 h 2100106"/>
              <a:gd name="connsiteX45" fmla="*/ 1467059 w 3727938"/>
              <a:gd name="connsiteY45" fmla="*/ 211016 h 2100106"/>
              <a:gd name="connsiteX46" fmla="*/ 1567543 w 3727938"/>
              <a:gd name="connsiteY46" fmla="*/ 180871 h 2100106"/>
              <a:gd name="connsiteX47" fmla="*/ 1597688 w 3727938"/>
              <a:gd name="connsiteY47" fmla="*/ 160774 h 2100106"/>
              <a:gd name="connsiteX48" fmla="*/ 1637881 w 3727938"/>
              <a:gd name="connsiteY48" fmla="*/ 150726 h 2100106"/>
              <a:gd name="connsiteX49" fmla="*/ 1668026 w 3727938"/>
              <a:gd name="connsiteY49" fmla="*/ 140677 h 2100106"/>
              <a:gd name="connsiteX50" fmla="*/ 1738365 w 3727938"/>
              <a:gd name="connsiteY50" fmla="*/ 120581 h 2100106"/>
              <a:gd name="connsiteX51" fmla="*/ 1778558 w 3727938"/>
              <a:gd name="connsiteY51" fmla="*/ 100484 h 2100106"/>
              <a:gd name="connsiteX52" fmla="*/ 1808703 w 3727938"/>
              <a:gd name="connsiteY52" fmla="*/ 80387 h 2100106"/>
              <a:gd name="connsiteX53" fmla="*/ 1868993 w 3727938"/>
              <a:gd name="connsiteY53" fmla="*/ 60291 h 2100106"/>
              <a:gd name="connsiteX54" fmla="*/ 1929283 w 3727938"/>
              <a:gd name="connsiteY54" fmla="*/ 40194 h 2100106"/>
              <a:gd name="connsiteX55" fmla="*/ 1959428 w 3727938"/>
              <a:gd name="connsiteY55" fmla="*/ 30146 h 2100106"/>
              <a:gd name="connsiteX56" fmla="*/ 1989573 w 3727938"/>
              <a:gd name="connsiteY56" fmla="*/ 20097 h 2100106"/>
              <a:gd name="connsiteX57" fmla="*/ 2140299 w 3727938"/>
              <a:gd name="connsiteY57" fmla="*/ 0 h 2100106"/>
              <a:gd name="connsiteX58" fmla="*/ 2672861 w 3727938"/>
              <a:gd name="connsiteY58" fmla="*/ 20097 h 2100106"/>
              <a:gd name="connsiteX59" fmla="*/ 2813538 w 3727938"/>
              <a:gd name="connsiteY59" fmla="*/ 40194 h 2100106"/>
              <a:gd name="connsiteX60" fmla="*/ 2954215 w 3727938"/>
              <a:gd name="connsiteY60" fmla="*/ 60291 h 2100106"/>
              <a:gd name="connsiteX61" fmla="*/ 2994408 w 3727938"/>
              <a:gd name="connsiteY61" fmla="*/ 70339 h 2100106"/>
              <a:gd name="connsiteX62" fmla="*/ 3094892 w 3727938"/>
              <a:gd name="connsiteY62" fmla="*/ 80387 h 2100106"/>
              <a:gd name="connsiteX63" fmla="*/ 3125037 w 3727938"/>
              <a:gd name="connsiteY63" fmla="*/ 90436 h 2100106"/>
              <a:gd name="connsiteX64" fmla="*/ 3155182 w 3727938"/>
              <a:gd name="connsiteY64" fmla="*/ 110532 h 2100106"/>
              <a:gd name="connsiteX65" fmla="*/ 3245617 w 3727938"/>
              <a:gd name="connsiteY65" fmla="*/ 130629 h 2100106"/>
              <a:gd name="connsiteX66" fmla="*/ 3275762 w 3727938"/>
              <a:gd name="connsiteY66" fmla="*/ 150726 h 2100106"/>
              <a:gd name="connsiteX67" fmla="*/ 3376246 w 3727938"/>
              <a:gd name="connsiteY67" fmla="*/ 180871 h 2100106"/>
              <a:gd name="connsiteX68" fmla="*/ 3466681 w 3727938"/>
              <a:gd name="connsiteY68" fmla="*/ 231113 h 2100106"/>
              <a:gd name="connsiteX69" fmla="*/ 3506874 w 3727938"/>
              <a:gd name="connsiteY69" fmla="*/ 241161 h 2100106"/>
              <a:gd name="connsiteX70" fmla="*/ 3567165 w 3727938"/>
              <a:gd name="connsiteY70" fmla="*/ 281354 h 2100106"/>
              <a:gd name="connsiteX71" fmla="*/ 3677696 w 3727938"/>
              <a:gd name="connsiteY71" fmla="*/ 331596 h 2100106"/>
              <a:gd name="connsiteX72" fmla="*/ 3727938 w 3727938"/>
              <a:gd name="connsiteY72" fmla="*/ 361741 h 210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727938" h="2100106">
                <a:moveTo>
                  <a:pt x="0" y="2100106"/>
                </a:moveTo>
                <a:cubicBezTo>
                  <a:pt x="6699" y="2083359"/>
                  <a:pt x="12030" y="2065997"/>
                  <a:pt x="20096" y="2049864"/>
                </a:cubicBezTo>
                <a:cubicBezTo>
                  <a:pt x="25497" y="2039062"/>
                  <a:pt x="34792" y="2030521"/>
                  <a:pt x="40193" y="2019719"/>
                </a:cubicBezTo>
                <a:cubicBezTo>
                  <a:pt x="44930" y="2010245"/>
                  <a:pt x="46069" y="1999309"/>
                  <a:pt x="50241" y="1989574"/>
                </a:cubicBezTo>
                <a:cubicBezTo>
                  <a:pt x="56142" y="1975806"/>
                  <a:pt x="64775" y="1963289"/>
                  <a:pt x="70338" y="1949381"/>
                </a:cubicBezTo>
                <a:cubicBezTo>
                  <a:pt x="106212" y="1859697"/>
                  <a:pt x="71867" y="1916943"/>
                  <a:pt x="110532" y="1858946"/>
                </a:cubicBezTo>
                <a:cubicBezTo>
                  <a:pt x="113881" y="1848897"/>
                  <a:pt x="115436" y="1838059"/>
                  <a:pt x="120580" y="1828800"/>
                </a:cubicBezTo>
                <a:cubicBezTo>
                  <a:pt x="132310" y="1807686"/>
                  <a:pt x="153135" y="1791424"/>
                  <a:pt x="160773" y="1768510"/>
                </a:cubicBezTo>
                <a:cubicBezTo>
                  <a:pt x="167472" y="1748413"/>
                  <a:pt x="169119" y="1725846"/>
                  <a:pt x="180870" y="1708220"/>
                </a:cubicBezTo>
                <a:cubicBezTo>
                  <a:pt x="194268" y="1688123"/>
                  <a:pt x="213425" y="1670844"/>
                  <a:pt x="221063" y="1647930"/>
                </a:cubicBezTo>
                <a:cubicBezTo>
                  <a:pt x="244979" y="1576183"/>
                  <a:pt x="229409" y="1605266"/>
                  <a:pt x="261257" y="1557495"/>
                </a:cubicBezTo>
                <a:cubicBezTo>
                  <a:pt x="284821" y="1486800"/>
                  <a:pt x="254152" y="1574074"/>
                  <a:pt x="291402" y="1487156"/>
                </a:cubicBezTo>
                <a:cubicBezTo>
                  <a:pt x="295574" y="1477421"/>
                  <a:pt x="296306" y="1466270"/>
                  <a:pt x="301450" y="1457011"/>
                </a:cubicBezTo>
                <a:cubicBezTo>
                  <a:pt x="313180" y="1435897"/>
                  <a:pt x="341644" y="1396721"/>
                  <a:pt x="341644" y="1396721"/>
                </a:cubicBezTo>
                <a:cubicBezTo>
                  <a:pt x="365559" y="1324974"/>
                  <a:pt x="349989" y="1354057"/>
                  <a:pt x="381837" y="1306286"/>
                </a:cubicBezTo>
                <a:cubicBezTo>
                  <a:pt x="400259" y="1251018"/>
                  <a:pt x="380816" y="1300535"/>
                  <a:pt x="411982" y="1245996"/>
                </a:cubicBezTo>
                <a:cubicBezTo>
                  <a:pt x="419414" y="1232991"/>
                  <a:pt x="424140" y="1218505"/>
                  <a:pt x="432079" y="1205803"/>
                </a:cubicBezTo>
                <a:cubicBezTo>
                  <a:pt x="440955" y="1191601"/>
                  <a:pt x="453348" y="1179811"/>
                  <a:pt x="462224" y="1165609"/>
                </a:cubicBezTo>
                <a:cubicBezTo>
                  <a:pt x="470163" y="1152907"/>
                  <a:pt x="476420" y="1139184"/>
                  <a:pt x="482321" y="1125416"/>
                </a:cubicBezTo>
                <a:cubicBezTo>
                  <a:pt x="486493" y="1115681"/>
                  <a:pt x="487225" y="1104530"/>
                  <a:pt x="492369" y="1095271"/>
                </a:cubicBezTo>
                <a:cubicBezTo>
                  <a:pt x="504099" y="1074157"/>
                  <a:pt x="519164" y="1055078"/>
                  <a:pt x="532562" y="1034981"/>
                </a:cubicBezTo>
                <a:cubicBezTo>
                  <a:pt x="539261" y="1024933"/>
                  <a:pt x="544120" y="1013375"/>
                  <a:pt x="552659" y="1004836"/>
                </a:cubicBezTo>
                <a:lnTo>
                  <a:pt x="582804" y="974691"/>
                </a:lnTo>
                <a:cubicBezTo>
                  <a:pt x="600490" y="921632"/>
                  <a:pt x="586977" y="953358"/>
                  <a:pt x="633046" y="884255"/>
                </a:cubicBezTo>
                <a:cubicBezTo>
                  <a:pt x="644457" y="867139"/>
                  <a:pt x="670825" y="826380"/>
                  <a:pt x="683288" y="813917"/>
                </a:cubicBezTo>
                <a:cubicBezTo>
                  <a:pt x="691827" y="805378"/>
                  <a:pt x="703385" y="800519"/>
                  <a:pt x="713433" y="793820"/>
                </a:cubicBezTo>
                <a:cubicBezTo>
                  <a:pt x="767019" y="713438"/>
                  <a:pt x="696689" y="810563"/>
                  <a:pt x="763674" y="743578"/>
                </a:cubicBezTo>
                <a:cubicBezTo>
                  <a:pt x="838454" y="668798"/>
                  <a:pt x="752922" y="730649"/>
                  <a:pt x="823965" y="683288"/>
                </a:cubicBezTo>
                <a:cubicBezTo>
                  <a:pt x="830664" y="673240"/>
                  <a:pt x="834631" y="660687"/>
                  <a:pt x="844061" y="653143"/>
                </a:cubicBezTo>
                <a:cubicBezTo>
                  <a:pt x="852332" y="646526"/>
                  <a:pt x="866716" y="650584"/>
                  <a:pt x="874206" y="643095"/>
                </a:cubicBezTo>
                <a:cubicBezTo>
                  <a:pt x="881696" y="635605"/>
                  <a:pt x="878380" y="621763"/>
                  <a:pt x="884255" y="612950"/>
                </a:cubicBezTo>
                <a:cubicBezTo>
                  <a:pt x="917178" y="563566"/>
                  <a:pt x="907472" y="599781"/>
                  <a:pt x="944545" y="562708"/>
                </a:cubicBezTo>
                <a:cubicBezTo>
                  <a:pt x="956387" y="550866"/>
                  <a:pt x="963791" y="535230"/>
                  <a:pt x="974690" y="522515"/>
                </a:cubicBezTo>
                <a:cubicBezTo>
                  <a:pt x="1000480" y="492427"/>
                  <a:pt x="1003970" y="492947"/>
                  <a:pt x="1034980" y="472273"/>
                </a:cubicBezTo>
                <a:cubicBezTo>
                  <a:pt x="1041679" y="462225"/>
                  <a:pt x="1045647" y="449672"/>
                  <a:pt x="1055077" y="442128"/>
                </a:cubicBezTo>
                <a:cubicBezTo>
                  <a:pt x="1063348" y="435511"/>
                  <a:pt x="1076409" y="437955"/>
                  <a:pt x="1085222" y="432080"/>
                </a:cubicBezTo>
                <a:cubicBezTo>
                  <a:pt x="1097046" y="424197"/>
                  <a:pt x="1105319" y="411983"/>
                  <a:pt x="1115367" y="401935"/>
                </a:cubicBezTo>
                <a:cubicBezTo>
                  <a:pt x="1134928" y="343248"/>
                  <a:pt x="1110109" y="397143"/>
                  <a:pt x="1155560" y="351693"/>
                </a:cubicBezTo>
                <a:cubicBezTo>
                  <a:pt x="1164100" y="343154"/>
                  <a:pt x="1166227" y="329092"/>
                  <a:pt x="1175657" y="321548"/>
                </a:cubicBezTo>
                <a:cubicBezTo>
                  <a:pt x="1183928" y="314931"/>
                  <a:pt x="1196066" y="315671"/>
                  <a:pt x="1205802" y="311499"/>
                </a:cubicBezTo>
                <a:cubicBezTo>
                  <a:pt x="1219570" y="305598"/>
                  <a:pt x="1232990" y="298835"/>
                  <a:pt x="1245995" y="291403"/>
                </a:cubicBezTo>
                <a:cubicBezTo>
                  <a:pt x="1256480" y="285411"/>
                  <a:pt x="1266862" y="279037"/>
                  <a:pt x="1276140" y="271306"/>
                </a:cubicBezTo>
                <a:cubicBezTo>
                  <a:pt x="1287057" y="262209"/>
                  <a:pt x="1293947" y="248211"/>
                  <a:pt x="1306285" y="241161"/>
                </a:cubicBezTo>
                <a:cubicBezTo>
                  <a:pt x="1318276" y="234309"/>
                  <a:pt x="1332891" y="233583"/>
                  <a:pt x="1346479" y="231113"/>
                </a:cubicBezTo>
                <a:cubicBezTo>
                  <a:pt x="1369781" y="226876"/>
                  <a:pt x="1393455" y="224958"/>
                  <a:pt x="1416817" y="221064"/>
                </a:cubicBezTo>
                <a:cubicBezTo>
                  <a:pt x="1433664" y="218256"/>
                  <a:pt x="1450312" y="214365"/>
                  <a:pt x="1467059" y="211016"/>
                </a:cubicBezTo>
                <a:cubicBezTo>
                  <a:pt x="1580660" y="154214"/>
                  <a:pt x="1417416" y="230913"/>
                  <a:pt x="1567543" y="180871"/>
                </a:cubicBezTo>
                <a:cubicBezTo>
                  <a:pt x="1579000" y="177052"/>
                  <a:pt x="1586588" y="165531"/>
                  <a:pt x="1597688" y="160774"/>
                </a:cubicBezTo>
                <a:cubicBezTo>
                  <a:pt x="1610381" y="155334"/>
                  <a:pt x="1624602" y="154520"/>
                  <a:pt x="1637881" y="150726"/>
                </a:cubicBezTo>
                <a:cubicBezTo>
                  <a:pt x="1648065" y="147816"/>
                  <a:pt x="1657842" y="143587"/>
                  <a:pt x="1668026" y="140677"/>
                </a:cubicBezTo>
                <a:cubicBezTo>
                  <a:pt x="1693517" y="133394"/>
                  <a:pt x="1714275" y="130905"/>
                  <a:pt x="1738365" y="120581"/>
                </a:cubicBezTo>
                <a:cubicBezTo>
                  <a:pt x="1752133" y="114680"/>
                  <a:pt x="1765553" y="107916"/>
                  <a:pt x="1778558" y="100484"/>
                </a:cubicBezTo>
                <a:cubicBezTo>
                  <a:pt x="1789043" y="94492"/>
                  <a:pt x="1797667" y="85292"/>
                  <a:pt x="1808703" y="80387"/>
                </a:cubicBezTo>
                <a:cubicBezTo>
                  <a:pt x="1828061" y="71784"/>
                  <a:pt x="1848896" y="66990"/>
                  <a:pt x="1868993" y="60291"/>
                </a:cubicBezTo>
                <a:lnTo>
                  <a:pt x="1929283" y="40194"/>
                </a:lnTo>
                <a:lnTo>
                  <a:pt x="1959428" y="30146"/>
                </a:lnTo>
                <a:cubicBezTo>
                  <a:pt x="1969476" y="26796"/>
                  <a:pt x="1979063" y="21411"/>
                  <a:pt x="1989573" y="20097"/>
                </a:cubicBezTo>
                <a:cubicBezTo>
                  <a:pt x="2093462" y="7111"/>
                  <a:pt x="2043227" y="13868"/>
                  <a:pt x="2140299" y="0"/>
                </a:cubicBezTo>
                <a:cubicBezTo>
                  <a:pt x="2431240" y="6928"/>
                  <a:pt x="2466379" y="-1638"/>
                  <a:pt x="2672861" y="20097"/>
                </a:cubicBezTo>
                <a:cubicBezTo>
                  <a:pt x="2771976" y="30530"/>
                  <a:pt x="2727734" y="27323"/>
                  <a:pt x="2813538" y="40194"/>
                </a:cubicBezTo>
                <a:cubicBezTo>
                  <a:pt x="2860382" y="47221"/>
                  <a:pt x="2908261" y="48803"/>
                  <a:pt x="2954215" y="60291"/>
                </a:cubicBezTo>
                <a:cubicBezTo>
                  <a:pt x="2967613" y="63640"/>
                  <a:pt x="2980737" y="68386"/>
                  <a:pt x="2994408" y="70339"/>
                </a:cubicBezTo>
                <a:cubicBezTo>
                  <a:pt x="3027731" y="75099"/>
                  <a:pt x="3061397" y="77038"/>
                  <a:pt x="3094892" y="80387"/>
                </a:cubicBezTo>
                <a:cubicBezTo>
                  <a:pt x="3104940" y="83737"/>
                  <a:pt x="3115563" y="85699"/>
                  <a:pt x="3125037" y="90436"/>
                </a:cubicBezTo>
                <a:cubicBezTo>
                  <a:pt x="3135839" y="95837"/>
                  <a:pt x="3144082" y="105775"/>
                  <a:pt x="3155182" y="110532"/>
                </a:cubicBezTo>
                <a:cubicBezTo>
                  <a:pt x="3167605" y="115856"/>
                  <a:pt x="3236668" y="128839"/>
                  <a:pt x="3245617" y="130629"/>
                </a:cubicBezTo>
                <a:cubicBezTo>
                  <a:pt x="3255665" y="137328"/>
                  <a:pt x="3264662" y="145969"/>
                  <a:pt x="3275762" y="150726"/>
                </a:cubicBezTo>
                <a:cubicBezTo>
                  <a:pt x="3325362" y="171983"/>
                  <a:pt x="3319950" y="147094"/>
                  <a:pt x="3376246" y="180871"/>
                </a:cubicBezTo>
                <a:cubicBezTo>
                  <a:pt x="3397560" y="193659"/>
                  <a:pt x="3441057" y="221504"/>
                  <a:pt x="3466681" y="231113"/>
                </a:cubicBezTo>
                <a:cubicBezTo>
                  <a:pt x="3479612" y="235962"/>
                  <a:pt x="3493476" y="237812"/>
                  <a:pt x="3506874" y="241161"/>
                </a:cubicBezTo>
                <a:cubicBezTo>
                  <a:pt x="3526971" y="254559"/>
                  <a:pt x="3544965" y="271839"/>
                  <a:pt x="3567165" y="281354"/>
                </a:cubicBezTo>
                <a:cubicBezTo>
                  <a:pt x="3597625" y="294408"/>
                  <a:pt x="3646189" y="313592"/>
                  <a:pt x="3677696" y="331596"/>
                </a:cubicBezTo>
                <a:cubicBezTo>
                  <a:pt x="3762549" y="380085"/>
                  <a:pt x="3666975" y="331261"/>
                  <a:pt x="3727938" y="361741"/>
                </a:cubicBezTo>
              </a:path>
            </a:pathLst>
          </a:cu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DATA VISUALISATION USING TN(%) VS DIFFERENT METALS 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42987"/>
              </p:ext>
            </p:extLst>
          </p:nvPr>
        </p:nvGraphicFramePr>
        <p:xfrm>
          <a:off x="962026" y="1543048"/>
          <a:ext cx="10201275" cy="50482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00425"/>
                <a:gridCol w="3400425"/>
                <a:gridCol w="3400425"/>
              </a:tblGrid>
              <a:tr h="94569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MODELS USED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RMSE(TC)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RMSE(TN)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015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Linear</a:t>
                      </a:r>
                      <a:r>
                        <a:rPr lang="en-IN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Regression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2.226</a:t>
                      </a:r>
                      <a:endParaRPr lang="en-US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0.191</a:t>
                      </a:r>
                      <a:endParaRPr lang="en-US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Decision</a:t>
                      </a:r>
                      <a:r>
                        <a:rPr lang="en-IN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Tree Regression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2.645</a:t>
                      </a:r>
                      <a:endParaRPr lang="en-US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0.252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KNN-Regressor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2.345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0.149</a:t>
                      </a:r>
                      <a:endParaRPr lang="en-IN" dirty="0">
                        <a:solidFill>
                          <a:srgbClr val="FFFF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 Forest Regressor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2.160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0.188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Ada-Boost</a:t>
                      </a:r>
                      <a:r>
                        <a:rPr lang="en-IN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Regressor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2.426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0.189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Gradient Boost Regressor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2.122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0.169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XG Boost Regressor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1.696</a:t>
                      </a:r>
                      <a:endParaRPr lang="en-IN" dirty="0">
                        <a:solidFill>
                          <a:srgbClr val="FFFF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0.170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MODELS WITH THEIR METRIC SCORE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33959368"/>
              </p:ext>
            </p:extLst>
          </p:nvPr>
        </p:nvGraphicFramePr>
        <p:xfrm>
          <a:off x="752475" y="1562100"/>
          <a:ext cx="4845504" cy="3826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064747" y="2421653"/>
            <a:ext cx="1899139" cy="23915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779140408"/>
              </p:ext>
            </p:extLst>
          </p:nvPr>
        </p:nvGraphicFramePr>
        <p:xfrm>
          <a:off x="6229978" y="1537400"/>
          <a:ext cx="5295481" cy="3888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8611437" y="2421653"/>
            <a:ext cx="2753249" cy="2270927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DATA VISUALISATION OF TC(%) AT DIFFERENT WAVELENGTHS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FIRST ORDER REFLECTANCE VALUES FOR A PARTICULAR SAMPLE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8002523"/>
              </p:ext>
            </p:extLst>
          </p:nvPr>
        </p:nvGraphicFramePr>
        <p:xfrm>
          <a:off x="1942548" y="131601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97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95686"/>
              </p:ext>
            </p:extLst>
          </p:nvPr>
        </p:nvGraphicFramePr>
        <p:xfrm>
          <a:off x="1228727" y="1295398"/>
          <a:ext cx="9991725" cy="527685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30575"/>
                <a:gridCol w="3330575"/>
                <a:gridCol w="3330575"/>
              </a:tblGrid>
              <a:tr h="9885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MODELS USED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RMSE(TC)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RMSE(TN)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6903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Linear</a:t>
                      </a:r>
                      <a:r>
                        <a:rPr lang="en-IN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Regression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2.906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0.162</a:t>
                      </a:r>
                      <a:endParaRPr lang="en-IN" dirty="0">
                        <a:solidFill>
                          <a:srgbClr val="FFFF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7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Decision</a:t>
                      </a:r>
                      <a:r>
                        <a:rPr lang="en-IN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Tree Regression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4.047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0.328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7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KNN-Regressor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2.329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0.260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7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 Forest Regressor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2.553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0.228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7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Ada-Boost</a:t>
                      </a:r>
                      <a:r>
                        <a:rPr lang="en-IN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Regressor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1.835</a:t>
                      </a:r>
                      <a:endParaRPr lang="en-IN" dirty="0">
                        <a:solidFill>
                          <a:srgbClr val="FFFF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0.219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7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Gradient Boost Regressor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2.458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0.206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7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XG Boost Regressor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2.329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0.208</a:t>
                      </a:r>
                      <a:endParaRPr lang="en-US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FINAL PREDICTIONS USING SPECTRAL DATASET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39444"/>
              </p:ext>
            </p:extLst>
          </p:nvPr>
        </p:nvGraphicFramePr>
        <p:xfrm>
          <a:off x="914402" y="1390650"/>
          <a:ext cx="10296525" cy="49625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2175"/>
                <a:gridCol w="3432175"/>
                <a:gridCol w="3432175"/>
              </a:tblGrid>
              <a:tr h="9683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MODELS USED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RMSE(TC)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RMSE(TN)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581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2.160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0.138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0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Tree Regression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3.896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0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KNN-Regressor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2.345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0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Random Forest Regressor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2.424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0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Ada-Boost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Regressor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1.565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0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Gradient Boost Regressor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2.056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0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XG Boost Regressor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FINAL PREDICTIONS USING COMBINED DATASET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673378CE-7967-4A92-B2F9-618C3F7F08AE}"/>
              </a:ext>
            </a:extLst>
          </p:cNvPr>
          <p:cNvSpPr/>
          <p:nvPr/>
        </p:nvSpPr>
        <p:spPr>
          <a:xfrm>
            <a:off x="5065981" y="5537155"/>
            <a:ext cx="2089434" cy="213287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D4B7005-7370-419C-986E-E1676B3E15AA}"/>
              </a:ext>
            </a:extLst>
          </p:cNvPr>
          <p:cNvCxnSpPr>
            <a:cxnSpLocks/>
          </p:cNvCxnSpPr>
          <p:nvPr/>
        </p:nvCxnSpPr>
        <p:spPr>
          <a:xfrm>
            <a:off x="761908" y="1766285"/>
            <a:ext cx="48796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5A4DD50-FCC2-4D94-B4B2-C8DEDA5C3B4D}"/>
              </a:ext>
            </a:extLst>
          </p:cNvPr>
          <p:cNvCxnSpPr/>
          <p:nvPr/>
        </p:nvCxnSpPr>
        <p:spPr>
          <a:xfrm>
            <a:off x="6635323" y="1766285"/>
            <a:ext cx="48027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39CD796-5DBE-43CC-A3D4-6516B0B06043}"/>
              </a:ext>
            </a:extLst>
          </p:cNvPr>
          <p:cNvGrpSpPr/>
          <p:nvPr/>
        </p:nvGrpSpPr>
        <p:grpSpPr>
          <a:xfrm>
            <a:off x="4577091" y="2311204"/>
            <a:ext cx="3126818" cy="3074554"/>
            <a:chOff x="4388515" y="2647807"/>
            <a:chExt cx="3077514" cy="3074554"/>
          </a:xfrm>
        </p:grpSpPr>
        <p:sp>
          <p:nvSpPr>
            <p:cNvPr id="11" name="Freeform: Shape 17">
              <a:extLst>
                <a:ext uri="{FF2B5EF4-FFF2-40B4-BE49-F238E27FC236}">
                  <a16:creationId xmlns="" xmlns:a16="http://schemas.microsoft.com/office/drawing/2014/main" id="{7591022B-8432-4386-AEE7-2AE2B31E0A83}"/>
                </a:ext>
              </a:extLst>
            </p:cNvPr>
            <p:cNvSpPr/>
            <p:nvPr/>
          </p:nvSpPr>
          <p:spPr>
            <a:xfrm>
              <a:off x="4388515" y="2647807"/>
              <a:ext cx="1509478" cy="3074554"/>
            </a:xfrm>
            <a:custGeom>
              <a:avLst/>
              <a:gdLst>
                <a:gd name="connsiteX0" fmla="*/ 1215070 w 1215070"/>
                <a:gd name="connsiteY0" fmla="*/ 0 h 2474896"/>
                <a:gd name="connsiteX1" fmla="*/ 1215070 w 1215070"/>
                <a:gd name="connsiteY1" fmla="*/ 2474896 h 2474896"/>
                <a:gd name="connsiteX2" fmla="*/ 1111994 w 1215070"/>
                <a:gd name="connsiteY2" fmla="*/ 2469691 h 2474896"/>
                <a:gd name="connsiteX3" fmla="*/ 0 w 1215070"/>
                <a:gd name="connsiteY3" fmla="*/ 1237448 h 2474896"/>
                <a:gd name="connsiteX4" fmla="*/ 1111994 w 1215070"/>
                <a:gd name="connsiteY4" fmla="*/ 5205 h 2474896"/>
                <a:gd name="connsiteX5" fmla="*/ 1215070 w 1215070"/>
                <a:gd name="connsiteY5" fmla="*/ 0 h 24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70" h="2474896">
                  <a:moveTo>
                    <a:pt x="1215070" y="0"/>
                  </a:moveTo>
                  <a:lnTo>
                    <a:pt x="1215070" y="2474896"/>
                  </a:lnTo>
                  <a:lnTo>
                    <a:pt x="1111994" y="2469691"/>
                  </a:lnTo>
                  <a:cubicBezTo>
                    <a:pt x="487403" y="2406261"/>
                    <a:pt x="0" y="1878774"/>
                    <a:pt x="0" y="1237448"/>
                  </a:cubicBezTo>
                  <a:cubicBezTo>
                    <a:pt x="0" y="596122"/>
                    <a:pt x="487403" y="68636"/>
                    <a:pt x="1111994" y="5205"/>
                  </a:cubicBezTo>
                  <a:lnTo>
                    <a:pt x="12150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="" xmlns:a16="http://schemas.microsoft.com/office/drawing/2014/main" id="{652D8427-108F-406B-854F-48846B37B975}"/>
                </a:ext>
              </a:extLst>
            </p:cNvPr>
            <p:cNvSpPr/>
            <p:nvPr/>
          </p:nvSpPr>
          <p:spPr>
            <a:xfrm>
              <a:off x="5956552" y="2647807"/>
              <a:ext cx="1509477" cy="3074554"/>
            </a:xfrm>
            <a:custGeom>
              <a:avLst/>
              <a:gdLst>
                <a:gd name="connsiteX0" fmla="*/ 0 w 1215069"/>
                <a:gd name="connsiteY0" fmla="*/ 0 h 2474896"/>
                <a:gd name="connsiteX1" fmla="*/ 103075 w 1215069"/>
                <a:gd name="connsiteY1" fmla="*/ 5205 h 2474896"/>
                <a:gd name="connsiteX2" fmla="*/ 1215069 w 1215069"/>
                <a:gd name="connsiteY2" fmla="*/ 1237448 h 2474896"/>
                <a:gd name="connsiteX3" fmla="*/ 103075 w 1215069"/>
                <a:gd name="connsiteY3" fmla="*/ 2469691 h 2474896"/>
                <a:gd name="connsiteX4" fmla="*/ 0 w 1215069"/>
                <a:gd name="connsiteY4" fmla="*/ 2474896 h 2474896"/>
                <a:gd name="connsiteX5" fmla="*/ 0 w 1215069"/>
                <a:gd name="connsiteY5" fmla="*/ 0 h 24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69" h="2474896">
                  <a:moveTo>
                    <a:pt x="0" y="0"/>
                  </a:moveTo>
                  <a:lnTo>
                    <a:pt x="103075" y="5205"/>
                  </a:lnTo>
                  <a:cubicBezTo>
                    <a:pt x="727666" y="68636"/>
                    <a:pt x="1215069" y="596122"/>
                    <a:pt x="1215069" y="1237448"/>
                  </a:cubicBezTo>
                  <a:cubicBezTo>
                    <a:pt x="1215069" y="1878774"/>
                    <a:pt x="727666" y="2406261"/>
                    <a:pt x="103075" y="2469691"/>
                  </a:cubicBezTo>
                  <a:lnTo>
                    <a:pt x="0" y="2474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5B0845E-E45D-4742-8C2D-A2782D2C67CD}"/>
              </a:ext>
            </a:extLst>
          </p:cNvPr>
          <p:cNvGrpSpPr/>
          <p:nvPr/>
        </p:nvGrpSpPr>
        <p:grpSpPr>
          <a:xfrm>
            <a:off x="5112627" y="3304764"/>
            <a:ext cx="723409" cy="808374"/>
            <a:chOff x="-636588" y="1127125"/>
            <a:chExt cx="4503739" cy="5113337"/>
          </a:xfrm>
          <a:solidFill>
            <a:schemeClr val="bg1"/>
          </a:solidFill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4DBD9BB6-8308-4BC4-B202-3038EA20F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6588" y="2038350"/>
              <a:ext cx="4503739" cy="4202112"/>
            </a:xfrm>
            <a:custGeom>
              <a:avLst/>
              <a:gdLst>
                <a:gd name="T0" fmla="*/ 2092 w 2092"/>
                <a:gd name="T1" fmla="*/ 911 h 1958"/>
                <a:gd name="T2" fmla="*/ 1477 w 2092"/>
                <a:gd name="T3" fmla="*/ 702 h 1958"/>
                <a:gd name="T4" fmla="*/ 1534 w 2092"/>
                <a:gd name="T5" fmla="*/ 279 h 1958"/>
                <a:gd name="T6" fmla="*/ 1186 w 2092"/>
                <a:gd name="T7" fmla="*/ 0 h 1958"/>
                <a:gd name="T8" fmla="*/ 1080 w 2092"/>
                <a:gd name="T9" fmla="*/ 205 h 1958"/>
                <a:gd name="T10" fmla="*/ 488 w 2092"/>
                <a:gd name="T11" fmla="*/ 562 h 1958"/>
                <a:gd name="T12" fmla="*/ 0 w 2092"/>
                <a:gd name="T13" fmla="*/ 632 h 1958"/>
                <a:gd name="T14" fmla="*/ 69 w 2092"/>
                <a:gd name="T15" fmla="*/ 1958 h 1958"/>
                <a:gd name="T16" fmla="*/ 677 w 2092"/>
                <a:gd name="T17" fmla="*/ 1838 h 1958"/>
                <a:gd name="T18" fmla="*/ 1159 w 2092"/>
                <a:gd name="T19" fmla="*/ 1958 h 1958"/>
                <a:gd name="T20" fmla="*/ 1953 w 2092"/>
                <a:gd name="T21" fmla="*/ 1748 h 1958"/>
                <a:gd name="T22" fmla="*/ 2092 w 2092"/>
                <a:gd name="T23" fmla="*/ 1469 h 1958"/>
                <a:gd name="T24" fmla="*/ 2092 w 2092"/>
                <a:gd name="T25" fmla="*/ 1190 h 1958"/>
                <a:gd name="T26" fmla="*/ 558 w 2092"/>
                <a:gd name="T27" fmla="*/ 1748 h 1958"/>
                <a:gd name="T28" fmla="*/ 139 w 2092"/>
                <a:gd name="T29" fmla="*/ 1818 h 1958"/>
                <a:gd name="T30" fmla="*/ 488 w 2092"/>
                <a:gd name="T31" fmla="*/ 702 h 1958"/>
                <a:gd name="T32" fmla="*/ 558 w 2092"/>
                <a:gd name="T33" fmla="*/ 1748 h 1958"/>
                <a:gd name="T34" fmla="*/ 1883 w 2092"/>
                <a:gd name="T35" fmla="*/ 1120 h 1958"/>
                <a:gd name="T36" fmla="*/ 1883 w 2092"/>
                <a:gd name="T37" fmla="*/ 1260 h 1958"/>
                <a:gd name="T38" fmla="*/ 1674 w 2092"/>
                <a:gd name="T39" fmla="*/ 1330 h 1958"/>
                <a:gd name="T40" fmla="*/ 1883 w 2092"/>
                <a:gd name="T41" fmla="*/ 1399 h 1958"/>
                <a:gd name="T42" fmla="*/ 1883 w 2092"/>
                <a:gd name="T43" fmla="*/ 1539 h 1958"/>
                <a:gd name="T44" fmla="*/ 1674 w 2092"/>
                <a:gd name="T45" fmla="*/ 1609 h 1958"/>
                <a:gd name="T46" fmla="*/ 1813 w 2092"/>
                <a:gd name="T47" fmla="*/ 1748 h 1958"/>
                <a:gd name="T48" fmla="*/ 1159 w 2092"/>
                <a:gd name="T49" fmla="*/ 1818 h 1958"/>
                <a:gd name="T50" fmla="*/ 697 w 2092"/>
                <a:gd name="T51" fmla="*/ 1698 h 1958"/>
                <a:gd name="T52" fmla="*/ 1010 w 2092"/>
                <a:gd name="T53" fmla="*/ 631 h 1958"/>
                <a:gd name="T54" fmla="*/ 1240 w 2092"/>
                <a:gd name="T55" fmla="*/ 139 h 1958"/>
                <a:gd name="T56" fmla="*/ 1395 w 2092"/>
                <a:gd name="T57" fmla="*/ 279 h 1958"/>
                <a:gd name="T58" fmla="*/ 1328 w 2092"/>
                <a:gd name="T59" fmla="*/ 702 h 1958"/>
                <a:gd name="T60" fmla="*/ 1116 w 2092"/>
                <a:gd name="T61" fmla="*/ 772 h 1958"/>
                <a:gd name="T62" fmla="*/ 1883 w 2092"/>
                <a:gd name="T63" fmla="*/ 841 h 1958"/>
                <a:gd name="T64" fmla="*/ 1883 w 2092"/>
                <a:gd name="T65" fmla="*/ 981 h 1958"/>
                <a:gd name="T66" fmla="*/ 1674 w 2092"/>
                <a:gd name="T67" fmla="*/ 1051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2" h="1958">
                  <a:moveTo>
                    <a:pt x="2039" y="1051"/>
                  </a:moveTo>
                  <a:cubicBezTo>
                    <a:pt x="2072" y="1014"/>
                    <a:pt x="2092" y="965"/>
                    <a:pt x="2092" y="911"/>
                  </a:cubicBezTo>
                  <a:cubicBezTo>
                    <a:pt x="2092" y="796"/>
                    <a:pt x="1998" y="702"/>
                    <a:pt x="1883" y="702"/>
                  </a:cubicBezTo>
                  <a:cubicBezTo>
                    <a:pt x="1477" y="702"/>
                    <a:pt x="1477" y="702"/>
                    <a:pt x="1477" y="702"/>
                  </a:cubicBezTo>
                  <a:cubicBezTo>
                    <a:pt x="1517" y="580"/>
                    <a:pt x="1534" y="418"/>
                    <a:pt x="1534" y="348"/>
                  </a:cubicBezTo>
                  <a:cubicBezTo>
                    <a:pt x="1534" y="279"/>
                    <a:pt x="1534" y="279"/>
                    <a:pt x="1534" y="279"/>
                  </a:cubicBezTo>
                  <a:cubicBezTo>
                    <a:pt x="1534" y="125"/>
                    <a:pt x="1409" y="0"/>
                    <a:pt x="1255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54" y="0"/>
                    <a:pt x="1126" y="21"/>
                    <a:pt x="1118" y="52"/>
                  </a:cubicBezTo>
                  <a:cubicBezTo>
                    <a:pt x="1080" y="205"/>
                    <a:pt x="1080" y="205"/>
                    <a:pt x="1080" y="205"/>
                  </a:cubicBezTo>
                  <a:cubicBezTo>
                    <a:pt x="1027" y="417"/>
                    <a:pt x="858" y="652"/>
                    <a:pt x="683" y="695"/>
                  </a:cubicBezTo>
                  <a:cubicBezTo>
                    <a:pt x="652" y="617"/>
                    <a:pt x="576" y="562"/>
                    <a:pt x="488" y="562"/>
                  </a:cubicBezTo>
                  <a:cubicBezTo>
                    <a:pt x="69" y="562"/>
                    <a:pt x="69" y="562"/>
                    <a:pt x="69" y="562"/>
                  </a:cubicBezTo>
                  <a:cubicBezTo>
                    <a:pt x="31" y="562"/>
                    <a:pt x="0" y="594"/>
                    <a:pt x="0" y="63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26"/>
                    <a:pt x="31" y="1958"/>
                    <a:pt x="69" y="1958"/>
                  </a:cubicBezTo>
                  <a:cubicBezTo>
                    <a:pt x="488" y="1958"/>
                    <a:pt x="488" y="1958"/>
                    <a:pt x="488" y="1958"/>
                  </a:cubicBezTo>
                  <a:cubicBezTo>
                    <a:pt x="571" y="1958"/>
                    <a:pt x="643" y="1909"/>
                    <a:pt x="677" y="1838"/>
                  </a:cubicBezTo>
                  <a:cubicBezTo>
                    <a:pt x="917" y="1918"/>
                    <a:pt x="917" y="1918"/>
                    <a:pt x="917" y="1918"/>
                  </a:cubicBezTo>
                  <a:cubicBezTo>
                    <a:pt x="995" y="1944"/>
                    <a:pt x="1077" y="1958"/>
                    <a:pt x="1159" y="1958"/>
                  </a:cubicBezTo>
                  <a:cubicBezTo>
                    <a:pt x="1744" y="1958"/>
                    <a:pt x="1744" y="1958"/>
                    <a:pt x="1744" y="1958"/>
                  </a:cubicBezTo>
                  <a:cubicBezTo>
                    <a:pt x="1859" y="1958"/>
                    <a:pt x="1953" y="1864"/>
                    <a:pt x="1953" y="1748"/>
                  </a:cubicBezTo>
                  <a:cubicBezTo>
                    <a:pt x="1953" y="1721"/>
                    <a:pt x="1948" y="1695"/>
                    <a:pt x="1938" y="1671"/>
                  </a:cubicBezTo>
                  <a:cubicBezTo>
                    <a:pt x="2027" y="1647"/>
                    <a:pt x="2092" y="1566"/>
                    <a:pt x="2092" y="1469"/>
                  </a:cubicBezTo>
                  <a:cubicBezTo>
                    <a:pt x="2092" y="1416"/>
                    <a:pt x="2072" y="1367"/>
                    <a:pt x="2039" y="1330"/>
                  </a:cubicBezTo>
                  <a:cubicBezTo>
                    <a:pt x="2072" y="1293"/>
                    <a:pt x="2092" y="1244"/>
                    <a:pt x="2092" y="1190"/>
                  </a:cubicBezTo>
                  <a:cubicBezTo>
                    <a:pt x="2092" y="1137"/>
                    <a:pt x="2072" y="1088"/>
                    <a:pt x="2039" y="1051"/>
                  </a:cubicBezTo>
                  <a:close/>
                  <a:moveTo>
                    <a:pt x="558" y="1748"/>
                  </a:moveTo>
                  <a:cubicBezTo>
                    <a:pt x="558" y="1787"/>
                    <a:pt x="526" y="1818"/>
                    <a:pt x="488" y="1818"/>
                  </a:cubicBezTo>
                  <a:cubicBezTo>
                    <a:pt x="139" y="1818"/>
                    <a:pt x="139" y="1818"/>
                    <a:pt x="139" y="1818"/>
                  </a:cubicBezTo>
                  <a:cubicBezTo>
                    <a:pt x="139" y="702"/>
                    <a:pt x="139" y="702"/>
                    <a:pt x="139" y="702"/>
                  </a:cubicBezTo>
                  <a:cubicBezTo>
                    <a:pt x="488" y="702"/>
                    <a:pt x="488" y="702"/>
                    <a:pt x="488" y="702"/>
                  </a:cubicBezTo>
                  <a:cubicBezTo>
                    <a:pt x="526" y="702"/>
                    <a:pt x="558" y="733"/>
                    <a:pt x="558" y="772"/>
                  </a:cubicBezTo>
                  <a:lnTo>
                    <a:pt x="558" y="1748"/>
                  </a:lnTo>
                  <a:close/>
                  <a:moveTo>
                    <a:pt x="1744" y="1120"/>
                  </a:moveTo>
                  <a:cubicBezTo>
                    <a:pt x="1883" y="1120"/>
                    <a:pt x="1883" y="1120"/>
                    <a:pt x="1883" y="1120"/>
                  </a:cubicBezTo>
                  <a:cubicBezTo>
                    <a:pt x="1922" y="1120"/>
                    <a:pt x="1953" y="1152"/>
                    <a:pt x="1953" y="1190"/>
                  </a:cubicBezTo>
                  <a:cubicBezTo>
                    <a:pt x="1953" y="1229"/>
                    <a:pt x="1922" y="1260"/>
                    <a:pt x="1883" y="1260"/>
                  </a:cubicBezTo>
                  <a:cubicBezTo>
                    <a:pt x="1744" y="1260"/>
                    <a:pt x="1744" y="1260"/>
                    <a:pt x="1744" y="1260"/>
                  </a:cubicBezTo>
                  <a:cubicBezTo>
                    <a:pt x="1705" y="1260"/>
                    <a:pt x="1674" y="1291"/>
                    <a:pt x="1674" y="1330"/>
                  </a:cubicBezTo>
                  <a:cubicBezTo>
                    <a:pt x="1674" y="1368"/>
                    <a:pt x="1705" y="1399"/>
                    <a:pt x="1744" y="1399"/>
                  </a:cubicBezTo>
                  <a:cubicBezTo>
                    <a:pt x="1883" y="1399"/>
                    <a:pt x="1883" y="1399"/>
                    <a:pt x="1883" y="1399"/>
                  </a:cubicBezTo>
                  <a:cubicBezTo>
                    <a:pt x="1922" y="1399"/>
                    <a:pt x="1953" y="1431"/>
                    <a:pt x="1953" y="1469"/>
                  </a:cubicBezTo>
                  <a:cubicBezTo>
                    <a:pt x="1953" y="1508"/>
                    <a:pt x="1922" y="1539"/>
                    <a:pt x="1883" y="1539"/>
                  </a:cubicBezTo>
                  <a:cubicBezTo>
                    <a:pt x="1744" y="1539"/>
                    <a:pt x="1744" y="1539"/>
                    <a:pt x="1744" y="1539"/>
                  </a:cubicBezTo>
                  <a:cubicBezTo>
                    <a:pt x="1705" y="1539"/>
                    <a:pt x="1674" y="1570"/>
                    <a:pt x="1674" y="1609"/>
                  </a:cubicBezTo>
                  <a:cubicBezTo>
                    <a:pt x="1674" y="1647"/>
                    <a:pt x="1705" y="1679"/>
                    <a:pt x="1744" y="1679"/>
                  </a:cubicBezTo>
                  <a:cubicBezTo>
                    <a:pt x="1782" y="1679"/>
                    <a:pt x="1813" y="1710"/>
                    <a:pt x="1813" y="1748"/>
                  </a:cubicBezTo>
                  <a:cubicBezTo>
                    <a:pt x="1813" y="1787"/>
                    <a:pt x="1782" y="1818"/>
                    <a:pt x="1744" y="1818"/>
                  </a:cubicBezTo>
                  <a:cubicBezTo>
                    <a:pt x="1159" y="1818"/>
                    <a:pt x="1159" y="1818"/>
                    <a:pt x="1159" y="1818"/>
                  </a:cubicBezTo>
                  <a:cubicBezTo>
                    <a:pt x="1092" y="1818"/>
                    <a:pt x="1025" y="1807"/>
                    <a:pt x="961" y="1786"/>
                  </a:cubicBezTo>
                  <a:cubicBezTo>
                    <a:pt x="697" y="1698"/>
                    <a:pt x="697" y="1698"/>
                    <a:pt x="697" y="1698"/>
                  </a:cubicBezTo>
                  <a:cubicBezTo>
                    <a:pt x="697" y="835"/>
                    <a:pt x="697" y="835"/>
                    <a:pt x="697" y="835"/>
                  </a:cubicBezTo>
                  <a:cubicBezTo>
                    <a:pt x="807" y="814"/>
                    <a:pt x="914" y="745"/>
                    <a:pt x="1010" y="631"/>
                  </a:cubicBezTo>
                  <a:cubicBezTo>
                    <a:pt x="1105" y="521"/>
                    <a:pt x="1181" y="374"/>
                    <a:pt x="1215" y="238"/>
                  </a:cubicBezTo>
                  <a:cubicBezTo>
                    <a:pt x="1240" y="139"/>
                    <a:pt x="1240" y="139"/>
                    <a:pt x="1240" y="139"/>
                  </a:cubicBezTo>
                  <a:cubicBezTo>
                    <a:pt x="1255" y="139"/>
                    <a:pt x="1255" y="139"/>
                    <a:pt x="1255" y="139"/>
                  </a:cubicBezTo>
                  <a:cubicBezTo>
                    <a:pt x="1332" y="139"/>
                    <a:pt x="1395" y="202"/>
                    <a:pt x="1395" y="279"/>
                  </a:cubicBezTo>
                  <a:cubicBezTo>
                    <a:pt x="1395" y="348"/>
                    <a:pt x="1395" y="348"/>
                    <a:pt x="1395" y="348"/>
                  </a:cubicBezTo>
                  <a:cubicBezTo>
                    <a:pt x="1395" y="442"/>
                    <a:pt x="1366" y="622"/>
                    <a:pt x="1328" y="702"/>
                  </a:cubicBezTo>
                  <a:cubicBezTo>
                    <a:pt x="1186" y="702"/>
                    <a:pt x="1186" y="702"/>
                    <a:pt x="1186" y="702"/>
                  </a:cubicBezTo>
                  <a:cubicBezTo>
                    <a:pt x="1147" y="702"/>
                    <a:pt x="1116" y="733"/>
                    <a:pt x="1116" y="772"/>
                  </a:cubicBezTo>
                  <a:cubicBezTo>
                    <a:pt x="1116" y="810"/>
                    <a:pt x="1147" y="841"/>
                    <a:pt x="1186" y="841"/>
                  </a:cubicBezTo>
                  <a:cubicBezTo>
                    <a:pt x="1883" y="841"/>
                    <a:pt x="1883" y="841"/>
                    <a:pt x="1883" y="841"/>
                  </a:cubicBezTo>
                  <a:cubicBezTo>
                    <a:pt x="1922" y="841"/>
                    <a:pt x="1953" y="873"/>
                    <a:pt x="1953" y="911"/>
                  </a:cubicBezTo>
                  <a:cubicBezTo>
                    <a:pt x="1953" y="950"/>
                    <a:pt x="1922" y="981"/>
                    <a:pt x="1883" y="981"/>
                  </a:cubicBezTo>
                  <a:cubicBezTo>
                    <a:pt x="1744" y="981"/>
                    <a:pt x="1744" y="981"/>
                    <a:pt x="1744" y="981"/>
                  </a:cubicBezTo>
                  <a:cubicBezTo>
                    <a:pt x="1705" y="981"/>
                    <a:pt x="1674" y="1012"/>
                    <a:pt x="1674" y="1051"/>
                  </a:cubicBezTo>
                  <a:cubicBezTo>
                    <a:pt x="1674" y="1089"/>
                    <a:pt x="1705" y="1120"/>
                    <a:pt x="1744" y="1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" name="Oval 6">
              <a:extLst>
                <a:ext uri="{FF2B5EF4-FFF2-40B4-BE49-F238E27FC236}">
                  <a16:creationId xmlns="" xmlns:a16="http://schemas.microsoft.com/office/drawing/2014/main" id="{2CAA84FC-7B72-4990-9D9E-34689EF52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13" y="5341938"/>
              <a:ext cx="300038" cy="300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="" xmlns:a16="http://schemas.microsoft.com/office/drawing/2014/main" id="{C7EC1DD1-3D2E-450F-98A9-D9E90415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338" y="1127125"/>
              <a:ext cx="301625" cy="611187"/>
            </a:xfrm>
            <a:custGeom>
              <a:avLst/>
              <a:gdLst>
                <a:gd name="T0" fmla="*/ 70 w 140"/>
                <a:gd name="T1" fmla="*/ 0 h 284"/>
                <a:gd name="T2" fmla="*/ 0 w 140"/>
                <a:gd name="T3" fmla="*/ 70 h 284"/>
                <a:gd name="T4" fmla="*/ 0 w 140"/>
                <a:gd name="T5" fmla="*/ 214 h 284"/>
                <a:gd name="T6" fmla="*/ 70 w 140"/>
                <a:gd name="T7" fmla="*/ 284 h 284"/>
                <a:gd name="T8" fmla="*/ 140 w 140"/>
                <a:gd name="T9" fmla="*/ 214 h 284"/>
                <a:gd name="T10" fmla="*/ 140 w 140"/>
                <a:gd name="T11" fmla="*/ 70 h 284"/>
                <a:gd name="T12" fmla="*/ 70 w 140"/>
                <a:gd name="T1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84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53"/>
                    <a:pt x="32" y="284"/>
                    <a:pt x="70" y="284"/>
                  </a:cubicBezTo>
                  <a:cubicBezTo>
                    <a:pt x="109" y="284"/>
                    <a:pt x="140" y="253"/>
                    <a:pt x="140" y="214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32"/>
                    <a:pt x="109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C1C364CA-EBA6-4767-81BF-E116861F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2" y="1519238"/>
              <a:ext cx="539750" cy="539750"/>
            </a:xfrm>
            <a:custGeom>
              <a:avLst/>
              <a:gdLst>
                <a:gd name="T0" fmla="*/ 224 w 251"/>
                <a:gd name="T1" fmla="*/ 126 h 252"/>
                <a:gd name="T2" fmla="*/ 125 w 251"/>
                <a:gd name="T3" fmla="*/ 27 h 252"/>
                <a:gd name="T4" fmla="*/ 27 w 251"/>
                <a:gd name="T5" fmla="*/ 27 h 252"/>
                <a:gd name="T6" fmla="*/ 27 w 251"/>
                <a:gd name="T7" fmla="*/ 126 h 252"/>
                <a:gd name="T8" fmla="*/ 125 w 251"/>
                <a:gd name="T9" fmla="*/ 225 h 252"/>
                <a:gd name="T10" fmla="*/ 224 w 251"/>
                <a:gd name="T11" fmla="*/ 225 h 252"/>
                <a:gd name="T12" fmla="*/ 224 w 251"/>
                <a:gd name="T1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252">
                  <a:moveTo>
                    <a:pt x="224" y="126"/>
                  </a:moveTo>
                  <a:cubicBezTo>
                    <a:pt x="125" y="27"/>
                    <a:pt x="125" y="27"/>
                    <a:pt x="125" y="27"/>
                  </a:cubicBezTo>
                  <a:cubicBezTo>
                    <a:pt x="98" y="0"/>
                    <a:pt x="54" y="0"/>
                    <a:pt x="27" y="27"/>
                  </a:cubicBezTo>
                  <a:cubicBezTo>
                    <a:pt x="0" y="55"/>
                    <a:pt x="0" y="99"/>
                    <a:pt x="27" y="126"/>
                  </a:cubicBezTo>
                  <a:cubicBezTo>
                    <a:pt x="125" y="225"/>
                    <a:pt x="125" y="225"/>
                    <a:pt x="125" y="225"/>
                  </a:cubicBezTo>
                  <a:cubicBezTo>
                    <a:pt x="153" y="252"/>
                    <a:pt x="197" y="252"/>
                    <a:pt x="224" y="225"/>
                  </a:cubicBezTo>
                  <a:cubicBezTo>
                    <a:pt x="251" y="197"/>
                    <a:pt x="251" y="153"/>
                    <a:pt x="224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353DBFB2-3158-4BF2-B8AC-0E1CF2856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1519238"/>
              <a:ext cx="542925" cy="539750"/>
            </a:xfrm>
            <a:custGeom>
              <a:avLst/>
              <a:gdLst>
                <a:gd name="T0" fmla="*/ 224 w 252"/>
                <a:gd name="T1" fmla="*/ 27 h 252"/>
                <a:gd name="T2" fmla="*/ 126 w 252"/>
                <a:gd name="T3" fmla="*/ 27 h 252"/>
                <a:gd name="T4" fmla="*/ 27 w 252"/>
                <a:gd name="T5" fmla="*/ 126 h 252"/>
                <a:gd name="T6" fmla="*/ 27 w 252"/>
                <a:gd name="T7" fmla="*/ 225 h 252"/>
                <a:gd name="T8" fmla="*/ 126 w 252"/>
                <a:gd name="T9" fmla="*/ 225 h 252"/>
                <a:gd name="T10" fmla="*/ 224 w 252"/>
                <a:gd name="T11" fmla="*/ 126 h 252"/>
                <a:gd name="T12" fmla="*/ 224 w 252"/>
                <a:gd name="T13" fmla="*/ 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252">
                  <a:moveTo>
                    <a:pt x="224" y="27"/>
                  </a:moveTo>
                  <a:cubicBezTo>
                    <a:pt x="197" y="0"/>
                    <a:pt x="153" y="0"/>
                    <a:pt x="126" y="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53"/>
                    <a:pt x="0" y="197"/>
                    <a:pt x="27" y="225"/>
                  </a:cubicBezTo>
                  <a:cubicBezTo>
                    <a:pt x="54" y="252"/>
                    <a:pt x="98" y="252"/>
                    <a:pt x="126" y="225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52" y="99"/>
                    <a:pt x="252" y="55"/>
                    <a:pt x="22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2077A5E-7F63-4AC3-9FC5-ACCD040302FF}"/>
              </a:ext>
            </a:extLst>
          </p:cNvPr>
          <p:cNvGrpSpPr/>
          <p:nvPr/>
        </p:nvGrpSpPr>
        <p:grpSpPr>
          <a:xfrm flipV="1">
            <a:off x="6422503" y="3494562"/>
            <a:ext cx="723409" cy="664317"/>
            <a:chOff x="-636588" y="2038350"/>
            <a:chExt cx="4503739" cy="4202112"/>
          </a:xfrm>
          <a:solidFill>
            <a:schemeClr val="bg1"/>
          </a:solidFill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21" name="Freeform 5">
              <a:extLst>
                <a:ext uri="{FF2B5EF4-FFF2-40B4-BE49-F238E27FC236}">
                  <a16:creationId xmlns="" xmlns:a16="http://schemas.microsoft.com/office/drawing/2014/main" id="{2C263188-18B0-445B-A176-823B83BA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6588" y="2038350"/>
              <a:ext cx="4503739" cy="4202112"/>
            </a:xfrm>
            <a:custGeom>
              <a:avLst/>
              <a:gdLst>
                <a:gd name="T0" fmla="*/ 2092 w 2092"/>
                <a:gd name="T1" fmla="*/ 911 h 1958"/>
                <a:gd name="T2" fmla="*/ 1477 w 2092"/>
                <a:gd name="T3" fmla="*/ 702 h 1958"/>
                <a:gd name="T4" fmla="*/ 1534 w 2092"/>
                <a:gd name="T5" fmla="*/ 279 h 1958"/>
                <a:gd name="T6" fmla="*/ 1186 w 2092"/>
                <a:gd name="T7" fmla="*/ 0 h 1958"/>
                <a:gd name="T8" fmla="*/ 1080 w 2092"/>
                <a:gd name="T9" fmla="*/ 205 h 1958"/>
                <a:gd name="T10" fmla="*/ 488 w 2092"/>
                <a:gd name="T11" fmla="*/ 562 h 1958"/>
                <a:gd name="T12" fmla="*/ 0 w 2092"/>
                <a:gd name="T13" fmla="*/ 632 h 1958"/>
                <a:gd name="T14" fmla="*/ 69 w 2092"/>
                <a:gd name="T15" fmla="*/ 1958 h 1958"/>
                <a:gd name="T16" fmla="*/ 677 w 2092"/>
                <a:gd name="T17" fmla="*/ 1838 h 1958"/>
                <a:gd name="T18" fmla="*/ 1159 w 2092"/>
                <a:gd name="T19" fmla="*/ 1958 h 1958"/>
                <a:gd name="T20" fmla="*/ 1953 w 2092"/>
                <a:gd name="T21" fmla="*/ 1748 h 1958"/>
                <a:gd name="T22" fmla="*/ 2092 w 2092"/>
                <a:gd name="T23" fmla="*/ 1469 h 1958"/>
                <a:gd name="T24" fmla="*/ 2092 w 2092"/>
                <a:gd name="T25" fmla="*/ 1190 h 1958"/>
                <a:gd name="T26" fmla="*/ 558 w 2092"/>
                <a:gd name="T27" fmla="*/ 1748 h 1958"/>
                <a:gd name="T28" fmla="*/ 139 w 2092"/>
                <a:gd name="T29" fmla="*/ 1818 h 1958"/>
                <a:gd name="T30" fmla="*/ 488 w 2092"/>
                <a:gd name="T31" fmla="*/ 702 h 1958"/>
                <a:gd name="T32" fmla="*/ 558 w 2092"/>
                <a:gd name="T33" fmla="*/ 1748 h 1958"/>
                <a:gd name="T34" fmla="*/ 1883 w 2092"/>
                <a:gd name="T35" fmla="*/ 1120 h 1958"/>
                <a:gd name="T36" fmla="*/ 1883 w 2092"/>
                <a:gd name="T37" fmla="*/ 1260 h 1958"/>
                <a:gd name="T38" fmla="*/ 1674 w 2092"/>
                <a:gd name="T39" fmla="*/ 1330 h 1958"/>
                <a:gd name="T40" fmla="*/ 1883 w 2092"/>
                <a:gd name="T41" fmla="*/ 1399 h 1958"/>
                <a:gd name="T42" fmla="*/ 1883 w 2092"/>
                <a:gd name="T43" fmla="*/ 1539 h 1958"/>
                <a:gd name="T44" fmla="*/ 1674 w 2092"/>
                <a:gd name="T45" fmla="*/ 1609 h 1958"/>
                <a:gd name="T46" fmla="*/ 1813 w 2092"/>
                <a:gd name="T47" fmla="*/ 1748 h 1958"/>
                <a:gd name="T48" fmla="*/ 1159 w 2092"/>
                <a:gd name="T49" fmla="*/ 1818 h 1958"/>
                <a:gd name="T50" fmla="*/ 697 w 2092"/>
                <a:gd name="T51" fmla="*/ 1698 h 1958"/>
                <a:gd name="T52" fmla="*/ 1010 w 2092"/>
                <a:gd name="T53" fmla="*/ 631 h 1958"/>
                <a:gd name="T54" fmla="*/ 1240 w 2092"/>
                <a:gd name="T55" fmla="*/ 139 h 1958"/>
                <a:gd name="T56" fmla="*/ 1395 w 2092"/>
                <a:gd name="T57" fmla="*/ 279 h 1958"/>
                <a:gd name="T58" fmla="*/ 1328 w 2092"/>
                <a:gd name="T59" fmla="*/ 702 h 1958"/>
                <a:gd name="T60" fmla="*/ 1116 w 2092"/>
                <a:gd name="T61" fmla="*/ 772 h 1958"/>
                <a:gd name="T62" fmla="*/ 1883 w 2092"/>
                <a:gd name="T63" fmla="*/ 841 h 1958"/>
                <a:gd name="T64" fmla="*/ 1883 w 2092"/>
                <a:gd name="T65" fmla="*/ 981 h 1958"/>
                <a:gd name="T66" fmla="*/ 1674 w 2092"/>
                <a:gd name="T67" fmla="*/ 1051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2" h="1958">
                  <a:moveTo>
                    <a:pt x="2039" y="1051"/>
                  </a:moveTo>
                  <a:cubicBezTo>
                    <a:pt x="2072" y="1014"/>
                    <a:pt x="2092" y="965"/>
                    <a:pt x="2092" y="911"/>
                  </a:cubicBezTo>
                  <a:cubicBezTo>
                    <a:pt x="2092" y="796"/>
                    <a:pt x="1998" y="702"/>
                    <a:pt x="1883" y="702"/>
                  </a:cubicBezTo>
                  <a:cubicBezTo>
                    <a:pt x="1477" y="702"/>
                    <a:pt x="1477" y="702"/>
                    <a:pt x="1477" y="702"/>
                  </a:cubicBezTo>
                  <a:cubicBezTo>
                    <a:pt x="1517" y="580"/>
                    <a:pt x="1534" y="418"/>
                    <a:pt x="1534" y="348"/>
                  </a:cubicBezTo>
                  <a:cubicBezTo>
                    <a:pt x="1534" y="279"/>
                    <a:pt x="1534" y="279"/>
                    <a:pt x="1534" y="279"/>
                  </a:cubicBezTo>
                  <a:cubicBezTo>
                    <a:pt x="1534" y="125"/>
                    <a:pt x="1409" y="0"/>
                    <a:pt x="1255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54" y="0"/>
                    <a:pt x="1126" y="21"/>
                    <a:pt x="1118" y="52"/>
                  </a:cubicBezTo>
                  <a:cubicBezTo>
                    <a:pt x="1080" y="205"/>
                    <a:pt x="1080" y="205"/>
                    <a:pt x="1080" y="205"/>
                  </a:cubicBezTo>
                  <a:cubicBezTo>
                    <a:pt x="1027" y="417"/>
                    <a:pt x="858" y="652"/>
                    <a:pt x="683" y="695"/>
                  </a:cubicBezTo>
                  <a:cubicBezTo>
                    <a:pt x="652" y="617"/>
                    <a:pt x="576" y="562"/>
                    <a:pt x="488" y="562"/>
                  </a:cubicBezTo>
                  <a:cubicBezTo>
                    <a:pt x="69" y="562"/>
                    <a:pt x="69" y="562"/>
                    <a:pt x="69" y="562"/>
                  </a:cubicBezTo>
                  <a:cubicBezTo>
                    <a:pt x="31" y="562"/>
                    <a:pt x="0" y="594"/>
                    <a:pt x="0" y="63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26"/>
                    <a:pt x="31" y="1958"/>
                    <a:pt x="69" y="1958"/>
                  </a:cubicBezTo>
                  <a:cubicBezTo>
                    <a:pt x="488" y="1958"/>
                    <a:pt x="488" y="1958"/>
                    <a:pt x="488" y="1958"/>
                  </a:cubicBezTo>
                  <a:cubicBezTo>
                    <a:pt x="571" y="1958"/>
                    <a:pt x="643" y="1909"/>
                    <a:pt x="677" y="1838"/>
                  </a:cubicBezTo>
                  <a:cubicBezTo>
                    <a:pt x="917" y="1918"/>
                    <a:pt x="917" y="1918"/>
                    <a:pt x="917" y="1918"/>
                  </a:cubicBezTo>
                  <a:cubicBezTo>
                    <a:pt x="995" y="1944"/>
                    <a:pt x="1077" y="1958"/>
                    <a:pt x="1159" y="1958"/>
                  </a:cubicBezTo>
                  <a:cubicBezTo>
                    <a:pt x="1744" y="1958"/>
                    <a:pt x="1744" y="1958"/>
                    <a:pt x="1744" y="1958"/>
                  </a:cubicBezTo>
                  <a:cubicBezTo>
                    <a:pt x="1859" y="1958"/>
                    <a:pt x="1953" y="1864"/>
                    <a:pt x="1953" y="1748"/>
                  </a:cubicBezTo>
                  <a:cubicBezTo>
                    <a:pt x="1953" y="1721"/>
                    <a:pt x="1948" y="1695"/>
                    <a:pt x="1938" y="1671"/>
                  </a:cubicBezTo>
                  <a:cubicBezTo>
                    <a:pt x="2027" y="1647"/>
                    <a:pt x="2092" y="1566"/>
                    <a:pt x="2092" y="1469"/>
                  </a:cubicBezTo>
                  <a:cubicBezTo>
                    <a:pt x="2092" y="1416"/>
                    <a:pt x="2072" y="1367"/>
                    <a:pt x="2039" y="1330"/>
                  </a:cubicBezTo>
                  <a:cubicBezTo>
                    <a:pt x="2072" y="1293"/>
                    <a:pt x="2092" y="1244"/>
                    <a:pt x="2092" y="1190"/>
                  </a:cubicBezTo>
                  <a:cubicBezTo>
                    <a:pt x="2092" y="1137"/>
                    <a:pt x="2072" y="1088"/>
                    <a:pt x="2039" y="1051"/>
                  </a:cubicBezTo>
                  <a:close/>
                  <a:moveTo>
                    <a:pt x="558" y="1748"/>
                  </a:moveTo>
                  <a:cubicBezTo>
                    <a:pt x="558" y="1787"/>
                    <a:pt x="526" y="1818"/>
                    <a:pt x="488" y="1818"/>
                  </a:cubicBezTo>
                  <a:cubicBezTo>
                    <a:pt x="139" y="1818"/>
                    <a:pt x="139" y="1818"/>
                    <a:pt x="139" y="1818"/>
                  </a:cubicBezTo>
                  <a:cubicBezTo>
                    <a:pt x="139" y="702"/>
                    <a:pt x="139" y="702"/>
                    <a:pt x="139" y="702"/>
                  </a:cubicBezTo>
                  <a:cubicBezTo>
                    <a:pt x="488" y="702"/>
                    <a:pt x="488" y="702"/>
                    <a:pt x="488" y="702"/>
                  </a:cubicBezTo>
                  <a:cubicBezTo>
                    <a:pt x="526" y="702"/>
                    <a:pt x="558" y="733"/>
                    <a:pt x="558" y="772"/>
                  </a:cubicBezTo>
                  <a:lnTo>
                    <a:pt x="558" y="1748"/>
                  </a:lnTo>
                  <a:close/>
                  <a:moveTo>
                    <a:pt x="1744" y="1120"/>
                  </a:moveTo>
                  <a:cubicBezTo>
                    <a:pt x="1883" y="1120"/>
                    <a:pt x="1883" y="1120"/>
                    <a:pt x="1883" y="1120"/>
                  </a:cubicBezTo>
                  <a:cubicBezTo>
                    <a:pt x="1922" y="1120"/>
                    <a:pt x="1953" y="1152"/>
                    <a:pt x="1953" y="1190"/>
                  </a:cubicBezTo>
                  <a:cubicBezTo>
                    <a:pt x="1953" y="1229"/>
                    <a:pt x="1922" y="1260"/>
                    <a:pt x="1883" y="1260"/>
                  </a:cubicBezTo>
                  <a:cubicBezTo>
                    <a:pt x="1744" y="1260"/>
                    <a:pt x="1744" y="1260"/>
                    <a:pt x="1744" y="1260"/>
                  </a:cubicBezTo>
                  <a:cubicBezTo>
                    <a:pt x="1705" y="1260"/>
                    <a:pt x="1674" y="1291"/>
                    <a:pt x="1674" y="1330"/>
                  </a:cubicBezTo>
                  <a:cubicBezTo>
                    <a:pt x="1674" y="1368"/>
                    <a:pt x="1705" y="1399"/>
                    <a:pt x="1744" y="1399"/>
                  </a:cubicBezTo>
                  <a:cubicBezTo>
                    <a:pt x="1883" y="1399"/>
                    <a:pt x="1883" y="1399"/>
                    <a:pt x="1883" y="1399"/>
                  </a:cubicBezTo>
                  <a:cubicBezTo>
                    <a:pt x="1922" y="1399"/>
                    <a:pt x="1953" y="1431"/>
                    <a:pt x="1953" y="1469"/>
                  </a:cubicBezTo>
                  <a:cubicBezTo>
                    <a:pt x="1953" y="1508"/>
                    <a:pt x="1922" y="1539"/>
                    <a:pt x="1883" y="1539"/>
                  </a:cubicBezTo>
                  <a:cubicBezTo>
                    <a:pt x="1744" y="1539"/>
                    <a:pt x="1744" y="1539"/>
                    <a:pt x="1744" y="1539"/>
                  </a:cubicBezTo>
                  <a:cubicBezTo>
                    <a:pt x="1705" y="1539"/>
                    <a:pt x="1674" y="1570"/>
                    <a:pt x="1674" y="1609"/>
                  </a:cubicBezTo>
                  <a:cubicBezTo>
                    <a:pt x="1674" y="1647"/>
                    <a:pt x="1705" y="1679"/>
                    <a:pt x="1744" y="1679"/>
                  </a:cubicBezTo>
                  <a:cubicBezTo>
                    <a:pt x="1782" y="1679"/>
                    <a:pt x="1813" y="1710"/>
                    <a:pt x="1813" y="1748"/>
                  </a:cubicBezTo>
                  <a:cubicBezTo>
                    <a:pt x="1813" y="1787"/>
                    <a:pt x="1782" y="1818"/>
                    <a:pt x="1744" y="1818"/>
                  </a:cubicBezTo>
                  <a:cubicBezTo>
                    <a:pt x="1159" y="1818"/>
                    <a:pt x="1159" y="1818"/>
                    <a:pt x="1159" y="1818"/>
                  </a:cubicBezTo>
                  <a:cubicBezTo>
                    <a:pt x="1092" y="1818"/>
                    <a:pt x="1025" y="1807"/>
                    <a:pt x="961" y="1786"/>
                  </a:cubicBezTo>
                  <a:cubicBezTo>
                    <a:pt x="697" y="1698"/>
                    <a:pt x="697" y="1698"/>
                    <a:pt x="697" y="1698"/>
                  </a:cubicBezTo>
                  <a:cubicBezTo>
                    <a:pt x="697" y="835"/>
                    <a:pt x="697" y="835"/>
                    <a:pt x="697" y="835"/>
                  </a:cubicBezTo>
                  <a:cubicBezTo>
                    <a:pt x="807" y="814"/>
                    <a:pt x="914" y="745"/>
                    <a:pt x="1010" y="631"/>
                  </a:cubicBezTo>
                  <a:cubicBezTo>
                    <a:pt x="1105" y="521"/>
                    <a:pt x="1181" y="374"/>
                    <a:pt x="1215" y="238"/>
                  </a:cubicBezTo>
                  <a:cubicBezTo>
                    <a:pt x="1240" y="139"/>
                    <a:pt x="1240" y="139"/>
                    <a:pt x="1240" y="139"/>
                  </a:cubicBezTo>
                  <a:cubicBezTo>
                    <a:pt x="1255" y="139"/>
                    <a:pt x="1255" y="139"/>
                    <a:pt x="1255" y="139"/>
                  </a:cubicBezTo>
                  <a:cubicBezTo>
                    <a:pt x="1332" y="139"/>
                    <a:pt x="1395" y="202"/>
                    <a:pt x="1395" y="279"/>
                  </a:cubicBezTo>
                  <a:cubicBezTo>
                    <a:pt x="1395" y="348"/>
                    <a:pt x="1395" y="348"/>
                    <a:pt x="1395" y="348"/>
                  </a:cubicBezTo>
                  <a:cubicBezTo>
                    <a:pt x="1395" y="442"/>
                    <a:pt x="1366" y="622"/>
                    <a:pt x="1328" y="702"/>
                  </a:cubicBezTo>
                  <a:cubicBezTo>
                    <a:pt x="1186" y="702"/>
                    <a:pt x="1186" y="702"/>
                    <a:pt x="1186" y="702"/>
                  </a:cubicBezTo>
                  <a:cubicBezTo>
                    <a:pt x="1147" y="702"/>
                    <a:pt x="1116" y="733"/>
                    <a:pt x="1116" y="772"/>
                  </a:cubicBezTo>
                  <a:cubicBezTo>
                    <a:pt x="1116" y="810"/>
                    <a:pt x="1147" y="841"/>
                    <a:pt x="1186" y="841"/>
                  </a:cubicBezTo>
                  <a:cubicBezTo>
                    <a:pt x="1883" y="841"/>
                    <a:pt x="1883" y="841"/>
                    <a:pt x="1883" y="841"/>
                  </a:cubicBezTo>
                  <a:cubicBezTo>
                    <a:pt x="1922" y="841"/>
                    <a:pt x="1953" y="873"/>
                    <a:pt x="1953" y="911"/>
                  </a:cubicBezTo>
                  <a:cubicBezTo>
                    <a:pt x="1953" y="950"/>
                    <a:pt x="1922" y="981"/>
                    <a:pt x="1883" y="981"/>
                  </a:cubicBezTo>
                  <a:cubicBezTo>
                    <a:pt x="1744" y="981"/>
                    <a:pt x="1744" y="981"/>
                    <a:pt x="1744" y="981"/>
                  </a:cubicBezTo>
                  <a:cubicBezTo>
                    <a:pt x="1705" y="981"/>
                    <a:pt x="1674" y="1012"/>
                    <a:pt x="1674" y="1051"/>
                  </a:cubicBezTo>
                  <a:cubicBezTo>
                    <a:pt x="1674" y="1089"/>
                    <a:pt x="1705" y="1120"/>
                    <a:pt x="1744" y="1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" name="Oval 6">
              <a:extLst>
                <a:ext uri="{FF2B5EF4-FFF2-40B4-BE49-F238E27FC236}">
                  <a16:creationId xmlns="" xmlns:a16="http://schemas.microsoft.com/office/drawing/2014/main" id="{511839C3-B087-4C25-A9BB-6D297BDE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13" y="5341938"/>
              <a:ext cx="300038" cy="300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5D3021-EB6A-4126-8967-66EF35881A3A}"/>
              </a:ext>
            </a:extLst>
          </p:cNvPr>
          <p:cNvSpPr txBox="1"/>
          <p:nvPr/>
        </p:nvSpPr>
        <p:spPr>
          <a:xfrm>
            <a:off x="8716930" y="3439076"/>
            <a:ext cx="34750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400" kern="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INDIVIDUAL MODELS</a:t>
            </a:r>
            <a:endParaRPr lang="en-US" sz="2400" kern="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CDC79C3-71E7-44D7-8209-9AD5086CE1F7}"/>
              </a:ext>
            </a:extLst>
          </p:cNvPr>
          <p:cNvSpPr txBox="1"/>
          <p:nvPr/>
        </p:nvSpPr>
        <p:spPr>
          <a:xfrm>
            <a:off x="1240227" y="3415635"/>
            <a:ext cx="24654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COMBINED MODEL </a:t>
            </a:r>
            <a:endParaRPr lang="en-US" sz="2000" kern="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Elbow Connector 57"/>
          <p:cNvCxnSpPr>
            <a:endCxn id="51" idx="3"/>
          </p:cNvCxnSpPr>
          <p:nvPr/>
        </p:nvCxnSpPr>
        <p:spPr>
          <a:xfrm rot="10800000" flipV="1">
            <a:off x="3705647" y="2654648"/>
            <a:ext cx="1157032" cy="961042"/>
          </a:xfrm>
          <a:prstGeom prst="bentConnector3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7122469" y="3674097"/>
            <a:ext cx="1594461" cy="1551047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CONCLUSION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890037" y="2377056"/>
            <a:ext cx="3995306" cy="4079924"/>
            <a:chOff x="4594042" y="519831"/>
            <a:chExt cx="3995306" cy="4079924"/>
          </a:xfrm>
          <a:solidFill>
            <a:srgbClr val="002060"/>
          </a:solidFill>
        </p:grpSpPr>
        <p:sp>
          <p:nvSpPr>
            <p:cNvPr id="7" name="Hexagon 6"/>
            <p:cNvSpPr/>
            <p:nvPr/>
          </p:nvSpPr>
          <p:spPr>
            <a:xfrm>
              <a:off x="4594042" y="1954060"/>
              <a:ext cx="1490596" cy="13152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  <a:p>
              <a:pPr algn="ctr"/>
              <a:r>
                <a:rPr lang="en-US" sz="1400" kern="0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Sulphur</a:t>
              </a:r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Hexagon 7"/>
            <p:cNvSpPr/>
            <p:nvPr/>
          </p:nvSpPr>
          <p:spPr>
            <a:xfrm>
              <a:off x="7045888" y="519831"/>
              <a:ext cx="1490596" cy="13152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" name="Hexagon 10"/>
            <p:cNvSpPr/>
            <p:nvPr/>
          </p:nvSpPr>
          <p:spPr>
            <a:xfrm>
              <a:off x="7098752" y="3284523"/>
              <a:ext cx="1490596" cy="13152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spc="-300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7045888" y="1911774"/>
              <a:ext cx="1490596" cy="13152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 cap="all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  <a:p>
              <a:pPr algn="ctr"/>
              <a:r>
                <a:rPr lang="en-US" sz="1400" kern="0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Potassium</a:t>
              </a:r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>
              <a:off x="5846397" y="2629482"/>
              <a:ext cx="1490596" cy="13152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  <a:p>
              <a:pPr algn="ctr"/>
              <a:r>
                <a:rPr lang="en-US" sz="1400" kern="0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Calcium</a:t>
              </a:r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5816610" y="1211005"/>
              <a:ext cx="1490596" cy="13152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372504" y="3512187"/>
            <a:ext cx="888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Titanium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85921" y="5573626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Rubidium</a:t>
            </a:r>
            <a:endParaRPr lang="en-US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1018" y="2844687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Stronsium</a:t>
            </a:r>
            <a:endParaRPr lang="en-US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049115" y="3717992"/>
            <a:ext cx="2280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2499 nm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773335" y="3901203"/>
            <a:ext cx="918796" cy="5158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92131" y="3901203"/>
            <a:ext cx="918796" cy="515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708858" y="2682004"/>
            <a:ext cx="128954" cy="1097280"/>
            <a:chOff x="1371600" y="187569"/>
            <a:chExt cx="128954" cy="1097280"/>
          </a:xfrm>
          <a:solidFill>
            <a:schemeClr val="bg1"/>
          </a:solidFill>
        </p:grpSpPr>
        <p:cxnSp>
          <p:nvCxnSpPr>
            <p:cNvPr id="50" name="Straight Connector 49"/>
            <p:cNvCxnSpPr/>
            <p:nvPr/>
          </p:nvCxnSpPr>
          <p:spPr>
            <a:xfrm flipV="1">
              <a:off x="1436077" y="187569"/>
              <a:ext cx="0" cy="10972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371600" y="187569"/>
              <a:ext cx="128954" cy="14067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 flipV="1">
            <a:off x="10610927" y="4417018"/>
            <a:ext cx="128954" cy="1097280"/>
            <a:chOff x="1371600" y="187569"/>
            <a:chExt cx="128954" cy="1097280"/>
          </a:xfrm>
          <a:solidFill>
            <a:schemeClr val="bg1"/>
          </a:solidFill>
        </p:grpSpPr>
        <p:cxnSp>
          <p:nvCxnSpPr>
            <p:cNvPr id="53" name="Straight Connector 52"/>
            <p:cNvCxnSpPr/>
            <p:nvPr/>
          </p:nvCxnSpPr>
          <p:spPr>
            <a:xfrm flipV="1">
              <a:off x="1436077" y="187569"/>
              <a:ext cx="0" cy="10972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371600" y="187569"/>
              <a:ext cx="128954" cy="14067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8773335" y="2998575"/>
            <a:ext cx="393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Wavelength ranging from 351 nm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734825" y="4710653"/>
            <a:ext cx="2280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To 2499 nm</a:t>
            </a:r>
          </a:p>
        </p:txBody>
      </p:sp>
      <p:grpSp>
        <p:nvGrpSpPr>
          <p:cNvPr id="59" name="Group 58"/>
          <p:cNvGrpSpPr/>
          <p:nvPr/>
        </p:nvGrpSpPr>
        <p:grpSpPr>
          <a:xfrm rot="10800000">
            <a:off x="352332" y="2454897"/>
            <a:ext cx="2791853" cy="4079924"/>
            <a:chOff x="5797495" y="519831"/>
            <a:chExt cx="2791853" cy="4079924"/>
          </a:xfrm>
          <a:solidFill>
            <a:srgbClr val="002060"/>
          </a:solidFill>
        </p:grpSpPr>
        <p:sp>
          <p:nvSpPr>
            <p:cNvPr id="61" name="Hexagon 60"/>
            <p:cNvSpPr/>
            <p:nvPr/>
          </p:nvSpPr>
          <p:spPr>
            <a:xfrm>
              <a:off x="7045888" y="519831"/>
              <a:ext cx="1490596" cy="13152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>
              <a:off x="7098752" y="3284523"/>
              <a:ext cx="1490596" cy="13152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spc="-300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>
              <a:off x="7045888" y="1911774"/>
              <a:ext cx="1490596" cy="13152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>
              <a:off x="5846397" y="2629482"/>
              <a:ext cx="1490596" cy="13152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>
              <a:off x="5797495" y="1215802"/>
              <a:ext cx="1490596" cy="13152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82344" y="3580067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Aluminium</a:t>
            </a:r>
            <a:endParaRPr lang="en-IN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61400" y="502734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Silicon</a:t>
            </a:r>
            <a:endParaRPr lang="en-IN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8573" y="2945019"/>
            <a:ext cx="979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Potassium</a:t>
            </a:r>
            <a:endParaRPr lang="en-IN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3696" y="4310193"/>
            <a:ext cx="509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Iron</a:t>
            </a:r>
            <a:endParaRPr lang="en-IN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61580" y="569253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Zinc</a:t>
            </a:r>
            <a:endParaRPr lang="en-IN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249055" y="1540948"/>
            <a:ext cx="3942945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n w="31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SPECTRAL</a:t>
            </a:r>
            <a:endParaRPr lang="en-US" sz="3200" b="1" dirty="0">
              <a:ln w="3175">
                <a:solidFill>
                  <a:schemeClr val="accent1"/>
                </a:solidFill>
              </a:ln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92598" y="1555670"/>
            <a:ext cx="5685474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n w="31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ELEMENTAL</a:t>
            </a:r>
            <a:endParaRPr lang="en-US" sz="3200" b="1" dirty="0">
              <a:ln w="3175">
                <a:solidFill>
                  <a:schemeClr val="accent1"/>
                </a:solidFill>
              </a:ln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 smtClean="0">
                <a:ln w="31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DATA DESCRIPTION</a:t>
            </a:r>
            <a:endParaRPr lang="en-US" sz="4000" b="1" dirty="0">
              <a:ln w="3175">
                <a:solidFill>
                  <a:schemeClr val="accent1"/>
                </a:solidFill>
              </a:ln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75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3834492" y="1506922"/>
            <a:ext cx="4643398" cy="4643398"/>
          </a:xfrm>
          <a:custGeom>
            <a:avLst/>
            <a:gdLst>
              <a:gd name="connsiteX0" fmla="*/ 2321698 w 4643398"/>
              <a:gd name="connsiteY0" fmla="*/ 1016199 h 4643398"/>
              <a:gd name="connsiteX1" fmla="*/ 1016198 w 4643398"/>
              <a:gd name="connsiteY1" fmla="*/ 2321699 h 4643398"/>
              <a:gd name="connsiteX2" fmla="*/ 2321698 w 4643398"/>
              <a:gd name="connsiteY2" fmla="*/ 3627199 h 4643398"/>
              <a:gd name="connsiteX3" fmla="*/ 3627198 w 4643398"/>
              <a:gd name="connsiteY3" fmla="*/ 2321699 h 4643398"/>
              <a:gd name="connsiteX4" fmla="*/ 2321698 w 4643398"/>
              <a:gd name="connsiteY4" fmla="*/ 1016199 h 4643398"/>
              <a:gd name="connsiteX5" fmla="*/ 2323787 w 4643398"/>
              <a:gd name="connsiteY5" fmla="*/ 0 h 4643398"/>
              <a:gd name="connsiteX6" fmla="*/ 2505456 w 4643398"/>
              <a:gd name="connsiteY6" fmla="*/ 319298 h 4643398"/>
              <a:gd name="connsiteX7" fmla="*/ 2527381 w 4643398"/>
              <a:gd name="connsiteY7" fmla="*/ 320405 h 4643398"/>
              <a:gd name="connsiteX8" fmla="*/ 4324241 w 4643398"/>
              <a:gd name="connsiteY8" fmla="*/ 2128708 h 4643398"/>
              <a:gd name="connsiteX9" fmla="*/ 4324897 w 4643398"/>
              <a:gd name="connsiteY9" fmla="*/ 2142572 h 4643398"/>
              <a:gd name="connsiteX10" fmla="*/ 4643398 w 4643398"/>
              <a:gd name="connsiteY10" fmla="*/ 2323788 h 4643398"/>
              <a:gd name="connsiteX11" fmla="*/ 4324694 w 4643398"/>
              <a:gd name="connsiteY11" fmla="*/ 2505119 h 4643398"/>
              <a:gd name="connsiteX12" fmla="*/ 4324241 w 4643398"/>
              <a:gd name="connsiteY12" fmla="*/ 2514690 h 4643398"/>
              <a:gd name="connsiteX13" fmla="*/ 2527381 w 4643398"/>
              <a:gd name="connsiteY13" fmla="*/ 4322993 h 4643398"/>
              <a:gd name="connsiteX14" fmla="*/ 2501157 w 4643398"/>
              <a:gd name="connsiteY14" fmla="*/ 4324317 h 4643398"/>
              <a:gd name="connsiteX15" fmla="*/ 2319611 w 4643398"/>
              <a:gd name="connsiteY15" fmla="*/ 4643398 h 4643398"/>
              <a:gd name="connsiteX16" fmla="*/ 2137941 w 4643398"/>
              <a:gd name="connsiteY16" fmla="*/ 4324100 h 4643398"/>
              <a:gd name="connsiteX17" fmla="*/ 2116016 w 4643398"/>
              <a:gd name="connsiteY17" fmla="*/ 4322993 h 4643398"/>
              <a:gd name="connsiteX18" fmla="*/ 319156 w 4643398"/>
              <a:gd name="connsiteY18" fmla="*/ 2514690 h 4643398"/>
              <a:gd name="connsiteX19" fmla="*/ 318500 w 4643398"/>
              <a:gd name="connsiteY19" fmla="*/ 2500827 h 4643398"/>
              <a:gd name="connsiteX20" fmla="*/ 0 w 4643398"/>
              <a:gd name="connsiteY20" fmla="*/ 2319612 h 4643398"/>
              <a:gd name="connsiteX21" fmla="*/ 318703 w 4643398"/>
              <a:gd name="connsiteY21" fmla="*/ 2138281 h 4643398"/>
              <a:gd name="connsiteX22" fmla="*/ 319156 w 4643398"/>
              <a:gd name="connsiteY22" fmla="*/ 2128708 h 4643398"/>
              <a:gd name="connsiteX23" fmla="*/ 2116016 w 4643398"/>
              <a:gd name="connsiteY23" fmla="*/ 320405 h 4643398"/>
              <a:gd name="connsiteX24" fmla="*/ 2142241 w 4643398"/>
              <a:gd name="connsiteY24" fmla="*/ 319081 h 464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643398" h="4643398">
                <a:moveTo>
                  <a:pt x="2321698" y="1016199"/>
                </a:moveTo>
                <a:cubicBezTo>
                  <a:pt x="1600690" y="1016199"/>
                  <a:pt x="1016198" y="1600691"/>
                  <a:pt x="1016198" y="2321699"/>
                </a:cubicBezTo>
                <a:cubicBezTo>
                  <a:pt x="1016198" y="3042707"/>
                  <a:pt x="1600690" y="3627199"/>
                  <a:pt x="2321698" y="3627199"/>
                </a:cubicBezTo>
                <a:cubicBezTo>
                  <a:pt x="3042706" y="3627199"/>
                  <a:pt x="3627198" y="3042707"/>
                  <a:pt x="3627198" y="2321699"/>
                </a:cubicBezTo>
                <a:cubicBezTo>
                  <a:pt x="3627198" y="1600691"/>
                  <a:pt x="3042706" y="1016199"/>
                  <a:pt x="2321698" y="1016199"/>
                </a:cubicBezTo>
                <a:close/>
                <a:moveTo>
                  <a:pt x="2323787" y="0"/>
                </a:moveTo>
                <a:lnTo>
                  <a:pt x="2505456" y="319298"/>
                </a:lnTo>
                <a:lnTo>
                  <a:pt x="2527381" y="320405"/>
                </a:lnTo>
                <a:cubicBezTo>
                  <a:pt x="3478383" y="416985"/>
                  <a:pt x="4233558" y="1175975"/>
                  <a:pt x="4324241" y="2128708"/>
                </a:cubicBezTo>
                <a:lnTo>
                  <a:pt x="4324897" y="2142572"/>
                </a:lnTo>
                <a:lnTo>
                  <a:pt x="4643398" y="2323788"/>
                </a:lnTo>
                <a:lnTo>
                  <a:pt x="4324694" y="2505119"/>
                </a:lnTo>
                <a:lnTo>
                  <a:pt x="4324241" y="2514690"/>
                </a:lnTo>
                <a:cubicBezTo>
                  <a:pt x="4233558" y="3467423"/>
                  <a:pt x="3478383" y="4226414"/>
                  <a:pt x="2527381" y="4322993"/>
                </a:cubicBezTo>
                <a:lnTo>
                  <a:pt x="2501157" y="4324317"/>
                </a:lnTo>
                <a:lnTo>
                  <a:pt x="2319611" y="4643398"/>
                </a:lnTo>
                <a:lnTo>
                  <a:pt x="2137941" y="4324100"/>
                </a:lnTo>
                <a:lnTo>
                  <a:pt x="2116016" y="4322993"/>
                </a:lnTo>
                <a:cubicBezTo>
                  <a:pt x="1165014" y="4226414"/>
                  <a:pt x="409838" y="3467423"/>
                  <a:pt x="319156" y="2514690"/>
                </a:cubicBezTo>
                <a:lnTo>
                  <a:pt x="318500" y="2500827"/>
                </a:lnTo>
                <a:lnTo>
                  <a:pt x="0" y="2319612"/>
                </a:lnTo>
                <a:lnTo>
                  <a:pt x="318703" y="2138281"/>
                </a:lnTo>
                <a:lnTo>
                  <a:pt x="319156" y="2128708"/>
                </a:lnTo>
                <a:cubicBezTo>
                  <a:pt x="409838" y="1175975"/>
                  <a:pt x="1165014" y="416985"/>
                  <a:pt x="2116016" y="320405"/>
                </a:cubicBezTo>
                <a:lnTo>
                  <a:pt x="2142241" y="3190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2893590" y="652596"/>
            <a:ext cx="6400800" cy="6400800"/>
          </a:xfrm>
          <a:prstGeom prst="mathMultiply">
            <a:avLst>
              <a:gd name="adj1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92792" y="931672"/>
            <a:ext cx="548640" cy="5486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5892792" y="6239829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8517751" y="3593836"/>
            <a:ext cx="548640" cy="54864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3201327" y="3593836"/>
            <a:ext cx="548640" cy="54864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59047" y="1030753"/>
            <a:ext cx="1543686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HOU </a:t>
            </a:r>
            <a:endParaRPr lang="en-US" sz="2400" kern="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334251" y="3593836"/>
            <a:ext cx="1222095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NMX</a:t>
            </a:r>
            <a:endParaRPr lang="en-US" sz="2400" kern="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9047" y="6295005"/>
            <a:ext cx="734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LBB</a:t>
            </a:r>
          </a:p>
          <a:p>
            <a:endParaRPr lang="en-US" sz="2400" kern="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90984" y="3683490"/>
            <a:ext cx="124466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ITA </a:t>
            </a:r>
            <a:endParaRPr lang="en-US" sz="2400" kern="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9847" y="3544990"/>
            <a:ext cx="144627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3600" b="1" kern="0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28%</a:t>
            </a:r>
            <a:endParaRPr lang="en-US" sz="3600" b="1" kern="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68739" y="6176930"/>
            <a:ext cx="232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kern="0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11%</a:t>
            </a:r>
            <a:endParaRPr lang="en-US" sz="3600" b="1" kern="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220649" y="3496145"/>
            <a:ext cx="1611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kern="0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39%</a:t>
            </a:r>
            <a:endParaRPr lang="en-US" sz="3600" b="1" kern="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8926" y="938419"/>
            <a:ext cx="1854271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b="1" kern="0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20%</a:t>
            </a:r>
            <a:endParaRPr lang="en-US" sz="3600" b="1" kern="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GEOGRAPHICAL DISTRIBUTION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220308" y="2262554"/>
            <a:ext cx="3774830" cy="38100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13385" y="2455388"/>
            <a:ext cx="609600" cy="6096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03785" y="3890569"/>
            <a:ext cx="609600" cy="6096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513385" y="5307481"/>
            <a:ext cx="609600" cy="6096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074876" y="5307481"/>
            <a:ext cx="609600" cy="6096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7678615" y="3890569"/>
            <a:ext cx="609600" cy="6096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7074876" y="2455388"/>
            <a:ext cx="609600" cy="6096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4953611" y="3002329"/>
            <a:ext cx="2308225" cy="2330450"/>
          </a:xfrm>
          <a:custGeom>
            <a:avLst/>
            <a:gdLst>
              <a:gd name="T0" fmla="*/ 1949 w 4364"/>
              <a:gd name="T1" fmla="*/ 1847 h 4404"/>
              <a:gd name="T2" fmla="*/ 1694 w 4364"/>
              <a:gd name="T3" fmla="*/ 2194 h 4404"/>
              <a:gd name="T4" fmla="*/ 1861 w 4364"/>
              <a:gd name="T5" fmla="*/ 2605 h 4404"/>
              <a:gd name="T6" fmla="*/ 2300 w 4364"/>
              <a:gd name="T7" fmla="*/ 2665 h 4404"/>
              <a:gd name="T8" fmla="*/ 2566 w 4364"/>
              <a:gd name="T9" fmla="*/ 2327 h 4404"/>
              <a:gd name="T10" fmla="*/ 2796 w 4364"/>
              <a:gd name="T11" fmla="*/ 2475 h 4404"/>
              <a:gd name="T12" fmla="*/ 2420 w 4364"/>
              <a:gd name="T13" fmla="*/ 2895 h 4404"/>
              <a:gd name="T14" fmla="*/ 1842 w 4364"/>
              <a:gd name="T15" fmla="*/ 2895 h 4404"/>
              <a:gd name="T16" fmla="*/ 1468 w 4364"/>
              <a:gd name="T17" fmla="*/ 2475 h 4404"/>
              <a:gd name="T18" fmla="*/ 1527 w 4364"/>
              <a:gd name="T19" fmla="*/ 1897 h 4404"/>
              <a:gd name="T20" fmla="*/ 1982 w 4364"/>
              <a:gd name="T21" fmla="*/ 1564 h 4404"/>
              <a:gd name="T22" fmla="*/ 2611 w 4364"/>
              <a:gd name="T23" fmla="*/ 925 h 4404"/>
              <a:gd name="T24" fmla="*/ 2324 w 4364"/>
              <a:gd name="T25" fmla="*/ 1117 h 4404"/>
              <a:gd name="T26" fmla="*/ 1583 w 4364"/>
              <a:gd name="T27" fmla="*/ 1243 h 4404"/>
              <a:gd name="T28" fmla="*/ 1090 w 4364"/>
              <a:gd name="T29" fmla="*/ 1784 h 4404"/>
              <a:gd name="T30" fmla="*/ 1027 w 4364"/>
              <a:gd name="T31" fmla="*/ 2543 h 4404"/>
              <a:gd name="T32" fmla="*/ 1428 w 4364"/>
              <a:gd name="T33" fmla="*/ 3160 h 4404"/>
              <a:gd name="T34" fmla="*/ 2131 w 4364"/>
              <a:gd name="T35" fmla="*/ 3404 h 4404"/>
              <a:gd name="T36" fmla="*/ 2834 w 4364"/>
              <a:gd name="T37" fmla="*/ 3160 h 4404"/>
              <a:gd name="T38" fmla="*/ 3235 w 4364"/>
              <a:gd name="T39" fmla="*/ 2543 h 4404"/>
              <a:gd name="T40" fmla="*/ 3175 w 4364"/>
              <a:gd name="T41" fmla="*/ 1787 h 4404"/>
              <a:gd name="T42" fmla="*/ 3516 w 4364"/>
              <a:gd name="T43" fmla="*/ 2053 h 4404"/>
              <a:gd name="T44" fmla="*/ 3389 w 4364"/>
              <a:gd name="T45" fmla="*/ 2873 h 4404"/>
              <a:gd name="T46" fmla="*/ 2837 w 4364"/>
              <a:gd name="T47" fmla="*/ 3472 h 4404"/>
              <a:gd name="T48" fmla="*/ 2022 w 4364"/>
              <a:gd name="T49" fmla="*/ 3662 h 4404"/>
              <a:gd name="T50" fmla="*/ 1257 w 4364"/>
              <a:gd name="T51" fmla="*/ 3355 h 4404"/>
              <a:gd name="T52" fmla="*/ 797 w 4364"/>
              <a:gd name="T53" fmla="*/ 2678 h 4404"/>
              <a:gd name="T54" fmla="*/ 797 w 4364"/>
              <a:gd name="T55" fmla="*/ 1827 h 4404"/>
              <a:gd name="T56" fmla="*/ 1257 w 4364"/>
              <a:gd name="T57" fmla="*/ 1150 h 4404"/>
              <a:gd name="T58" fmla="*/ 2022 w 4364"/>
              <a:gd name="T59" fmla="*/ 845 h 4404"/>
              <a:gd name="T60" fmla="*/ 2890 w 4364"/>
              <a:gd name="T61" fmla="*/ 242 h 4404"/>
              <a:gd name="T62" fmla="*/ 2608 w 4364"/>
              <a:gd name="T63" fmla="*/ 425 h 4404"/>
              <a:gd name="T64" fmla="*/ 1634 w 4364"/>
              <a:gd name="T65" fmla="*/ 430 h 4404"/>
              <a:gd name="T66" fmla="*/ 808 w 4364"/>
              <a:gd name="T67" fmla="*/ 917 h 4404"/>
              <a:gd name="T68" fmla="*/ 326 w 4364"/>
              <a:gd name="T69" fmla="*/ 1751 h 4404"/>
              <a:gd name="T70" fmla="*/ 326 w 4364"/>
              <a:gd name="T71" fmla="*/ 2754 h 4404"/>
              <a:gd name="T72" fmla="*/ 808 w 4364"/>
              <a:gd name="T73" fmla="*/ 3590 h 4404"/>
              <a:gd name="T74" fmla="*/ 1634 w 4364"/>
              <a:gd name="T75" fmla="*/ 4075 h 4404"/>
              <a:gd name="T76" fmla="*/ 2629 w 4364"/>
              <a:gd name="T77" fmla="*/ 4075 h 4404"/>
              <a:gd name="T78" fmla="*/ 3455 w 4364"/>
              <a:gd name="T79" fmla="*/ 3590 h 4404"/>
              <a:gd name="T80" fmla="*/ 3938 w 4364"/>
              <a:gd name="T81" fmla="*/ 2754 h 4404"/>
              <a:gd name="T82" fmla="*/ 3944 w 4364"/>
              <a:gd name="T83" fmla="*/ 1773 h 4404"/>
              <a:gd name="T84" fmla="*/ 4123 w 4364"/>
              <a:gd name="T85" fmla="*/ 1488 h 4404"/>
              <a:gd name="T86" fmla="*/ 4246 w 4364"/>
              <a:gd name="T87" fmla="*/ 2522 h 4404"/>
              <a:gd name="T88" fmla="*/ 3881 w 4364"/>
              <a:gd name="T89" fmla="*/ 3482 h 4404"/>
              <a:gd name="T90" fmla="*/ 3133 w 4364"/>
              <a:gd name="T91" fmla="*/ 4152 h 4404"/>
              <a:gd name="T92" fmla="*/ 2131 w 4364"/>
              <a:gd name="T93" fmla="*/ 4404 h 4404"/>
              <a:gd name="T94" fmla="*/ 1130 w 4364"/>
              <a:gd name="T95" fmla="*/ 4152 h 4404"/>
              <a:gd name="T96" fmla="*/ 383 w 4364"/>
              <a:gd name="T97" fmla="*/ 3482 h 4404"/>
              <a:gd name="T98" fmla="*/ 17 w 4364"/>
              <a:gd name="T99" fmla="*/ 2522 h 4404"/>
              <a:gd name="T100" fmla="*/ 143 w 4364"/>
              <a:gd name="T101" fmla="*/ 1477 h 4404"/>
              <a:gd name="T102" fmla="*/ 716 w 4364"/>
              <a:gd name="T103" fmla="*/ 646 h 4404"/>
              <a:gd name="T104" fmla="*/ 1607 w 4364"/>
              <a:gd name="T105" fmla="*/ 167 h 4404"/>
              <a:gd name="T106" fmla="*/ 4364 w 4364"/>
              <a:gd name="T107" fmla="*/ 460 h 4404"/>
              <a:gd name="T108" fmla="*/ 2083 w 4364"/>
              <a:gd name="T109" fmla="*/ 2382 h 4404"/>
              <a:gd name="T110" fmla="*/ 2016 w 4364"/>
              <a:gd name="T111" fmla="*/ 2190 h 4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64" h="4404">
                <a:moveTo>
                  <a:pt x="2131" y="1547"/>
                </a:moveTo>
                <a:lnTo>
                  <a:pt x="2204" y="1551"/>
                </a:lnTo>
                <a:lnTo>
                  <a:pt x="2274" y="1563"/>
                </a:lnTo>
                <a:lnTo>
                  <a:pt x="2342" y="1581"/>
                </a:lnTo>
                <a:lnTo>
                  <a:pt x="2115" y="1809"/>
                </a:lnTo>
                <a:lnTo>
                  <a:pt x="2057" y="1814"/>
                </a:lnTo>
                <a:lnTo>
                  <a:pt x="2001" y="1828"/>
                </a:lnTo>
                <a:lnTo>
                  <a:pt x="1949" y="1847"/>
                </a:lnTo>
                <a:lnTo>
                  <a:pt x="1900" y="1874"/>
                </a:lnTo>
                <a:lnTo>
                  <a:pt x="1855" y="1907"/>
                </a:lnTo>
                <a:lnTo>
                  <a:pt x="1815" y="1944"/>
                </a:lnTo>
                <a:lnTo>
                  <a:pt x="1779" y="1986"/>
                </a:lnTo>
                <a:lnTo>
                  <a:pt x="1748" y="2033"/>
                </a:lnTo>
                <a:lnTo>
                  <a:pt x="1724" y="2084"/>
                </a:lnTo>
                <a:lnTo>
                  <a:pt x="1705" y="2138"/>
                </a:lnTo>
                <a:lnTo>
                  <a:pt x="1694" y="2194"/>
                </a:lnTo>
                <a:lnTo>
                  <a:pt x="1690" y="2253"/>
                </a:lnTo>
                <a:lnTo>
                  <a:pt x="1694" y="2313"/>
                </a:lnTo>
                <a:lnTo>
                  <a:pt x="1707" y="2371"/>
                </a:lnTo>
                <a:lnTo>
                  <a:pt x="1726" y="2427"/>
                </a:lnTo>
                <a:lnTo>
                  <a:pt x="1750" y="2478"/>
                </a:lnTo>
                <a:lnTo>
                  <a:pt x="1782" y="2525"/>
                </a:lnTo>
                <a:lnTo>
                  <a:pt x="1820" y="2568"/>
                </a:lnTo>
                <a:lnTo>
                  <a:pt x="1861" y="2605"/>
                </a:lnTo>
                <a:lnTo>
                  <a:pt x="1909" y="2637"/>
                </a:lnTo>
                <a:lnTo>
                  <a:pt x="1960" y="2663"/>
                </a:lnTo>
                <a:lnTo>
                  <a:pt x="2015" y="2683"/>
                </a:lnTo>
                <a:lnTo>
                  <a:pt x="2071" y="2694"/>
                </a:lnTo>
                <a:lnTo>
                  <a:pt x="2131" y="2698"/>
                </a:lnTo>
                <a:lnTo>
                  <a:pt x="2190" y="2695"/>
                </a:lnTo>
                <a:lnTo>
                  <a:pt x="2246" y="2683"/>
                </a:lnTo>
                <a:lnTo>
                  <a:pt x="2300" y="2665"/>
                </a:lnTo>
                <a:lnTo>
                  <a:pt x="2349" y="2640"/>
                </a:lnTo>
                <a:lnTo>
                  <a:pt x="2396" y="2609"/>
                </a:lnTo>
                <a:lnTo>
                  <a:pt x="2438" y="2573"/>
                </a:lnTo>
                <a:lnTo>
                  <a:pt x="2475" y="2532"/>
                </a:lnTo>
                <a:lnTo>
                  <a:pt x="2507" y="2486"/>
                </a:lnTo>
                <a:lnTo>
                  <a:pt x="2533" y="2436"/>
                </a:lnTo>
                <a:lnTo>
                  <a:pt x="2553" y="2384"/>
                </a:lnTo>
                <a:lnTo>
                  <a:pt x="2566" y="2327"/>
                </a:lnTo>
                <a:lnTo>
                  <a:pt x="2572" y="2269"/>
                </a:lnTo>
                <a:lnTo>
                  <a:pt x="2798" y="2041"/>
                </a:lnTo>
                <a:lnTo>
                  <a:pt x="2816" y="2109"/>
                </a:lnTo>
                <a:lnTo>
                  <a:pt x="2827" y="2181"/>
                </a:lnTo>
                <a:lnTo>
                  <a:pt x="2831" y="2253"/>
                </a:lnTo>
                <a:lnTo>
                  <a:pt x="2827" y="2330"/>
                </a:lnTo>
                <a:lnTo>
                  <a:pt x="2815" y="2405"/>
                </a:lnTo>
                <a:lnTo>
                  <a:pt x="2796" y="2475"/>
                </a:lnTo>
                <a:lnTo>
                  <a:pt x="2768" y="2544"/>
                </a:lnTo>
                <a:lnTo>
                  <a:pt x="2735" y="2609"/>
                </a:lnTo>
                <a:lnTo>
                  <a:pt x="2696" y="2670"/>
                </a:lnTo>
                <a:lnTo>
                  <a:pt x="2650" y="2725"/>
                </a:lnTo>
                <a:lnTo>
                  <a:pt x="2600" y="2777"/>
                </a:lnTo>
                <a:lnTo>
                  <a:pt x="2544" y="2822"/>
                </a:lnTo>
                <a:lnTo>
                  <a:pt x="2485" y="2862"/>
                </a:lnTo>
                <a:lnTo>
                  <a:pt x="2420" y="2895"/>
                </a:lnTo>
                <a:lnTo>
                  <a:pt x="2352" y="2923"/>
                </a:lnTo>
                <a:lnTo>
                  <a:pt x="2281" y="2942"/>
                </a:lnTo>
                <a:lnTo>
                  <a:pt x="2208" y="2955"/>
                </a:lnTo>
                <a:lnTo>
                  <a:pt x="2131" y="2959"/>
                </a:lnTo>
                <a:lnTo>
                  <a:pt x="2056" y="2955"/>
                </a:lnTo>
                <a:lnTo>
                  <a:pt x="1982" y="2942"/>
                </a:lnTo>
                <a:lnTo>
                  <a:pt x="1911" y="2923"/>
                </a:lnTo>
                <a:lnTo>
                  <a:pt x="1842" y="2895"/>
                </a:lnTo>
                <a:lnTo>
                  <a:pt x="1779" y="2862"/>
                </a:lnTo>
                <a:lnTo>
                  <a:pt x="1719" y="2822"/>
                </a:lnTo>
                <a:lnTo>
                  <a:pt x="1663" y="2777"/>
                </a:lnTo>
                <a:lnTo>
                  <a:pt x="1612" y="2725"/>
                </a:lnTo>
                <a:lnTo>
                  <a:pt x="1567" y="2670"/>
                </a:lnTo>
                <a:lnTo>
                  <a:pt x="1527" y="2609"/>
                </a:lnTo>
                <a:lnTo>
                  <a:pt x="1494" y="2544"/>
                </a:lnTo>
                <a:lnTo>
                  <a:pt x="1468" y="2475"/>
                </a:lnTo>
                <a:lnTo>
                  <a:pt x="1448" y="2405"/>
                </a:lnTo>
                <a:lnTo>
                  <a:pt x="1437" y="2330"/>
                </a:lnTo>
                <a:lnTo>
                  <a:pt x="1433" y="2253"/>
                </a:lnTo>
                <a:lnTo>
                  <a:pt x="1437" y="2176"/>
                </a:lnTo>
                <a:lnTo>
                  <a:pt x="1448" y="2102"/>
                </a:lnTo>
                <a:lnTo>
                  <a:pt x="1468" y="2030"/>
                </a:lnTo>
                <a:lnTo>
                  <a:pt x="1494" y="1962"/>
                </a:lnTo>
                <a:lnTo>
                  <a:pt x="1527" y="1897"/>
                </a:lnTo>
                <a:lnTo>
                  <a:pt x="1567" y="1836"/>
                </a:lnTo>
                <a:lnTo>
                  <a:pt x="1612" y="1780"/>
                </a:lnTo>
                <a:lnTo>
                  <a:pt x="1663" y="1730"/>
                </a:lnTo>
                <a:lnTo>
                  <a:pt x="1719" y="1683"/>
                </a:lnTo>
                <a:lnTo>
                  <a:pt x="1779" y="1644"/>
                </a:lnTo>
                <a:lnTo>
                  <a:pt x="1842" y="1610"/>
                </a:lnTo>
                <a:lnTo>
                  <a:pt x="1911" y="1583"/>
                </a:lnTo>
                <a:lnTo>
                  <a:pt x="1982" y="1564"/>
                </a:lnTo>
                <a:lnTo>
                  <a:pt x="2056" y="1551"/>
                </a:lnTo>
                <a:lnTo>
                  <a:pt x="2131" y="1547"/>
                </a:lnTo>
                <a:close/>
                <a:moveTo>
                  <a:pt x="2131" y="841"/>
                </a:moveTo>
                <a:lnTo>
                  <a:pt x="2231" y="844"/>
                </a:lnTo>
                <a:lnTo>
                  <a:pt x="2330" y="855"/>
                </a:lnTo>
                <a:lnTo>
                  <a:pt x="2426" y="871"/>
                </a:lnTo>
                <a:lnTo>
                  <a:pt x="2519" y="896"/>
                </a:lnTo>
                <a:lnTo>
                  <a:pt x="2611" y="925"/>
                </a:lnTo>
                <a:lnTo>
                  <a:pt x="2698" y="961"/>
                </a:lnTo>
                <a:lnTo>
                  <a:pt x="2783" y="1004"/>
                </a:lnTo>
                <a:lnTo>
                  <a:pt x="2866" y="1051"/>
                </a:lnTo>
                <a:lnTo>
                  <a:pt x="2678" y="1242"/>
                </a:lnTo>
                <a:lnTo>
                  <a:pt x="2594" y="1200"/>
                </a:lnTo>
                <a:lnTo>
                  <a:pt x="2508" y="1166"/>
                </a:lnTo>
                <a:lnTo>
                  <a:pt x="2418" y="1138"/>
                </a:lnTo>
                <a:lnTo>
                  <a:pt x="2324" y="1117"/>
                </a:lnTo>
                <a:lnTo>
                  <a:pt x="2229" y="1105"/>
                </a:lnTo>
                <a:lnTo>
                  <a:pt x="2131" y="1101"/>
                </a:lnTo>
                <a:lnTo>
                  <a:pt x="2033" y="1105"/>
                </a:lnTo>
                <a:lnTo>
                  <a:pt x="1937" y="1117"/>
                </a:lnTo>
                <a:lnTo>
                  <a:pt x="1844" y="1138"/>
                </a:lnTo>
                <a:lnTo>
                  <a:pt x="1753" y="1166"/>
                </a:lnTo>
                <a:lnTo>
                  <a:pt x="1667" y="1202"/>
                </a:lnTo>
                <a:lnTo>
                  <a:pt x="1583" y="1243"/>
                </a:lnTo>
                <a:lnTo>
                  <a:pt x="1504" y="1292"/>
                </a:lnTo>
                <a:lnTo>
                  <a:pt x="1428" y="1347"/>
                </a:lnTo>
                <a:lnTo>
                  <a:pt x="1359" y="1406"/>
                </a:lnTo>
                <a:lnTo>
                  <a:pt x="1293" y="1473"/>
                </a:lnTo>
                <a:lnTo>
                  <a:pt x="1234" y="1543"/>
                </a:lnTo>
                <a:lnTo>
                  <a:pt x="1179" y="1619"/>
                </a:lnTo>
                <a:lnTo>
                  <a:pt x="1131" y="1699"/>
                </a:lnTo>
                <a:lnTo>
                  <a:pt x="1090" y="1784"/>
                </a:lnTo>
                <a:lnTo>
                  <a:pt x="1054" y="1871"/>
                </a:lnTo>
                <a:lnTo>
                  <a:pt x="1027" y="1962"/>
                </a:lnTo>
                <a:lnTo>
                  <a:pt x="1007" y="2058"/>
                </a:lnTo>
                <a:lnTo>
                  <a:pt x="994" y="2154"/>
                </a:lnTo>
                <a:lnTo>
                  <a:pt x="990" y="2253"/>
                </a:lnTo>
                <a:lnTo>
                  <a:pt x="994" y="2352"/>
                </a:lnTo>
                <a:lnTo>
                  <a:pt x="1007" y="2449"/>
                </a:lnTo>
                <a:lnTo>
                  <a:pt x="1027" y="2543"/>
                </a:lnTo>
                <a:lnTo>
                  <a:pt x="1054" y="2634"/>
                </a:lnTo>
                <a:lnTo>
                  <a:pt x="1090" y="2723"/>
                </a:lnTo>
                <a:lnTo>
                  <a:pt x="1131" y="2807"/>
                </a:lnTo>
                <a:lnTo>
                  <a:pt x="1179" y="2887"/>
                </a:lnTo>
                <a:lnTo>
                  <a:pt x="1234" y="2962"/>
                </a:lnTo>
                <a:lnTo>
                  <a:pt x="1293" y="3034"/>
                </a:lnTo>
                <a:lnTo>
                  <a:pt x="1359" y="3099"/>
                </a:lnTo>
                <a:lnTo>
                  <a:pt x="1428" y="3160"/>
                </a:lnTo>
                <a:lnTo>
                  <a:pt x="1504" y="3215"/>
                </a:lnTo>
                <a:lnTo>
                  <a:pt x="1583" y="3263"/>
                </a:lnTo>
                <a:lnTo>
                  <a:pt x="1667" y="3305"/>
                </a:lnTo>
                <a:lnTo>
                  <a:pt x="1753" y="3339"/>
                </a:lnTo>
                <a:lnTo>
                  <a:pt x="1844" y="3368"/>
                </a:lnTo>
                <a:lnTo>
                  <a:pt x="1937" y="3388"/>
                </a:lnTo>
                <a:lnTo>
                  <a:pt x="2033" y="3400"/>
                </a:lnTo>
                <a:lnTo>
                  <a:pt x="2131" y="3404"/>
                </a:lnTo>
                <a:lnTo>
                  <a:pt x="2230" y="3400"/>
                </a:lnTo>
                <a:lnTo>
                  <a:pt x="2326" y="3388"/>
                </a:lnTo>
                <a:lnTo>
                  <a:pt x="2419" y="3368"/>
                </a:lnTo>
                <a:lnTo>
                  <a:pt x="2509" y="3339"/>
                </a:lnTo>
                <a:lnTo>
                  <a:pt x="2597" y="3305"/>
                </a:lnTo>
                <a:lnTo>
                  <a:pt x="2679" y="3263"/>
                </a:lnTo>
                <a:lnTo>
                  <a:pt x="2759" y="3215"/>
                </a:lnTo>
                <a:lnTo>
                  <a:pt x="2834" y="3160"/>
                </a:lnTo>
                <a:lnTo>
                  <a:pt x="2905" y="3099"/>
                </a:lnTo>
                <a:lnTo>
                  <a:pt x="2970" y="3034"/>
                </a:lnTo>
                <a:lnTo>
                  <a:pt x="3030" y="2962"/>
                </a:lnTo>
                <a:lnTo>
                  <a:pt x="3083" y="2887"/>
                </a:lnTo>
                <a:lnTo>
                  <a:pt x="3131" y="2807"/>
                </a:lnTo>
                <a:lnTo>
                  <a:pt x="3174" y="2723"/>
                </a:lnTo>
                <a:lnTo>
                  <a:pt x="3208" y="2634"/>
                </a:lnTo>
                <a:lnTo>
                  <a:pt x="3235" y="2543"/>
                </a:lnTo>
                <a:lnTo>
                  <a:pt x="3256" y="2449"/>
                </a:lnTo>
                <a:lnTo>
                  <a:pt x="3268" y="2352"/>
                </a:lnTo>
                <a:lnTo>
                  <a:pt x="3272" y="2253"/>
                </a:lnTo>
                <a:lnTo>
                  <a:pt x="3268" y="2154"/>
                </a:lnTo>
                <a:lnTo>
                  <a:pt x="3256" y="2058"/>
                </a:lnTo>
                <a:lnTo>
                  <a:pt x="3237" y="1965"/>
                </a:lnTo>
                <a:lnTo>
                  <a:pt x="3209" y="1874"/>
                </a:lnTo>
                <a:lnTo>
                  <a:pt x="3175" y="1787"/>
                </a:lnTo>
                <a:lnTo>
                  <a:pt x="3134" y="1702"/>
                </a:lnTo>
                <a:lnTo>
                  <a:pt x="3322" y="1511"/>
                </a:lnTo>
                <a:lnTo>
                  <a:pt x="3370" y="1594"/>
                </a:lnTo>
                <a:lnTo>
                  <a:pt x="3411" y="1680"/>
                </a:lnTo>
                <a:lnTo>
                  <a:pt x="3446" y="1770"/>
                </a:lnTo>
                <a:lnTo>
                  <a:pt x="3477" y="1861"/>
                </a:lnTo>
                <a:lnTo>
                  <a:pt x="3500" y="1957"/>
                </a:lnTo>
                <a:lnTo>
                  <a:pt x="3516" y="2053"/>
                </a:lnTo>
                <a:lnTo>
                  <a:pt x="3527" y="2152"/>
                </a:lnTo>
                <a:lnTo>
                  <a:pt x="3531" y="2253"/>
                </a:lnTo>
                <a:lnTo>
                  <a:pt x="3527" y="2363"/>
                </a:lnTo>
                <a:lnTo>
                  <a:pt x="3514" y="2471"/>
                </a:lnTo>
                <a:lnTo>
                  <a:pt x="3494" y="2576"/>
                </a:lnTo>
                <a:lnTo>
                  <a:pt x="3466" y="2678"/>
                </a:lnTo>
                <a:lnTo>
                  <a:pt x="3431" y="2778"/>
                </a:lnTo>
                <a:lnTo>
                  <a:pt x="3389" y="2873"/>
                </a:lnTo>
                <a:lnTo>
                  <a:pt x="3340" y="2966"/>
                </a:lnTo>
                <a:lnTo>
                  <a:pt x="3285" y="3053"/>
                </a:lnTo>
                <a:lnTo>
                  <a:pt x="3223" y="3136"/>
                </a:lnTo>
                <a:lnTo>
                  <a:pt x="3156" y="3214"/>
                </a:lnTo>
                <a:lnTo>
                  <a:pt x="3083" y="3287"/>
                </a:lnTo>
                <a:lnTo>
                  <a:pt x="3007" y="3355"/>
                </a:lnTo>
                <a:lnTo>
                  <a:pt x="2924" y="3417"/>
                </a:lnTo>
                <a:lnTo>
                  <a:pt x="2837" y="3472"/>
                </a:lnTo>
                <a:lnTo>
                  <a:pt x="2746" y="3522"/>
                </a:lnTo>
                <a:lnTo>
                  <a:pt x="2652" y="3565"/>
                </a:lnTo>
                <a:lnTo>
                  <a:pt x="2553" y="3599"/>
                </a:lnTo>
                <a:lnTo>
                  <a:pt x="2452" y="3628"/>
                </a:lnTo>
                <a:lnTo>
                  <a:pt x="2348" y="3649"/>
                </a:lnTo>
                <a:lnTo>
                  <a:pt x="2241" y="3662"/>
                </a:lnTo>
                <a:lnTo>
                  <a:pt x="2131" y="3666"/>
                </a:lnTo>
                <a:lnTo>
                  <a:pt x="2022" y="3662"/>
                </a:lnTo>
                <a:lnTo>
                  <a:pt x="1915" y="3649"/>
                </a:lnTo>
                <a:lnTo>
                  <a:pt x="1811" y="3628"/>
                </a:lnTo>
                <a:lnTo>
                  <a:pt x="1709" y="3599"/>
                </a:lnTo>
                <a:lnTo>
                  <a:pt x="1611" y="3565"/>
                </a:lnTo>
                <a:lnTo>
                  <a:pt x="1516" y="3522"/>
                </a:lnTo>
                <a:lnTo>
                  <a:pt x="1426" y="3472"/>
                </a:lnTo>
                <a:lnTo>
                  <a:pt x="1339" y="3417"/>
                </a:lnTo>
                <a:lnTo>
                  <a:pt x="1257" y="3355"/>
                </a:lnTo>
                <a:lnTo>
                  <a:pt x="1179" y="3287"/>
                </a:lnTo>
                <a:lnTo>
                  <a:pt x="1107" y="3214"/>
                </a:lnTo>
                <a:lnTo>
                  <a:pt x="1039" y="3136"/>
                </a:lnTo>
                <a:lnTo>
                  <a:pt x="978" y="3053"/>
                </a:lnTo>
                <a:lnTo>
                  <a:pt x="923" y="2966"/>
                </a:lnTo>
                <a:lnTo>
                  <a:pt x="874" y="2873"/>
                </a:lnTo>
                <a:lnTo>
                  <a:pt x="833" y="2778"/>
                </a:lnTo>
                <a:lnTo>
                  <a:pt x="797" y="2678"/>
                </a:lnTo>
                <a:lnTo>
                  <a:pt x="770" y="2576"/>
                </a:lnTo>
                <a:lnTo>
                  <a:pt x="749" y="2471"/>
                </a:lnTo>
                <a:lnTo>
                  <a:pt x="737" y="2363"/>
                </a:lnTo>
                <a:lnTo>
                  <a:pt x="731" y="2253"/>
                </a:lnTo>
                <a:lnTo>
                  <a:pt x="737" y="2143"/>
                </a:lnTo>
                <a:lnTo>
                  <a:pt x="749" y="2035"/>
                </a:lnTo>
                <a:lnTo>
                  <a:pt x="770" y="1929"/>
                </a:lnTo>
                <a:lnTo>
                  <a:pt x="797" y="1827"/>
                </a:lnTo>
                <a:lnTo>
                  <a:pt x="833" y="1728"/>
                </a:lnTo>
                <a:lnTo>
                  <a:pt x="874" y="1632"/>
                </a:lnTo>
                <a:lnTo>
                  <a:pt x="923" y="1540"/>
                </a:lnTo>
                <a:lnTo>
                  <a:pt x="978" y="1453"/>
                </a:lnTo>
                <a:lnTo>
                  <a:pt x="1039" y="1370"/>
                </a:lnTo>
                <a:lnTo>
                  <a:pt x="1107" y="1292"/>
                </a:lnTo>
                <a:lnTo>
                  <a:pt x="1179" y="1218"/>
                </a:lnTo>
                <a:lnTo>
                  <a:pt x="1257" y="1150"/>
                </a:lnTo>
                <a:lnTo>
                  <a:pt x="1339" y="1090"/>
                </a:lnTo>
                <a:lnTo>
                  <a:pt x="1426" y="1033"/>
                </a:lnTo>
                <a:lnTo>
                  <a:pt x="1516" y="985"/>
                </a:lnTo>
                <a:lnTo>
                  <a:pt x="1611" y="942"/>
                </a:lnTo>
                <a:lnTo>
                  <a:pt x="1709" y="906"/>
                </a:lnTo>
                <a:lnTo>
                  <a:pt x="1811" y="878"/>
                </a:lnTo>
                <a:lnTo>
                  <a:pt x="1915" y="857"/>
                </a:lnTo>
                <a:lnTo>
                  <a:pt x="2022" y="845"/>
                </a:lnTo>
                <a:lnTo>
                  <a:pt x="2131" y="841"/>
                </a:lnTo>
                <a:close/>
                <a:moveTo>
                  <a:pt x="2131" y="102"/>
                </a:moveTo>
                <a:lnTo>
                  <a:pt x="2264" y="107"/>
                </a:lnTo>
                <a:lnTo>
                  <a:pt x="2394" y="118"/>
                </a:lnTo>
                <a:lnTo>
                  <a:pt x="2522" y="138"/>
                </a:lnTo>
                <a:lnTo>
                  <a:pt x="2648" y="166"/>
                </a:lnTo>
                <a:lnTo>
                  <a:pt x="2771" y="201"/>
                </a:lnTo>
                <a:lnTo>
                  <a:pt x="2890" y="242"/>
                </a:lnTo>
                <a:lnTo>
                  <a:pt x="3007" y="292"/>
                </a:lnTo>
                <a:lnTo>
                  <a:pt x="3119" y="347"/>
                </a:lnTo>
                <a:lnTo>
                  <a:pt x="3227" y="409"/>
                </a:lnTo>
                <a:lnTo>
                  <a:pt x="3040" y="599"/>
                </a:lnTo>
                <a:lnTo>
                  <a:pt x="2937" y="546"/>
                </a:lnTo>
                <a:lnTo>
                  <a:pt x="2830" y="499"/>
                </a:lnTo>
                <a:lnTo>
                  <a:pt x="2720" y="458"/>
                </a:lnTo>
                <a:lnTo>
                  <a:pt x="2608" y="425"/>
                </a:lnTo>
                <a:lnTo>
                  <a:pt x="2493" y="398"/>
                </a:lnTo>
                <a:lnTo>
                  <a:pt x="2374" y="379"/>
                </a:lnTo>
                <a:lnTo>
                  <a:pt x="2255" y="366"/>
                </a:lnTo>
                <a:lnTo>
                  <a:pt x="2131" y="362"/>
                </a:lnTo>
                <a:lnTo>
                  <a:pt x="2004" y="366"/>
                </a:lnTo>
                <a:lnTo>
                  <a:pt x="1878" y="380"/>
                </a:lnTo>
                <a:lnTo>
                  <a:pt x="1755" y="401"/>
                </a:lnTo>
                <a:lnTo>
                  <a:pt x="1634" y="430"/>
                </a:lnTo>
                <a:lnTo>
                  <a:pt x="1518" y="467"/>
                </a:lnTo>
                <a:lnTo>
                  <a:pt x="1404" y="512"/>
                </a:lnTo>
                <a:lnTo>
                  <a:pt x="1293" y="563"/>
                </a:lnTo>
                <a:lnTo>
                  <a:pt x="1187" y="621"/>
                </a:lnTo>
                <a:lnTo>
                  <a:pt x="1085" y="686"/>
                </a:lnTo>
                <a:lnTo>
                  <a:pt x="987" y="756"/>
                </a:lnTo>
                <a:lnTo>
                  <a:pt x="896" y="834"/>
                </a:lnTo>
                <a:lnTo>
                  <a:pt x="808" y="917"/>
                </a:lnTo>
                <a:lnTo>
                  <a:pt x="726" y="1005"/>
                </a:lnTo>
                <a:lnTo>
                  <a:pt x="649" y="1099"/>
                </a:lnTo>
                <a:lnTo>
                  <a:pt x="579" y="1197"/>
                </a:lnTo>
                <a:lnTo>
                  <a:pt x="515" y="1300"/>
                </a:lnTo>
                <a:lnTo>
                  <a:pt x="457" y="1406"/>
                </a:lnTo>
                <a:lnTo>
                  <a:pt x="407" y="1518"/>
                </a:lnTo>
                <a:lnTo>
                  <a:pt x="363" y="1633"/>
                </a:lnTo>
                <a:lnTo>
                  <a:pt x="326" y="1751"/>
                </a:lnTo>
                <a:lnTo>
                  <a:pt x="297" y="1872"/>
                </a:lnTo>
                <a:lnTo>
                  <a:pt x="275" y="1997"/>
                </a:lnTo>
                <a:lnTo>
                  <a:pt x="263" y="2124"/>
                </a:lnTo>
                <a:lnTo>
                  <a:pt x="259" y="2253"/>
                </a:lnTo>
                <a:lnTo>
                  <a:pt x="263" y="2382"/>
                </a:lnTo>
                <a:lnTo>
                  <a:pt x="275" y="2510"/>
                </a:lnTo>
                <a:lnTo>
                  <a:pt x="297" y="2633"/>
                </a:lnTo>
                <a:lnTo>
                  <a:pt x="326" y="2754"/>
                </a:lnTo>
                <a:lnTo>
                  <a:pt x="363" y="2873"/>
                </a:lnTo>
                <a:lnTo>
                  <a:pt x="407" y="2988"/>
                </a:lnTo>
                <a:lnTo>
                  <a:pt x="457" y="3099"/>
                </a:lnTo>
                <a:lnTo>
                  <a:pt x="515" y="3207"/>
                </a:lnTo>
                <a:lnTo>
                  <a:pt x="579" y="3309"/>
                </a:lnTo>
                <a:lnTo>
                  <a:pt x="649" y="3407"/>
                </a:lnTo>
                <a:lnTo>
                  <a:pt x="726" y="3501"/>
                </a:lnTo>
                <a:lnTo>
                  <a:pt x="808" y="3590"/>
                </a:lnTo>
                <a:lnTo>
                  <a:pt x="896" y="3671"/>
                </a:lnTo>
                <a:lnTo>
                  <a:pt x="987" y="3749"/>
                </a:lnTo>
                <a:lnTo>
                  <a:pt x="1085" y="3821"/>
                </a:lnTo>
                <a:lnTo>
                  <a:pt x="1187" y="3884"/>
                </a:lnTo>
                <a:lnTo>
                  <a:pt x="1293" y="3944"/>
                </a:lnTo>
                <a:lnTo>
                  <a:pt x="1404" y="3995"/>
                </a:lnTo>
                <a:lnTo>
                  <a:pt x="1518" y="4039"/>
                </a:lnTo>
                <a:lnTo>
                  <a:pt x="1634" y="4075"/>
                </a:lnTo>
                <a:lnTo>
                  <a:pt x="1755" y="4105"/>
                </a:lnTo>
                <a:lnTo>
                  <a:pt x="1878" y="4126"/>
                </a:lnTo>
                <a:lnTo>
                  <a:pt x="2004" y="4139"/>
                </a:lnTo>
                <a:lnTo>
                  <a:pt x="2131" y="4143"/>
                </a:lnTo>
                <a:lnTo>
                  <a:pt x="2260" y="4139"/>
                </a:lnTo>
                <a:lnTo>
                  <a:pt x="2385" y="4126"/>
                </a:lnTo>
                <a:lnTo>
                  <a:pt x="2508" y="4105"/>
                </a:lnTo>
                <a:lnTo>
                  <a:pt x="2629" y="4075"/>
                </a:lnTo>
                <a:lnTo>
                  <a:pt x="2746" y="4039"/>
                </a:lnTo>
                <a:lnTo>
                  <a:pt x="2860" y="3995"/>
                </a:lnTo>
                <a:lnTo>
                  <a:pt x="2970" y="3944"/>
                </a:lnTo>
                <a:lnTo>
                  <a:pt x="3077" y="3884"/>
                </a:lnTo>
                <a:lnTo>
                  <a:pt x="3178" y="3821"/>
                </a:lnTo>
                <a:lnTo>
                  <a:pt x="3275" y="3749"/>
                </a:lnTo>
                <a:lnTo>
                  <a:pt x="3368" y="3671"/>
                </a:lnTo>
                <a:lnTo>
                  <a:pt x="3455" y="3590"/>
                </a:lnTo>
                <a:lnTo>
                  <a:pt x="3537" y="3501"/>
                </a:lnTo>
                <a:lnTo>
                  <a:pt x="3614" y="3407"/>
                </a:lnTo>
                <a:lnTo>
                  <a:pt x="3685" y="3309"/>
                </a:lnTo>
                <a:lnTo>
                  <a:pt x="3748" y="3207"/>
                </a:lnTo>
                <a:lnTo>
                  <a:pt x="3807" y="3099"/>
                </a:lnTo>
                <a:lnTo>
                  <a:pt x="3857" y="2988"/>
                </a:lnTo>
                <a:lnTo>
                  <a:pt x="3901" y="2873"/>
                </a:lnTo>
                <a:lnTo>
                  <a:pt x="3938" y="2754"/>
                </a:lnTo>
                <a:lnTo>
                  <a:pt x="3967" y="2633"/>
                </a:lnTo>
                <a:lnTo>
                  <a:pt x="3988" y="2510"/>
                </a:lnTo>
                <a:lnTo>
                  <a:pt x="4000" y="2382"/>
                </a:lnTo>
                <a:lnTo>
                  <a:pt x="4004" y="2253"/>
                </a:lnTo>
                <a:lnTo>
                  <a:pt x="4001" y="2129"/>
                </a:lnTo>
                <a:lnTo>
                  <a:pt x="3989" y="2008"/>
                </a:lnTo>
                <a:lnTo>
                  <a:pt x="3970" y="1889"/>
                </a:lnTo>
                <a:lnTo>
                  <a:pt x="3944" y="1773"/>
                </a:lnTo>
                <a:lnTo>
                  <a:pt x="3909" y="1658"/>
                </a:lnTo>
                <a:lnTo>
                  <a:pt x="3870" y="1547"/>
                </a:lnTo>
                <a:lnTo>
                  <a:pt x="3823" y="1441"/>
                </a:lnTo>
                <a:lnTo>
                  <a:pt x="3770" y="1337"/>
                </a:lnTo>
                <a:lnTo>
                  <a:pt x="3959" y="1146"/>
                </a:lnTo>
                <a:lnTo>
                  <a:pt x="4020" y="1257"/>
                </a:lnTo>
                <a:lnTo>
                  <a:pt x="4075" y="1370"/>
                </a:lnTo>
                <a:lnTo>
                  <a:pt x="4123" y="1488"/>
                </a:lnTo>
                <a:lnTo>
                  <a:pt x="4166" y="1608"/>
                </a:lnTo>
                <a:lnTo>
                  <a:pt x="4200" y="1733"/>
                </a:lnTo>
                <a:lnTo>
                  <a:pt x="4227" y="1858"/>
                </a:lnTo>
                <a:lnTo>
                  <a:pt x="4246" y="1987"/>
                </a:lnTo>
                <a:lnTo>
                  <a:pt x="4259" y="2120"/>
                </a:lnTo>
                <a:lnTo>
                  <a:pt x="4263" y="2253"/>
                </a:lnTo>
                <a:lnTo>
                  <a:pt x="4259" y="2389"/>
                </a:lnTo>
                <a:lnTo>
                  <a:pt x="4246" y="2522"/>
                </a:lnTo>
                <a:lnTo>
                  <a:pt x="4226" y="2654"/>
                </a:lnTo>
                <a:lnTo>
                  <a:pt x="4197" y="2782"/>
                </a:lnTo>
                <a:lnTo>
                  <a:pt x="4162" y="2908"/>
                </a:lnTo>
                <a:lnTo>
                  <a:pt x="4119" y="3030"/>
                </a:lnTo>
                <a:lnTo>
                  <a:pt x="4070" y="3149"/>
                </a:lnTo>
                <a:lnTo>
                  <a:pt x="4012" y="3263"/>
                </a:lnTo>
                <a:lnTo>
                  <a:pt x="3949" y="3374"/>
                </a:lnTo>
                <a:lnTo>
                  <a:pt x="3881" y="3482"/>
                </a:lnTo>
                <a:lnTo>
                  <a:pt x="3805" y="3584"/>
                </a:lnTo>
                <a:lnTo>
                  <a:pt x="3725" y="3681"/>
                </a:lnTo>
                <a:lnTo>
                  <a:pt x="3638" y="3774"/>
                </a:lnTo>
                <a:lnTo>
                  <a:pt x="3546" y="3861"/>
                </a:lnTo>
                <a:lnTo>
                  <a:pt x="3449" y="3942"/>
                </a:lnTo>
                <a:lnTo>
                  <a:pt x="3348" y="4018"/>
                </a:lnTo>
                <a:lnTo>
                  <a:pt x="3242" y="4089"/>
                </a:lnTo>
                <a:lnTo>
                  <a:pt x="3133" y="4152"/>
                </a:lnTo>
                <a:lnTo>
                  <a:pt x="3019" y="4209"/>
                </a:lnTo>
                <a:lnTo>
                  <a:pt x="2901" y="4259"/>
                </a:lnTo>
                <a:lnTo>
                  <a:pt x="2781" y="4303"/>
                </a:lnTo>
                <a:lnTo>
                  <a:pt x="2656" y="4339"/>
                </a:lnTo>
                <a:lnTo>
                  <a:pt x="2529" y="4367"/>
                </a:lnTo>
                <a:lnTo>
                  <a:pt x="2398" y="4387"/>
                </a:lnTo>
                <a:lnTo>
                  <a:pt x="2266" y="4400"/>
                </a:lnTo>
                <a:lnTo>
                  <a:pt x="2131" y="4404"/>
                </a:lnTo>
                <a:lnTo>
                  <a:pt x="1997" y="4400"/>
                </a:lnTo>
                <a:lnTo>
                  <a:pt x="1864" y="4387"/>
                </a:lnTo>
                <a:lnTo>
                  <a:pt x="1734" y="4367"/>
                </a:lnTo>
                <a:lnTo>
                  <a:pt x="1607" y="4339"/>
                </a:lnTo>
                <a:lnTo>
                  <a:pt x="1483" y="4303"/>
                </a:lnTo>
                <a:lnTo>
                  <a:pt x="1361" y="4259"/>
                </a:lnTo>
                <a:lnTo>
                  <a:pt x="1244" y="4209"/>
                </a:lnTo>
                <a:lnTo>
                  <a:pt x="1130" y="4152"/>
                </a:lnTo>
                <a:lnTo>
                  <a:pt x="1020" y="4089"/>
                </a:lnTo>
                <a:lnTo>
                  <a:pt x="915" y="4018"/>
                </a:lnTo>
                <a:lnTo>
                  <a:pt x="813" y="3942"/>
                </a:lnTo>
                <a:lnTo>
                  <a:pt x="716" y="3861"/>
                </a:lnTo>
                <a:lnTo>
                  <a:pt x="626" y="3774"/>
                </a:lnTo>
                <a:lnTo>
                  <a:pt x="538" y="3681"/>
                </a:lnTo>
                <a:lnTo>
                  <a:pt x="457" y="3584"/>
                </a:lnTo>
                <a:lnTo>
                  <a:pt x="383" y="3482"/>
                </a:lnTo>
                <a:lnTo>
                  <a:pt x="313" y="3374"/>
                </a:lnTo>
                <a:lnTo>
                  <a:pt x="250" y="3263"/>
                </a:lnTo>
                <a:lnTo>
                  <a:pt x="194" y="3149"/>
                </a:lnTo>
                <a:lnTo>
                  <a:pt x="143" y="3030"/>
                </a:lnTo>
                <a:lnTo>
                  <a:pt x="101" y="2908"/>
                </a:lnTo>
                <a:lnTo>
                  <a:pt x="65" y="2782"/>
                </a:lnTo>
                <a:lnTo>
                  <a:pt x="38" y="2654"/>
                </a:lnTo>
                <a:lnTo>
                  <a:pt x="17" y="2522"/>
                </a:lnTo>
                <a:lnTo>
                  <a:pt x="5" y="2389"/>
                </a:lnTo>
                <a:lnTo>
                  <a:pt x="0" y="2253"/>
                </a:lnTo>
                <a:lnTo>
                  <a:pt x="5" y="2117"/>
                </a:lnTo>
                <a:lnTo>
                  <a:pt x="17" y="1983"/>
                </a:lnTo>
                <a:lnTo>
                  <a:pt x="38" y="1853"/>
                </a:lnTo>
                <a:lnTo>
                  <a:pt x="65" y="1724"/>
                </a:lnTo>
                <a:lnTo>
                  <a:pt x="101" y="1598"/>
                </a:lnTo>
                <a:lnTo>
                  <a:pt x="143" y="1477"/>
                </a:lnTo>
                <a:lnTo>
                  <a:pt x="194" y="1358"/>
                </a:lnTo>
                <a:lnTo>
                  <a:pt x="250" y="1243"/>
                </a:lnTo>
                <a:lnTo>
                  <a:pt x="313" y="1131"/>
                </a:lnTo>
                <a:lnTo>
                  <a:pt x="383" y="1025"/>
                </a:lnTo>
                <a:lnTo>
                  <a:pt x="457" y="922"/>
                </a:lnTo>
                <a:lnTo>
                  <a:pt x="538" y="826"/>
                </a:lnTo>
                <a:lnTo>
                  <a:pt x="626" y="733"/>
                </a:lnTo>
                <a:lnTo>
                  <a:pt x="716" y="646"/>
                </a:lnTo>
                <a:lnTo>
                  <a:pt x="813" y="564"/>
                </a:lnTo>
                <a:lnTo>
                  <a:pt x="915" y="488"/>
                </a:lnTo>
                <a:lnTo>
                  <a:pt x="1020" y="418"/>
                </a:lnTo>
                <a:lnTo>
                  <a:pt x="1130" y="354"/>
                </a:lnTo>
                <a:lnTo>
                  <a:pt x="1244" y="297"/>
                </a:lnTo>
                <a:lnTo>
                  <a:pt x="1361" y="248"/>
                </a:lnTo>
                <a:lnTo>
                  <a:pt x="1483" y="203"/>
                </a:lnTo>
                <a:lnTo>
                  <a:pt x="1607" y="167"/>
                </a:lnTo>
                <a:lnTo>
                  <a:pt x="1734" y="140"/>
                </a:lnTo>
                <a:lnTo>
                  <a:pt x="1864" y="119"/>
                </a:lnTo>
                <a:lnTo>
                  <a:pt x="1997" y="107"/>
                </a:lnTo>
                <a:lnTo>
                  <a:pt x="2131" y="102"/>
                </a:lnTo>
                <a:close/>
                <a:moveTo>
                  <a:pt x="3907" y="0"/>
                </a:moveTo>
                <a:lnTo>
                  <a:pt x="3907" y="0"/>
                </a:lnTo>
                <a:lnTo>
                  <a:pt x="3999" y="369"/>
                </a:lnTo>
                <a:lnTo>
                  <a:pt x="4364" y="460"/>
                </a:lnTo>
                <a:lnTo>
                  <a:pt x="3679" y="1152"/>
                </a:lnTo>
                <a:lnTo>
                  <a:pt x="3433" y="1124"/>
                </a:lnTo>
                <a:lnTo>
                  <a:pt x="2218" y="2351"/>
                </a:lnTo>
                <a:lnTo>
                  <a:pt x="2194" y="2369"/>
                </a:lnTo>
                <a:lnTo>
                  <a:pt x="2168" y="2382"/>
                </a:lnTo>
                <a:lnTo>
                  <a:pt x="2139" y="2388"/>
                </a:lnTo>
                <a:lnTo>
                  <a:pt x="2112" y="2388"/>
                </a:lnTo>
                <a:lnTo>
                  <a:pt x="2083" y="2382"/>
                </a:lnTo>
                <a:lnTo>
                  <a:pt x="2057" y="2369"/>
                </a:lnTo>
                <a:lnTo>
                  <a:pt x="2034" y="2351"/>
                </a:lnTo>
                <a:lnTo>
                  <a:pt x="2016" y="2327"/>
                </a:lnTo>
                <a:lnTo>
                  <a:pt x="2004" y="2301"/>
                </a:lnTo>
                <a:lnTo>
                  <a:pt x="1997" y="2273"/>
                </a:lnTo>
                <a:lnTo>
                  <a:pt x="1997" y="2244"/>
                </a:lnTo>
                <a:lnTo>
                  <a:pt x="2004" y="2217"/>
                </a:lnTo>
                <a:lnTo>
                  <a:pt x="2016" y="2190"/>
                </a:lnTo>
                <a:lnTo>
                  <a:pt x="2034" y="2167"/>
                </a:lnTo>
                <a:lnTo>
                  <a:pt x="3249" y="940"/>
                </a:lnTo>
                <a:lnTo>
                  <a:pt x="3222" y="691"/>
                </a:lnTo>
                <a:lnTo>
                  <a:pt x="3907" y="0"/>
                </a:lnTo>
                <a:close/>
              </a:path>
            </a:pathLst>
          </a:custGeom>
          <a:solidFill>
            <a:srgbClr val="00B050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7928" y="2437023"/>
            <a:ext cx="316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kern="0" dirty="0" smtClean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Analyzed the data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7928" y="5289116"/>
            <a:ext cx="316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kern="0" dirty="0" smtClean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Data visualization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50086" y="2400389"/>
            <a:ext cx="316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0" dirty="0" smtClean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Reported the most optimal metric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816" y="3872204"/>
            <a:ext cx="316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kern="0" dirty="0" smtClean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Cleaned the data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55928" y="3872204"/>
            <a:ext cx="316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0" dirty="0" smtClean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Tested the hypothesis by predicting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50086" y="5289116"/>
            <a:ext cx="316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0" dirty="0" smtClean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Formed the hypothesis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METHODOLOGY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525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METRIC USED FOR CHECKING PERFORMANCE OF MODELS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4015" y="1635170"/>
            <a:ext cx="671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ROOT MEAN SQUARED ERROR (RMSE)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4947" y="2821712"/>
            <a:ext cx="8143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RMSE=</a:t>
            </a:r>
            <a:endParaRPr lang="en-IN" sz="48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43250" y="3128478"/>
            <a:ext cx="209550" cy="46982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352800" y="2657577"/>
            <a:ext cx="561975" cy="9418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14152" y="2657577"/>
            <a:ext cx="45136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53221" y="2886005"/>
            <a:ext cx="5721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46801" y="2887887"/>
            <a:ext cx="555142" cy="4239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243749" y="3298090"/>
            <a:ext cx="561770" cy="30021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53221" y="3598307"/>
            <a:ext cx="57646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0539" y="3001617"/>
            <a:ext cx="473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(</a:t>
            </a:r>
            <a:r>
              <a:rPr lang="en-IN" sz="3200" dirty="0" smtClean="0"/>
              <a:t>y_predicted-y_test</a:t>
            </a:r>
            <a:r>
              <a:rPr lang="en-IN" sz="3200" dirty="0" smtClean="0"/>
              <a:t>)</a:t>
            </a:r>
            <a:endParaRPr lang="en-IN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8199783" y="2924672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3808213" y="2764238"/>
            <a:ext cx="52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1</a:t>
            </a:r>
          </a:p>
          <a:p>
            <a:r>
              <a:rPr lang="en-IN" sz="2400" dirty="0" smtClean="0"/>
              <a:t>N</a:t>
            </a:r>
            <a:endParaRPr lang="en-IN" sz="24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726707" y="3179736"/>
            <a:ext cx="526514" cy="0"/>
          </a:xfrm>
          <a:prstGeom prst="line">
            <a:avLst/>
          </a:prstGeom>
          <a:ln w="38100">
            <a:solidFill>
              <a:schemeClr val="tx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37616" y="4830003"/>
            <a:ext cx="1026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N=TOTAL SIZE OF DATASET OVER WHICH </a:t>
            </a:r>
            <a:r>
              <a:rPr lang="en-I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y_predicted</a:t>
            </a:r>
            <a:r>
              <a:rPr lang="en-I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IS PREDICTED 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545348" y="-42670"/>
            <a:ext cx="1567419" cy="6891063"/>
            <a:chOff x="3034843" y="735039"/>
            <a:chExt cx="1165955" cy="4803448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3085623" y="2119230"/>
              <a:ext cx="1039157" cy="302854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  <a:close/>
                </a:path>
              </a:pathLst>
            </a:custGeom>
            <a:solidFill>
              <a:srgbClr val="FFB30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041649" y="2368551"/>
              <a:ext cx="1095375" cy="322263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3105423" y="2900504"/>
              <a:ext cx="1095375" cy="225340"/>
            </a:xfrm>
            <a:custGeom>
              <a:avLst/>
              <a:gdLst>
                <a:gd name="T0" fmla="*/ 690 w 690"/>
                <a:gd name="T1" fmla="*/ 100 h 202"/>
                <a:gd name="T2" fmla="*/ 345 w 690"/>
                <a:gd name="T3" fmla="*/ 0 h 202"/>
                <a:gd name="T4" fmla="*/ 0 w 690"/>
                <a:gd name="T5" fmla="*/ 100 h 202"/>
                <a:gd name="T6" fmla="*/ 345 w 690"/>
                <a:gd name="T7" fmla="*/ 202 h 202"/>
                <a:gd name="T8" fmla="*/ 690 w 690"/>
                <a:gd name="T9" fmla="*/ 10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2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2"/>
                  </a:lnTo>
                  <a:lnTo>
                    <a:pt x="690" y="100"/>
                  </a:lnTo>
                  <a:close/>
                </a:path>
              </a:pathLst>
            </a:custGeom>
            <a:solidFill>
              <a:srgbClr val="00ACC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3041649" y="3417888"/>
              <a:ext cx="1095375" cy="320675"/>
            </a:xfrm>
            <a:custGeom>
              <a:avLst/>
              <a:gdLst>
                <a:gd name="T0" fmla="*/ 690 w 690"/>
                <a:gd name="T1" fmla="*/ 100 h 202"/>
                <a:gd name="T2" fmla="*/ 345 w 690"/>
                <a:gd name="T3" fmla="*/ 0 h 202"/>
                <a:gd name="T4" fmla="*/ 0 w 690"/>
                <a:gd name="T5" fmla="*/ 100 h 202"/>
                <a:gd name="T6" fmla="*/ 345 w 690"/>
                <a:gd name="T7" fmla="*/ 202 h 202"/>
                <a:gd name="T8" fmla="*/ 690 w 690"/>
                <a:gd name="T9" fmla="*/ 10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2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2"/>
                  </a:lnTo>
                  <a:lnTo>
                    <a:pt x="69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3085623" y="4740062"/>
              <a:ext cx="1095375" cy="239600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  <a:close/>
                </a:path>
              </a:pathLst>
            </a:custGeom>
            <a:solidFill>
              <a:srgbClr val="546E7A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3034843" y="4497182"/>
              <a:ext cx="1095375" cy="322263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3069337" y="1495532"/>
              <a:ext cx="1095375" cy="219252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  <a:close/>
                </a:path>
              </a:pathLst>
            </a:custGeom>
            <a:solidFill>
              <a:srgbClr val="7CB34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3041649" y="1319213"/>
              <a:ext cx="1095375" cy="322263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3057149" y="4242711"/>
              <a:ext cx="1110764" cy="128112"/>
            </a:xfrm>
            <a:custGeom>
              <a:avLst/>
              <a:gdLst>
                <a:gd name="T0" fmla="*/ 136 w 690"/>
                <a:gd name="T1" fmla="*/ 0 h 80"/>
                <a:gd name="T2" fmla="*/ 0 w 690"/>
                <a:gd name="T3" fmla="*/ 39 h 80"/>
                <a:gd name="T4" fmla="*/ 136 w 690"/>
                <a:gd name="T5" fmla="*/ 80 h 80"/>
                <a:gd name="T6" fmla="*/ 136 w 690"/>
                <a:gd name="T7" fmla="*/ 0 h 80"/>
                <a:gd name="T8" fmla="*/ 553 w 690"/>
                <a:gd name="T9" fmla="*/ 0 h 80"/>
                <a:gd name="T10" fmla="*/ 553 w 690"/>
                <a:gd name="T11" fmla="*/ 80 h 80"/>
                <a:gd name="T12" fmla="*/ 690 w 690"/>
                <a:gd name="T13" fmla="*/ 39 h 80"/>
                <a:gd name="T14" fmla="*/ 553 w 690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80">
                  <a:moveTo>
                    <a:pt x="136" y="0"/>
                  </a:moveTo>
                  <a:lnTo>
                    <a:pt x="0" y="39"/>
                  </a:lnTo>
                  <a:lnTo>
                    <a:pt x="136" y="80"/>
                  </a:lnTo>
                  <a:lnTo>
                    <a:pt x="136" y="0"/>
                  </a:lnTo>
                  <a:close/>
                  <a:moveTo>
                    <a:pt x="553" y="0"/>
                  </a:moveTo>
                  <a:lnTo>
                    <a:pt x="553" y="80"/>
                  </a:lnTo>
                  <a:lnTo>
                    <a:pt x="690" y="39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A7CCDF">
                <a:lumMod val="5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3041649" y="2465388"/>
              <a:ext cx="1095375" cy="127000"/>
            </a:xfrm>
            <a:custGeom>
              <a:avLst/>
              <a:gdLst>
                <a:gd name="T0" fmla="*/ 136 w 690"/>
                <a:gd name="T1" fmla="*/ 0 h 80"/>
                <a:gd name="T2" fmla="*/ 0 w 690"/>
                <a:gd name="T3" fmla="*/ 39 h 80"/>
                <a:gd name="T4" fmla="*/ 136 w 690"/>
                <a:gd name="T5" fmla="*/ 80 h 80"/>
                <a:gd name="T6" fmla="*/ 136 w 690"/>
                <a:gd name="T7" fmla="*/ 0 h 80"/>
                <a:gd name="T8" fmla="*/ 553 w 690"/>
                <a:gd name="T9" fmla="*/ 0 h 80"/>
                <a:gd name="T10" fmla="*/ 553 w 690"/>
                <a:gd name="T11" fmla="*/ 80 h 80"/>
                <a:gd name="T12" fmla="*/ 690 w 690"/>
                <a:gd name="T13" fmla="*/ 39 h 80"/>
                <a:gd name="T14" fmla="*/ 553 w 690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80">
                  <a:moveTo>
                    <a:pt x="136" y="0"/>
                  </a:moveTo>
                  <a:lnTo>
                    <a:pt x="0" y="39"/>
                  </a:lnTo>
                  <a:lnTo>
                    <a:pt x="136" y="80"/>
                  </a:lnTo>
                  <a:lnTo>
                    <a:pt x="136" y="0"/>
                  </a:lnTo>
                  <a:moveTo>
                    <a:pt x="553" y="0"/>
                  </a:moveTo>
                  <a:lnTo>
                    <a:pt x="553" y="80"/>
                  </a:lnTo>
                  <a:lnTo>
                    <a:pt x="690" y="39"/>
                  </a:lnTo>
                  <a:lnTo>
                    <a:pt x="5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3041649" y="3514726"/>
              <a:ext cx="1095375" cy="125413"/>
            </a:xfrm>
            <a:custGeom>
              <a:avLst/>
              <a:gdLst>
                <a:gd name="T0" fmla="*/ 136 w 690"/>
                <a:gd name="T1" fmla="*/ 0 h 79"/>
                <a:gd name="T2" fmla="*/ 0 w 690"/>
                <a:gd name="T3" fmla="*/ 39 h 79"/>
                <a:gd name="T4" fmla="*/ 136 w 690"/>
                <a:gd name="T5" fmla="*/ 79 h 79"/>
                <a:gd name="T6" fmla="*/ 136 w 690"/>
                <a:gd name="T7" fmla="*/ 0 h 79"/>
                <a:gd name="T8" fmla="*/ 553 w 690"/>
                <a:gd name="T9" fmla="*/ 0 h 79"/>
                <a:gd name="T10" fmla="*/ 553 w 690"/>
                <a:gd name="T11" fmla="*/ 79 h 79"/>
                <a:gd name="T12" fmla="*/ 690 w 690"/>
                <a:gd name="T13" fmla="*/ 39 h 79"/>
                <a:gd name="T14" fmla="*/ 553 w 690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79">
                  <a:moveTo>
                    <a:pt x="136" y="0"/>
                  </a:moveTo>
                  <a:lnTo>
                    <a:pt x="0" y="39"/>
                  </a:lnTo>
                  <a:lnTo>
                    <a:pt x="136" y="79"/>
                  </a:lnTo>
                  <a:lnTo>
                    <a:pt x="136" y="0"/>
                  </a:lnTo>
                  <a:moveTo>
                    <a:pt x="553" y="0"/>
                  </a:moveTo>
                  <a:lnTo>
                    <a:pt x="553" y="79"/>
                  </a:lnTo>
                  <a:lnTo>
                    <a:pt x="690" y="39"/>
                  </a:lnTo>
                  <a:lnTo>
                    <a:pt x="5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3047997" y="3599100"/>
              <a:ext cx="1095375" cy="125413"/>
            </a:xfrm>
            <a:custGeom>
              <a:avLst/>
              <a:gdLst>
                <a:gd name="T0" fmla="*/ 136 w 690"/>
                <a:gd name="T1" fmla="*/ 0 h 79"/>
                <a:gd name="T2" fmla="*/ 0 w 690"/>
                <a:gd name="T3" fmla="*/ 38 h 79"/>
                <a:gd name="T4" fmla="*/ 136 w 690"/>
                <a:gd name="T5" fmla="*/ 79 h 79"/>
                <a:gd name="T6" fmla="*/ 136 w 690"/>
                <a:gd name="T7" fmla="*/ 0 h 79"/>
                <a:gd name="T8" fmla="*/ 553 w 690"/>
                <a:gd name="T9" fmla="*/ 0 h 79"/>
                <a:gd name="T10" fmla="*/ 553 w 690"/>
                <a:gd name="T11" fmla="*/ 79 h 79"/>
                <a:gd name="T12" fmla="*/ 690 w 690"/>
                <a:gd name="T13" fmla="*/ 38 h 79"/>
                <a:gd name="T14" fmla="*/ 553 w 690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79">
                  <a:moveTo>
                    <a:pt x="136" y="0"/>
                  </a:moveTo>
                  <a:lnTo>
                    <a:pt x="0" y="38"/>
                  </a:lnTo>
                  <a:lnTo>
                    <a:pt x="136" y="79"/>
                  </a:lnTo>
                  <a:lnTo>
                    <a:pt x="136" y="0"/>
                  </a:lnTo>
                  <a:close/>
                  <a:moveTo>
                    <a:pt x="553" y="0"/>
                  </a:moveTo>
                  <a:lnTo>
                    <a:pt x="553" y="79"/>
                  </a:lnTo>
                  <a:lnTo>
                    <a:pt x="690" y="3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1F497D">
                <a:lumMod val="90000"/>
                <a:lumOff val="1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Freeform 20"/>
            <p:cNvSpPr>
              <a:spLocks noEditPoints="1"/>
            </p:cNvSpPr>
            <p:nvPr/>
          </p:nvSpPr>
          <p:spPr bwMode="auto">
            <a:xfrm>
              <a:off x="3041649" y="4564063"/>
              <a:ext cx="1095375" cy="125413"/>
            </a:xfrm>
            <a:custGeom>
              <a:avLst/>
              <a:gdLst>
                <a:gd name="T0" fmla="*/ 136 w 690"/>
                <a:gd name="T1" fmla="*/ 0 h 79"/>
                <a:gd name="T2" fmla="*/ 0 w 690"/>
                <a:gd name="T3" fmla="*/ 38 h 79"/>
                <a:gd name="T4" fmla="*/ 136 w 690"/>
                <a:gd name="T5" fmla="*/ 79 h 79"/>
                <a:gd name="T6" fmla="*/ 136 w 690"/>
                <a:gd name="T7" fmla="*/ 0 h 79"/>
                <a:gd name="T8" fmla="*/ 553 w 690"/>
                <a:gd name="T9" fmla="*/ 0 h 79"/>
                <a:gd name="T10" fmla="*/ 553 w 690"/>
                <a:gd name="T11" fmla="*/ 79 h 79"/>
                <a:gd name="T12" fmla="*/ 690 w 690"/>
                <a:gd name="T13" fmla="*/ 38 h 79"/>
                <a:gd name="T14" fmla="*/ 553 w 690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79">
                  <a:moveTo>
                    <a:pt x="136" y="0"/>
                  </a:moveTo>
                  <a:lnTo>
                    <a:pt x="0" y="38"/>
                  </a:lnTo>
                  <a:lnTo>
                    <a:pt x="136" y="79"/>
                  </a:lnTo>
                  <a:lnTo>
                    <a:pt x="136" y="0"/>
                  </a:lnTo>
                  <a:moveTo>
                    <a:pt x="553" y="0"/>
                  </a:moveTo>
                  <a:lnTo>
                    <a:pt x="553" y="79"/>
                  </a:lnTo>
                  <a:lnTo>
                    <a:pt x="690" y="38"/>
                  </a:lnTo>
                  <a:lnTo>
                    <a:pt x="5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3919537" y="1414463"/>
              <a:ext cx="217488" cy="128588"/>
            </a:xfrm>
            <a:custGeom>
              <a:avLst/>
              <a:gdLst>
                <a:gd name="T0" fmla="*/ 0 w 137"/>
                <a:gd name="T1" fmla="*/ 0 h 81"/>
                <a:gd name="T2" fmla="*/ 0 w 137"/>
                <a:gd name="T3" fmla="*/ 81 h 81"/>
                <a:gd name="T4" fmla="*/ 137 w 137"/>
                <a:gd name="T5" fmla="*/ 40 h 81"/>
                <a:gd name="T6" fmla="*/ 0 w 137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81">
                  <a:moveTo>
                    <a:pt x="0" y="0"/>
                  </a:moveTo>
                  <a:lnTo>
                    <a:pt x="0" y="81"/>
                  </a:lnTo>
                  <a:lnTo>
                    <a:pt x="137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041649" y="1414463"/>
              <a:ext cx="215900" cy="128588"/>
            </a:xfrm>
            <a:custGeom>
              <a:avLst/>
              <a:gdLst>
                <a:gd name="T0" fmla="*/ 136 w 136"/>
                <a:gd name="T1" fmla="*/ 0 h 81"/>
                <a:gd name="T2" fmla="*/ 0 w 136"/>
                <a:gd name="T3" fmla="*/ 40 h 81"/>
                <a:gd name="T4" fmla="*/ 136 w 136"/>
                <a:gd name="T5" fmla="*/ 81 h 81"/>
                <a:gd name="T6" fmla="*/ 136 w 136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81">
                  <a:moveTo>
                    <a:pt x="136" y="0"/>
                  </a:moveTo>
                  <a:lnTo>
                    <a:pt x="0" y="40"/>
                  </a:lnTo>
                  <a:lnTo>
                    <a:pt x="136" y="81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249661" y="735039"/>
              <a:ext cx="661988" cy="4803448"/>
            </a:xfrm>
            <a:custGeom>
              <a:avLst/>
              <a:gdLst>
                <a:gd name="T0" fmla="*/ 0 w 417"/>
                <a:gd name="T1" fmla="*/ 61 h 3612"/>
                <a:gd name="T2" fmla="*/ 209 w 417"/>
                <a:gd name="T3" fmla="*/ 0 h 3612"/>
                <a:gd name="T4" fmla="*/ 417 w 417"/>
                <a:gd name="T5" fmla="*/ 61 h 3612"/>
                <a:gd name="T6" fmla="*/ 417 w 417"/>
                <a:gd name="T7" fmla="*/ 3612 h 3612"/>
                <a:gd name="T8" fmla="*/ 0 w 417"/>
                <a:gd name="T9" fmla="*/ 3612 h 3612"/>
                <a:gd name="T10" fmla="*/ 0 w 417"/>
                <a:gd name="T11" fmla="*/ 61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3612">
                  <a:moveTo>
                    <a:pt x="0" y="61"/>
                  </a:moveTo>
                  <a:lnTo>
                    <a:pt x="209" y="0"/>
                  </a:lnTo>
                  <a:lnTo>
                    <a:pt x="417" y="61"/>
                  </a:lnTo>
                  <a:lnTo>
                    <a:pt x="417" y="3612"/>
                  </a:lnTo>
                  <a:lnTo>
                    <a:pt x="0" y="3612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>
                <a:alpha val="56000"/>
              </a:srgb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3077306" y="1612147"/>
              <a:ext cx="1076341" cy="546826"/>
            </a:xfrm>
            <a:custGeom>
              <a:avLst/>
              <a:gdLst>
                <a:gd name="T0" fmla="*/ 0 w 690"/>
                <a:gd name="T1" fmla="*/ 459 h 561"/>
                <a:gd name="T2" fmla="*/ 345 w 690"/>
                <a:gd name="T3" fmla="*/ 561 h 561"/>
                <a:gd name="T4" fmla="*/ 690 w 690"/>
                <a:gd name="T5" fmla="*/ 459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5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59"/>
                  </a:moveTo>
                  <a:lnTo>
                    <a:pt x="345" y="561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0779B7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3041649" y="1477963"/>
              <a:ext cx="1095375" cy="890588"/>
            </a:xfrm>
            <a:custGeom>
              <a:avLst/>
              <a:gdLst>
                <a:gd name="T0" fmla="*/ 0 w 690"/>
                <a:gd name="T1" fmla="*/ 459 h 561"/>
                <a:gd name="T2" fmla="*/ 345 w 690"/>
                <a:gd name="T3" fmla="*/ 561 h 561"/>
                <a:gd name="T4" fmla="*/ 690 w 690"/>
                <a:gd name="T5" fmla="*/ 459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5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59"/>
                  </a:moveTo>
                  <a:lnTo>
                    <a:pt x="345" y="561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066416" y="1612146"/>
              <a:ext cx="529314" cy="546826"/>
            </a:xfrm>
            <a:custGeom>
              <a:avLst/>
              <a:gdLst>
                <a:gd name="T0" fmla="*/ 0 w 345"/>
                <a:gd name="T1" fmla="*/ 0 h 561"/>
                <a:gd name="T2" fmla="*/ 0 w 345"/>
                <a:gd name="T3" fmla="*/ 459 h 561"/>
                <a:gd name="T4" fmla="*/ 345 w 345"/>
                <a:gd name="T5" fmla="*/ 561 h 561"/>
                <a:gd name="T6" fmla="*/ 345 w 345"/>
                <a:gd name="T7" fmla="*/ 103 h 561"/>
                <a:gd name="T8" fmla="*/ 136 w 345"/>
                <a:gd name="T9" fmla="*/ 41 h 561"/>
                <a:gd name="T10" fmla="*/ 0 w 345"/>
                <a:gd name="T1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1">
                  <a:moveTo>
                    <a:pt x="0" y="0"/>
                  </a:moveTo>
                  <a:lnTo>
                    <a:pt x="0" y="459"/>
                  </a:lnTo>
                  <a:lnTo>
                    <a:pt x="345" y="561"/>
                  </a:lnTo>
                  <a:lnTo>
                    <a:pt x="345" y="103"/>
                  </a:lnTo>
                  <a:lnTo>
                    <a:pt x="13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79B7">
                <a:lumMod val="75000"/>
              </a:srgb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58738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-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041649" y="1477963"/>
              <a:ext cx="547688" cy="890588"/>
            </a:xfrm>
            <a:custGeom>
              <a:avLst/>
              <a:gdLst>
                <a:gd name="T0" fmla="*/ 0 w 345"/>
                <a:gd name="T1" fmla="*/ 0 h 561"/>
                <a:gd name="T2" fmla="*/ 0 w 345"/>
                <a:gd name="T3" fmla="*/ 459 h 561"/>
                <a:gd name="T4" fmla="*/ 345 w 345"/>
                <a:gd name="T5" fmla="*/ 561 h 561"/>
                <a:gd name="T6" fmla="*/ 345 w 345"/>
                <a:gd name="T7" fmla="*/ 103 h 561"/>
                <a:gd name="T8" fmla="*/ 136 w 345"/>
                <a:gd name="T9" fmla="*/ 41 h 561"/>
                <a:gd name="T10" fmla="*/ 0 w 345"/>
                <a:gd name="T1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1">
                  <a:moveTo>
                    <a:pt x="0" y="0"/>
                  </a:moveTo>
                  <a:lnTo>
                    <a:pt x="0" y="459"/>
                  </a:lnTo>
                  <a:lnTo>
                    <a:pt x="345" y="561"/>
                  </a:lnTo>
                  <a:lnTo>
                    <a:pt x="345" y="103"/>
                  </a:lnTo>
                  <a:lnTo>
                    <a:pt x="13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3073378" y="2260802"/>
              <a:ext cx="1069994" cy="575568"/>
            </a:xfrm>
            <a:custGeom>
              <a:avLst/>
              <a:gdLst>
                <a:gd name="T0" fmla="*/ 0 w 690"/>
                <a:gd name="T1" fmla="*/ 459 h 561"/>
                <a:gd name="T2" fmla="*/ 345 w 690"/>
                <a:gd name="T3" fmla="*/ 561 h 561"/>
                <a:gd name="T4" fmla="*/ 690 w 690"/>
                <a:gd name="T5" fmla="*/ 459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5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59"/>
                  </a:moveTo>
                  <a:lnTo>
                    <a:pt x="345" y="561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A7CCDF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041649" y="2527301"/>
              <a:ext cx="1095375" cy="890588"/>
            </a:xfrm>
            <a:custGeom>
              <a:avLst/>
              <a:gdLst>
                <a:gd name="T0" fmla="*/ 0 w 690"/>
                <a:gd name="T1" fmla="*/ 459 h 561"/>
                <a:gd name="T2" fmla="*/ 345 w 690"/>
                <a:gd name="T3" fmla="*/ 561 h 561"/>
                <a:gd name="T4" fmla="*/ 690 w 690"/>
                <a:gd name="T5" fmla="*/ 459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5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59"/>
                  </a:moveTo>
                  <a:lnTo>
                    <a:pt x="345" y="561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3062596" y="2253665"/>
              <a:ext cx="559987" cy="582705"/>
            </a:xfrm>
            <a:custGeom>
              <a:avLst/>
              <a:gdLst>
                <a:gd name="T0" fmla="*/ 0 w 345"/>
                <a:gd name="T1" fmla="*/ 0 h 561"/>
                <a:gd name="T2" fmla="*/ 0 w 345"/>
                <a:gd name="T3" fmla="*/ 459 h 561"/>
                <a:gd name="T4" fmla="*/ 345 w 345"/>
                <a:gd name="T5" fmla="*/ 561 h 561"/>
                <a:gd name="T6" fmla="*/ 345 w 345"/>
                <a:gd name="T7" fmla="*/ 103 h 561"/>
                <a:gd name="T8" fmla="*/ 136 w 345"/>
                <a:gd name="T9" fmla="*/ 41 h 561"/>
                <a:gd name="T10" fmla="*/ 0 w 345"/>
                <a:gd name="T1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1">
                  <a:moveTo>
                    <a:pt x="0" y="0"/>
                  </a:moveTo>
                  <a:lnTo>
                    <a:pt x="0" y="459"/>
                  </a:lnTo>
                  <a:lnTo>
                    <a:pt x="345" y="561"/>
                  </a:lnTo>
                  <a:lnTo>
                    <a:pt x="345" y="103"/>
                  </a:lnTo>
                  <a:lnTo>
                    <a:pt x="13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CDF">
                <a:lumMod val="75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58738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-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041649" y="2527301"/>
              <a:ext cx="547688" cy="890588"/>
            </a:xfrm>
            <a:custGeom>
              <a:avLst/>
              <a:gdLst>
                <a:gd name="T0" fmla="*/ 0 w 345"/>
                <a:gd name="T1" fmla="*/ 0 h 561"/>
                <a:gd name="T2" fmla="*/ 0 w 345"/>
                <a:gd name="T3" fmla="*/ 459 h 561"/>
                <a:gd name="T4" fmla="*/ 345 w 345"/>
                <a:gd name="T5" fmla="*/ 561 h 561"/>
                <a:gd name="T6" fmla="*/ 345 w 345"/>
                <a:gd name="T7" fmla="*/ 103 h 561"/>
                <a:gd name="T8" fmla="*/ 136 w 345"/>
                <a:gd name="T9" fmla="*/ 41 h 561"/>
                <a:gd name="T10" fmla="*/ 0 w 345"/>
                <a:gd name="T1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1">
                  <a:moveTo>
                    <a:pt x="0" y="0"/>
                  </a:moveTo>
                  <a:lnTo>
                    <a:pt x="0" y="459"/>
                  </a:lnTo>
                  <a:lnTo>
                    <a:pt x="345" y="561"/>
                  </a:lnTo>
                  <a:lnTo>
                    <a:pt x="345" y="103"/>
                  </a:lnTo>
                  <a:lnTo>
                    <a:pt x="13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098765" y="3018362"/>
              <a:ext cx="1102033" cy="527951"/>
            </a:xfrm>
            <a:custGeom>
              <a:avLst/>
              <a:gdLst>
                <a:gd name="T0" fmla="*/ 0 w 690"/>
                <a:gd name="T1" fmla="*/ 459 h 560"/>
                <a:gd name="T2" fmla="*/ 345 w 690"/>
                <a:gd name="T3" fmla="*/ 560 h 560"/>
                <a:gd name="T4" fmla="*/ 690 w 690"/>
                <a:gd name="T5" fmla="*/ 459 h 560"/>
                <a:gd name="T6" fmla="*/ 690 w 690"/>
                <a:gd name="T7" fmla="*/ 0 h 560"/>
                <a:gd name="T8" fmla="*/ 345 w 690"/>
                <a:gd name="T9" fmla="*/ 102 h 560"/>
                <a:gd name="T10" fmla="*/ 0 w 690"/>
                <a:gd name="T11" fmla="*/ 0 h 560"/>
                <a:gd name="T12" fmla="*/ 0 w 690"/>
                <a:gd name="T13" fmla="*/ 459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0">
                  <a:moveTo>
                    <a:pt x="0" y="459"/>
                  </a:moveTo>
                  <a:lnTo>
                    <a:pt x="345" y="560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2"/>
                  </a:lnTo>
                  <a:lnTo>
                    <a:pt x="0" y="0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6BC2E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041649" y="3576638"/>
              <a:ext cx="1095375" cy="889000"/>
            </a:xfrm>
            <a:custGeom>
              <a:avLst/>
              <a:gdLst>
                <a:gd name="T0" fmla="*/ 0 w 690"/>
                <a:gd name="T1" fmla="*/ 459 h 560"/>
                <a:gd name="T2" fmla="*/ 345 w 690"/>
                <a:gd name="T3" fmla="*/ 560 h 560"/>
                <a:gd name="T4" fmla="*/ 690 w 690"/>
                <a:gd name="T5" fmla="*/ 459 h 560"/>
                <a:gd name="T6" fmla="*/ 690 w 690"/>
                <a:gd name="T7" fmla="*/ 0 h 560"/>
                <a:gd name="T8" fmla="*/ 345 w 690"/>
                <a:gd name="T9" fmla="*/ 102 h 560"/>
                <a:gd name="T10" fmla="*/ 0 w 690"/>
                <a:gd name="T11" fmla="*/ 0 h 560"/>
                <a:gd name="T12" fmla="*/ 0 w 690"/>
                <a:gd name="T13" fmla="*/ 459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0">
                  <a:moveTo>
                    <a:pt x="0" y="459"/>
                  </a:moveTo>
                  <a:lnTo>
                    <a:pt x="345" y="560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2"/>
                  </a:lnTo>
                  <a:lnTo>
                    <a:pt x="0" y="0"/>
                  </a:lnTo>
                  <a:lnTo>
                    <a:pt x="0" y="4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104451" y="3015555"/>
              <a:ext cx="536273" cy="546450"/>
            </a:xfrm>
            <a:custGeom>
              <a:avLst/>
              <a:gdLst>
                <a:gd name="T0" fmla="*/ 0 w 345"/>
                <a:gd name="T1" fmla="*/ 0 h 560"/>
                <a:gd name="T2" fmla="*/ 0 w 345"/>
                <a:gd name="T3" fmla="*/ 459 h 560"/>
                <a:gd name="T4" fmla="*/ 345 w 345"/>
                <a:gd name="T5" fmla="*/ 560 h 560"/>
                <a:gd name="T6" fmla="*/ 345 w 345"/>
                <a:gd name="T7" fmla="*/ 102 h 560"/>
                <a:gd name="T8" fmla="*/ 136 w 345"/>
                <a:gd name="T9" fmla="*/ 40 h 560"/>
                <a:gd name="T10" fmla="*/ 0 w 345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0">
                  <a:moveTo>
                    <a:pt x="0" y="0"/>
                  </a:moveTo>
                  <a:lnTo>
                    <a:pt x="0" y="459"/>
                  </a:lnTo>
                  <a:lnTo>
                    <a:pt x="345" y="560"/>
                  </a:lnTo>
                  <a:lnTo>
                    <a:pt x="345" y="102"/>
                  </a:lnTo>
                  <a:lnTo>
                    <a:pt x="136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C2ED">
                <a:lumMod val="75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58738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-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041649" y="3576638"/>
              <a:ext cx="547688" cy="889000"/>
            </a:xfrm>
            <a:custGeom>
              <a:avLst/>
              <a:gdLst>
                <a:gd name="T0" fmla="*/ 0 w 345"/>
                <a:gd name="T1" fmla="*/ 0 h 560"/>
                <a:gd name="T2" fmla="*/ 0 w 345"/>
                <a:gd name="T3" fmla="*/ 459 h 560"/>
                <a:gd name="T4" fmla="*/ 345 w 345"/>
                <a:gd name="T5" fmla="*/ 560 h 560"/>
                <a:gd name="T6" fmla="*/ 345 w 345"/>
                <a:gd name="T7" fmla="*/ 102 h 560"/>
                <a:gd name="T8" fmla="*/ 136 w 345"/>
                <a:gd name="T9" fmla="*/ 40 h 560"/>
                <a:gd name="T10" fmla="*/ 0 w 345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0">
                  <a:moveTo>
                    <a:pt x="0" y="0"/>
                  </a:moveTo>
                  <a:lnTo>
                    <a:pt x="0" y="459"/>
                  </a:lnTo>
                  <a:lnTo>
                    <a:pt x="345" y="560"/>
                  </a:lnTo>
                  <a:lnTo>
                    <a:pt x="345" y="102"/>
                  </a:lnTo>
                  <a:lnTo>
                    <a:pt x="136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064090" y="3649148"/>
              <a:ext cx="1088570" cy="557766"/>
            </a:xfrm>
            <a:custGeom>
              <a:avLst/>
              <a:gdLst>
                <a:gd name="T0" fmla="*/ 0 w 690"/>
                <a:gd name="T1" fmla="*/ 460 h 561"/>
                <a:gd name="T2" fmla="*/ 345 w 690"/>
                <a:gd name="T3" fmla="*/ 561 h 561"/>
                <a:gd name="T4" fmla="*/ 690 w 690"/>
                <a:gd name="T5" fmla="*/ 460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6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60"/>
                  </a:moveTo>
                  <a:lnTo>
                    <a:pt x="345" y="561"/>
                  </a:lnTo>
                  <a:lnTo>
                    <a:pt x="690" y="460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rgbClr val="1F497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041649" y="4624388"/>
              <a:ext cx="1095375" cy="890588"/>
            </a:xfrm>
            <a:custGeom>
              <a:avLst/>
              <a:gdLst>
                <a:gd name="T0" fmla="*/ 0 w 690"/>
                <a:gd name="T1" fmla="*/ 460 h 561"/>
                <a:gd name="T2" fmla="*/ 345 w 690"/>
                <a:gd name="T3" fmla="*/ 561 h 561"/>
                <a:gd name="T4" fmla="*/ 690 w 690"/>
                <a:gd name="T5" fmla="*/ 460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6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60"/>
                  </a:moveTo>
                  <a:lnTo>
                    <a:pt x="345" y="561"/>
                  </a:lnTo>
                  <a:lnTo>
                    <a:pt x="690" y="460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041649" y="4624388"/>
              <a:ext cx="547688" cy="890588"/>
            </a:xfrm>
            <a:custGeom>
              <a:avLst/>
              <a:gdLst>
                <a:gd name="T0" fmla="*/ 0 w 345"/>
                <a:gd name="T1" fmla="*/ 0 h 561"/>
                <a:gd name="T2" fmla="*/ 0 w 345"/>
                <a:gd name="T3" fmla="*/ 460 h 561"/>
                <a:gd name="T4" fmla="*/ 345 w 345"/>
                <a:gd name="T5" fmla="*/ 561 h 561"/>
                <a:gd name="T6" fmla="*/ 345 w 345"/>
                <a:gd name="T7" fmla="*/ 103 h 561"/>
                <a:gd name="T8" fmla="*/ 136 w 345"/>
                <a:gd name="T9" fmla="*/ 41 h 561"/>
                <a:gd name="T10" fmla="*/ 0 w 345"/>
                <a:gd name="T1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1">
                  <a:moveTo>
                    <a:pt x="0" y="0"/>
                  </a:moveTo>
                  <a:lnTo>
                    <a:pt x="0" y="460"/>
                  </a:lnTo>
                  <a:lnTo>
                    <a:pt x="345" y="561"/>
                  </a:lnTo>
                  <a:lnTo>
                    <a:pt x="345" y="103"/>
                  </a:lnTo>
                  <a:lnTo>
                    <a:pt x="13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0" name="Freeform 50"/>
          <p:cNvSpPr>
            <a:spLocks/>
          </p:cNvSpPr>
          <p:nvPr/>
        </p:nvSpPr>
        <p:spPr bwMode="auto">
          <a:xfrm>
            <a:off x="3041649" y="5673726"/>
            <a:ext cx="1095375" cy="890588"/>
          </a:xfrm>
          <a:custGeom>
            <a:avLst/>
            <a:gdLst>
              <a:gd name="T0" fmla="*/ 0 w 690"/>
              <a:gd name="T1" fmla="*/ 459 h 561"/>
              <a:gd name="T2" fmla="*/ 345 w 690"/>
              <a:gd name="T3" fmla="*/ 561 h 561"/>
              <a:gd name="T4" fmla="*/ 690 w 690"/>
              <a:gd name="T5" fmla="*/ 459 h 561"/>
              <a:gd name="T6" fmla="*/ 690 w 690"/>
              <a:gd name="T7" fmla="*/ 0 h 561"/>
              <a:gd name="T8" fmla="*/ 345 w 690"/>
              <a:gd name="T9" fmla="*/ 103 h 561"/>
              <a:gd name="T10" fmla="*/ 0 w 690"/>
              <a:gd name="T11" fmla="*/ 0 h 561"/>
              <a:gd name="T12" fmla="*/ 0 w 690"/>
              <a:gd name="T13" fmla="*/ 459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0" h="561">
                <a:moveTo>
                  <a:pt x="0" y="459"/>
                </a:moveTo>
                <a:lnTo>
                  <a:pt x="345" y="561"/>
                </a:lnTo>
                <a:lnTo>
                  <a:pt x="690" y="459"/>
                </a:lnTo>
                <a:lnTo>
                  <a:pt x="690" y="0"/>
                </a:lnTo>
                <a:lnTo>
                  <a:pt x="345" y="103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10678" y="470372"/>
            <a:ext cx="3577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Linear regression</a:t>
            </a:r>
            <a:endParaRPr kumimoji="0" lang="en-US" sz="2400" b="0" i="0" u="none" strike="noStrike" kern="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1004" y="2183188"/>
            <a:ext cx="3577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Gradient boost regressor</a:t>
            </a:r>
            <a:endParaRPr kumimoji="0" lang="en-US" sz="2400" b="0" i="0" u="none" strike="noStrike" kern="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098578" y="5123543"/>
            <a:ext cx="3577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XG boost regressor</a:t>
            </a:r>
            <a:endParaRPr kumimoji="0" lang="en-US" sz="2400" b="0" i="0" u="none" strike="noStrike" kern="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Freeform 41"/>
          <p:cNvSpPr>
            <a:spLocks/>
          </p:cNvSpPr>
          <p:nvPr/>
        </p:nvSpPr>
        <p:spPr bwMode="auto">
          <a:xfrm>
            <a:off x="6607797" y="5879886"/>
            <a:ext cx="1472539" cy="819883"/>
          </a:xfrm>
          <a:custGeom>
            <a:avLst/>
            <a:gdLst>
              <a:gd name="T0" fmla="*/ 0 w 690"/>
              <a:gd name="T1" fmla="*/ 459 h 560"/>
              <a:gd name="T2" fmla="*/ 345 w 690"/>
              <a:gd name="T3" fmla="*/ 560 h 560"/>
              <a:gd name="T4" fmla="*/ 690 w 690"/>
              <a:gd name="T5" fmla="*/ 459 h 560"/>
              <a:gd name="T6" fmla="*/ 690 w 690"/>
              <a:gd name="T7" fmla="*/ 0 h 560"/>
              <a:gd name="T8" fmla="*/ 345 w 690"/>
              <a:gd name="T9" fmla="*/ 102 h 560"/>
              <a:gd name="T10" fmla="*/ 0 w 690"/>
              <a:gd name="T11" fmla="*/ 0 h 560"/>
              <a:gd name="T12" fmla="*/ 0 w 690"/>
              <a:gd name="T13" fmla="*/ 459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0" h="560">
                <a:moveTo>
                  <a:pt x="0" y="459"/>
                </a:moveTo>
                <a:lnTo>
                  <a:pt x="345" y="560"/>
                </a:lnTo>
                <a:lnTo>
                  <a:pt x="690" y="459"/>
                </a:lnTo>
                <a:lnTo>
                  <a:pt x="690" y="0"/>
                </a:lnTo>
                <a:lnTo>
                  <a:pt x="345" y="102"/>
                </a:lnTo>
                <a:lnTo>
                  <a:pt x="0" y="0"/>
                </a:lnTo>
                <a:lnTo>
                  <a:pt x="0" y="459"/>
                </a:lnTo>
                <a:close/>
              </a:path>
            </a:pathLst>
          </a:custGeom>
          <a:solidFill>
            <a:srgbClr val="6BC2ED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6620691" y="5875355"/>
            <a:ext cx="678670" cy="824414"/>
          </a:xfrm>
          <a:custGeom>
            <a:avLst/>
            <a:gdLst>
              <a:gd name="T0" fmla="*/ 0 w 345"/>
              <a:gd name="T1" fmla="*/ 0 h 560"/>
              <a:gd name="T2" fmla="*/ 0 w 345"/>
              <a:gd name="T3" fmla="*/ 459 h 560"/>
              <a:gd name="T4" fmla="*/ 345 w 345"/>
              <a:gd name="T5" fmla="*/ 560 h 560"/>
              <a:gd name="T6" fmla="*/ 345 w 345"/>
              <a:gd name="T7" fmla="*/ 102 h 560"/>
              <a:gd name="T8" fmla="*/ 136 w 345"/>
              <a:gd name="T9" fmla="*/ 40 h 560"/>
              <a:gd name="T10" fmla="*/ 0 w 345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" h="560">
                <a:moveTo>
                  <a:pt x="0" y="0"/>
                </a:moveTo>
                <a:lnTo>
                  <a:pt x="0" y="459"/>
                </a:lnTo>
                <a:lnTo>
                  <a:pt x="345" y="560"/>
                </a:lnTo>
                <a:lnTo>
                  <a:pt x="345" y="102"/>
                </a:lnTo>
                <a:lnTo>
                  <a:pt x="136" y="40"/>
                </a:lnTo>
                <a:lnTo>
                  <a:pt x="0" y="0"/>
                </a:lnTo>
                <a:close/>
              </a:path>
            </a:pathLst>
          </a:custGeom>
          <a:solidFill>
            <a:srgbClr val="6BC2ED">
              <a:lumMod val="75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73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57" name="Freeform 43"/>
          <p:cNvSpPr>
            <a:spLocks/>
          </p:cNvSpPr>
          <p:nvPr/>
        </p:nvSpPr>
        <p:spPr bwMode="auto">
          <a:xfrm>
            <a:off x="6587258" y="4125891"/>
            <a:ext cx="714426" cy="815492"/>
          </a:xfrm>
          <a:custGeom>
            <a:avLst/>
            <a:gdLst>
              <a:gd name="T0" fmla="*/ 0 w 345"/>
              <a:gd name="T1" fmla="*/ 0 h 560"/>
              <a:gd name="T2" fmla="*/ 0 w 345"/>
              <a:gd name="T3" fmla="*/ 459 h 560"/>
              <a:gd name="T4" fmla="*/ 345 w 345"/>
              <a:gd name="T5" fmla="*/ 560 h 560"/>
              <a:gd name="T6" fmla="*/ 345 w 345"/>
              <a:gd name="T7" fmla="*/ 102 h 560"/>
              <a:gd name="T8" fmla="*/ 136 w 345"/>
              <a:gd name="T9" fmla="*/ 40 h 560"/>
              <a:gd name="T10" fmla="*/ 0 w 345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" h="560">
                <a:moveTo>
                  <a:pt x="0" y="0"/>
                </a:moveTo>
                <a:lnTo>
                  <a:pt x="0" y="459"/>
                </a:lnTo>
                <a:lnTo>
                  <a:pt x="345" y="560"/>
                </a:lnTo>
                <a:lnTo>
                  <a:pt x="345" y="102"/>
                </a:lnTo>
                <a:lnTo>
                  <a:pt x="136" y="40"/>
                </a:lnTo>
                <a:lnTo>
                  <a:pt x="0" y="0"/>
                </a:lnTo>
                <a:close/>
              </a:path>
            </a:pathLst>
          </a:custGeom>
          <a:solidFill>
            <a:srgbClr val="019ADD">
              <a:lumMod val="75000"/>
            </a:srgb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73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58" name="Freeform 33"/>
          <p:cNvSpPr>
            <a:spLocks/>
          </p:cNvSpPr>
          <p:nvPr/>
        </p:nvSpPr>
        <p:spPr bwMode="auto">
          <a:xfrm>
            <a:off x="6620691" y="349713"/>
            <a:ext cx="1419161" cy="779380"/>
          </a:xfrm>
          <a:custGeom>
            <a:avLst/>
            <a:gdLst>
              <a:gd name="T0" fmla="*/ 0 w 690"/>
              <a:gd name="T1" fmla="*/ 459 h 561"/>
              <a:gd name="T2" fmla="*/ 345 w 690"/>
              <a:gd name="T3" fmla="*/ 561 h 561"/>
              <a:gd name="T4" fmla="*/ 690 w 690"/>
              <a:gd name="T5" fmla="*/ 459 h 561"/>
              <a:gd name="T6" fmla="*/ 690 w 690"/>
              <a:gd name="T7" fmla="*/ 0 h 561"/>
              <a:gd name="T8" fmla="*/ 345 w 690"/>
              <a:gd name="T9" fmla="*/ 103 h 561"/>
              <a:gd name="T10" fmla="*/ 0 w 690"/>
              <a:gd name="T11" fmla="*/ 0 h 561"/>
              <a:gd name="T12" fmla="*/ 0 w 690"/>
              <a:gd name="T13" fmla="*/ 459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0" h="561">
                <a:moveTo>
                  <a:pt x="0" y="459"/>
                </a:moveTo>
                <a:lnTo>
                  <a:pt x="345" y="561"/>
                </a:lnTo>
                <a:lnTo>
                  <a:pt x="690" y="459"/>
                </a:lnTo>
                <a:lnTo>
                  <a:pt x="690" y="0"/>
                </a:lnTo>
                <a:lnTo>
                  <a:pt x="345" y="103"/>
                </a:lnTo>
                <a:lnTo>
                  <a:pt x="0" y="0"/>
                </a:lnTo>
                <a:lnTo>
                  <a:pt x="0" y="459"/>
                </a:lnTo>
                <a:close/>
              </a:path>
            </a:pathLst>
          </a:custGeom>
          <a:solidFill>
            <a:srgbClr val="0779B7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Freeform 35"/>
          <p:cNvSpPr>
            <a:spLocks/>
          </p:cNvSpPr>
          <p:nvPr/>
        </p:nvSpPr>
        <p:spPr bwMode="auto">
          <a:xfrm>
            <a:off x="6591741" y="363111"/>
            <a:ext cx="711568" cy="784481"/>
          </a:xfrm>
          <a:custGeom>
            <a:avLst/>
            <a:gdLst>
              <a:gd name="T0" fmla="*/ 0 w 345"/>
              <a:gd name="T1" fmla="*/ 0 h 561"/>
              <a:gd name="T2" fmla="*/ 0 w 345"/>
              <a:gd name="T3" fmla="*/ 459 h 561"/>
              <a:gd name="T4" fmla="*/ 345 w 345"/>
              <a:gd name="T5" fmla="*/ 561 h 561"/>
              <a:gd name="T6" fmla="*/ 345 w 345"/>
              <a:gd name="T7" fmla="*/ 103 h 561"/>
              <a:gd name="T8" fmla="*/ 136 w 345"/>
              <a:gd name="T9" fmla="*/ 41 h 561"/>
              <a:gd name="T10" fmla="*/ 0 w 345"/>
              <a:gd name="T11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" h="561">
                <a:moveTo>
                  <a:pt x="0" y="0"/>
                </a:moveTo>
                <a:lnTo>
                  <a:pt x="0" y="459"/>
                </a:lnTo>
                <a:lnTo>
                  <a:pt x="345" y="561"/>
                </a:lnTo>
                <a:lnTo>
                  <a:pt x="345" y="103"/>
                </a:lnTo>
                <a:lnTo>
                  <a:pt x="136" y="41"/>
                </a:lnTo>
                <a:lnTo>
                  <a:pt x="0" y="0"/>
                </a:lnTo>
                <a:close/>
              </a:path>
            </a:pathLst>
          </a:custGeom>
          <a:solidFill>
            <a:srgbClr val="0779B7">
              <a:lumMod val="75000"/>
            </a:srgb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73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0" name="Freeform 13"/>
          <p:cNvSpPr>
            <a:spLocks/>
          </p:cNvSpPr>
          <p:nvPr/>
        </p:nvSpPr>
        <p:spPr bwMode="auto">
          <a:xfrm>
            <a:off x="6585042" y="188312"/>
            <a:ext cx="1472537" cy="314541"/>
          </a:xfrm>
          <a:custGeom>
            <a:avLst/>
            <a:gdLst>
              <a:gd name="T0" fmla="*/ 690 w 690"/>
              <a:gd name="T1" fmla="*/ 100 h 203"/>
              <a:gd name="T2" fmla="*/ 345 w 690"/>
              <a:gd name="T3" fmla="*/ 0 h 203"/>
              <a:gd name="T4" fmla="*/ 0 w 690"/>
              <a:gd name="T5" fmla="*/ 100 h 203"/>
              <a:gd name="T6" fmla="*/ 345 w 690"/>
              <a:gd name="T7" fmla="*/ 203 h 203"/>
              <a:gd name="T8" fmla="*/ 690 w 690"/>
              <a:gd name="T9" fmla="*/ 10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203">
                <a:moveTo>
                  <a:pt x="690" y="100"/>
                </a:moveTo>
                <a:lnTo>
                  <a:pt x="345" y="0"/>
                </a:lnTo>
                <a:lnTo>
                  <a:pt x="0" y="100"/>
                </a:lnTo>
                <a:lnTo>
                  <a:pt x="345" y="203"/>
                </a:lnTo>
                <a:lnTo>
                  <a:pt x="690" y="100"/>
                </a:lnTo>
                <a:close/>
              </a:path>
            </a:pathLst>
          </a:custGeom>
          <a:solidFill>
            <a:srgbClr val="7CB34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Freeform 37"/>
          <p:cNvSpPr>
            <a:spLocks/>
          </p:cNvSpPr>
          <p:nvPr/>
        </p:nvSpPr>
        <p:spPr bwMode="auto">
          <a:xfrm>
            <a:off x="6615555" y="5066298"/>
            <a:ext cx="1444578" cy="722514"/>
          </a:xfrm>
          <a:custGeom>
            <a:avLst/>
            <a:gdLst>
              <a:gd name="T0" fmla="*/ 0 w 690"/>
              <a:gd name="T1" fmla="*/ 459 h 561"/>
              <a:gd name="T2" fmla="*/ 345 w 690"/>
              <a:gd name="T3" fmla="*/ 561 h 561"/>
              <a:gd name="T4" fmla="*/ 690 w 690"/>
              <a:gd name="T5" fmla="*/ 459 h 561"/>
              <a:gd name="T6" fmla="*/ 690 w 690"/>
              <a:gd name="T7" fmla="*/ 0 h 561"/>
              <a:gd name="T8" fmla="*/ 345 w 690"/>
              <a:gd name="T9" fmla="*/ 103 h 561"/>
              <a:gd name="T10" fmla="*/ 0 w 690"/>
              <a:gd name="T11" fmla="*/ 0 h 561"/>
              <a:gd name="T12" fmla="*/ 0 w 690"/>
              <a:gd name="T13" fmla="*/ 459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0" h="561">
                <a:moveTo>
                  <a:pt x="0" y="459"/>
                </a:moveTo>
                <a:lnTo>
                  <a:pt x="345" y="561"/>
                </a:lnTo>
                <a:lnTo>
                  <a:pt x="690" y="459"/>
                </a:lnTo>
                <a:lnTo>
                  <a:pt x="690" y="0"/>
                </a:lnTo>
                <a:lnTo>
                  <a:pt x="345" y="103"/>
                </a:lnTo>
                <a:lnTo>
                  <a:pt x="0" y="0"/>
                </a:lnTo>
                <a:lnTo>
                  <a:pt x="0" y="459"/>
                </a:lnTo>
                <a:close/>
              </a:path>
            </a:pathLst>
          </a:custGeom>
          <a:solidFill>
            <a:srgbClr val="A7CCDF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Freeform 39"/>
          <p:cNvSpPr>
            <a:spLocks/>
          </p:cNvSpPr>
          <p:nvPr/>
        </p:nvSpPr>
        <p:spPr bwMode="auto">
          <a:xfrm>
            <a:off x="6605353" y="5064784"/>
            <a:ext cx="735852" cy="753529"/>
          </a:xfrm>
          <a:custGeom>
            <a:avLst/>
            <a:gdLst>
              <a:gd name="T0" fmla="*/ 0 w 345"/>
              <a:gd name="T1" fmla="*/ 0 h 561"/>
              <a:gd name="T2" fmla="*/ 0 w 345"/>
              <a:gd name="T3" fmla="*/ 459 h 561"/>
              <a:gd name="T4" fmla="*/ 345 w 345"/>
              <a:gd name="T5" fmla="*/ 561 h 561"/>
              <a:gd name="T6" fmla="*/ 345 w 345"/>
              <a:gd name="T7" fmla="*/ 103 h 561"/>
              <a:gd name="T8" fmla="*/ 136 w 345"/>
              <a:gd name="T9" fmla="*/ 41 h 561"/>
              <a:gd name="T10" fmla="*/ 0 w 345"/>
              <a:gd name="T11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" h="561">
                <a:moveTo>
                  <a:pt x="0" y="0"/>
                </a:moveTo>
                <a:lnTo>
                  <a:pt x="0" y="459"/>
                </a:lnTo>
                <a:lnTo>
                  <a:pt x="345" y="561"/>
                </a:lnTo>
                <a:lnTo>
                  <a:pt x="345" y="103"/>
                </a:lnTo>
                <a:lnTo>
                  <a:pt x="136" y="41"/>
                </a:lnTo>
                <a:lnTo>
                  <a:pt x="0" y="0"/>
                </a:lnTo>
                <a:close/>
              </a:path>
            </a:pathLst>
          </a:custGeom>
          <a:solidFill>
            <a:srgbClr val="A7CCDF">
              <a:lumMod val="75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73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29741" y="3251423"/>
            <a:ext cx="3577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K  nearest neighbour</a:t>
            </a:r>
            <a:endParaRPr kumimoji="0" lang="en-US" sz="2400" b="0" i="0" u="none" strike="noStrike" kern="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37952" y="4251494"/>
            <a:ext cx="3577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Ada boost regressor</a:t>
            </a:r>
            <a:endParaRPr kumimoji="0" lang="en-US" sz="2400" b="0" i="0" u="none" strike="noStrike" kern="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110678" y="5965780"/>
            <a:ext cx="3577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Decision tree regressor</a:t>
            </a:r>
            <a:endParaRPr kumimoji="0" lang="en-US" sz="2400" b="0" i="0" u="none" strike="noStrike" kern="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48180" y="1407957"/>
            <a:ext cx="3577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Random forest regressor</a:t>
            </a:r>
            <a:endParaRPr kumimoji="0" lang="en-US" sz="2400" b="0" i="0" u="none" strike="noStrike" kern="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2736353"/>
            <a:ext cx="601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DIFFERENT MODELS USED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/>
          <a:srcRect l="5463" t="2218" r="2936"/>
          <a:stretch/>
        </p:blipFill>
        <p:spPr>
          <a:xfrm>
            <a:off x="2682911" y="1286189"/>
            <a:ext cx="6571622" cy="51648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HEAT MAP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31499089"/>
              </p:ext>
            </p:extLst>
          </p:nvPr>
        </p:nvGraphicFramePr>
        <p:xfrm>
          <a:off x="1107552" y="1121600"/>
          <a:ext cx="5007498" cy="519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342903045"/>
              </p:ext>
            </p:extLst>
          </p:nvPr>
        </p:nvGraphicFramePr>
        <p:xfrm>
          <a:off x="6481187" y="1155560"/>
          <a:ext cx="5386963" cy="521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7203685" y="2346945"/>
            <a:ext cx="3366198" cy="17283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61283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DATA VISUALISATION USING TC(%) VS DIFFERENT METALS 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3177387"/>
              </p:ext>
            </p:extLst>
          </p:nvPr>
        </p:nvGraphicFramePr>
        <p:xfrm>
          <a:off x="846295" y="783772"/>
          <a:ext cx="5102330" cy="4642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052565731"/>
              </p:ext>
            </p:extLst>
          </p:nvPr>
        </p:nvGraphicFramePr>
        <p:xfrm>
          <a:off x="6252308" y="854110"/>
          <a:ext cx="5939692" cy="451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276141" y="1798655"/>
            <a:ext cx="2280975" cy="267286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92686" y="2049864"/>
            <a:ext cx="4220307" cy="2230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olate Revolu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4CCF"/>
      </a:accent1>
      <a:accent2>
        <a:srgbClr val="0B5CD1"/>
      </a:accent2>
      <a:accent3>
        <a:srgbClr val="027BD1"/>
      </a:accent3>
      <a:accent4>
        <a:srgbClr val="6329B1"/>
      </a:accent4>
      <a:accent5>
        <a:srgbClr val="4D94A1"/>
      </a:accent5>
      <a:accent6>
        <a:srgbClr val="3B1A7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343</Words>
  <Application>Microsoft Office PowerPoint</Application>
  <PresentationFormat>Widescreen</PresentationFormat>
  <Paragraphs>179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SemiBold Condensed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Microsoft account</cp:lastModifiedBy>
  <cp:revision>185</cp:revision>
  <dcterms:created xsi:type="dcterms:W3CDTF">2015-09-19T16:27:49Z</dcterms:created>
  <dcterms:modified xsi:type="dcterms:W3CDTF">2020-03-08T18:04:38Z</dcterms:modified>
</cp:coreProperties>
</file>