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5605-5618-41BD-A17D-5832E70D2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87502-8EC9-4CE2-AE47-B551F299A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3019-37C0-4E14-A9EB-002A7DEC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F8C8-A3F4-4955-B30C-20173CDC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9265-1016-471B-B842-D3320F75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99F9-78A2-4ABB-B37A-1A915E66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CE011-9EB5-4E65-A94F-B56204A3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624B-ECA0-4D16-A5C2-6B8544AF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97E3-4AF0-46A3-9B77-DA3D82AA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591A-1A2C-4403-8F3E-8CE13359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7EDA5-4218-4DAF-B14A-C6E621CC5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1F16B-7FF9-4FD2-B06D-FF529CDF0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4E12-B9CE-469E-94AF-31C38732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2BC7-73BF-4EAA-AEEB-1E8AAFEE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49998-9525-4F70-82F3-BE6BB569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18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E1E2-0FCB-469C-8422-02D9A039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F255-75CA-4ADF-AD88-B49F4E95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D767-D17A-4C0D-97FF-60E37D83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AE14-DEAD-4B46-8215-1C4D26C2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9608-9AD8-4EF3-A086-0B30D02D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0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865D-2B5A-4895-8EE6-A5C7FE3E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E5D6C-A611-47BA-8322-B896DDBE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2F41-BA0C-42A6-8731-C40D8BF5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EC0AA-972D-498F-85D0-9D30A9AC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7CD7-1D06-4E1A-8458-EEAC3B77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6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A7A4-E0B9-442B-B9D0-864498DA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FAC2-643C-41EF-B134-8DBE0B925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CFF4-04D6-4279-9846-05E035D12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A9F7D-2EDD-437E-A22F-7FB402E3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98A8C-8421-404F-B6F3-298AA377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164E-030C-4837-BE23-E40D7979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80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9FA0-B602-47CF-B197-474FA04F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700A-5D14-4D6A-849C-C1B227F8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ED94F-63EF-4814-ABB2-625948AA7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7CBDA-8AFD-4B05-851B-79D695576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C0D79-CF52-4AAF-8F6C-8607D28BA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F72D5-2DDB-4793-B101-7DE70391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69993-01D9-42BA-B060-F4884CF4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C8400-F64E-44CC-B836-86731CF0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8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2C4D-EB30-4B8D-A506-34ED5CB6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8CC78-615D-4FC5-8644-C580200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91AB0-6884-4EB2-91D3-2D28821E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06A1A-44AE-421B-9A91-ADECF407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9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D3726-E5C8-4E48-9CF9-4225C433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DFBC5-FEC1-4D72-AD97-72A1B56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2BE19-FD6C-4254-B0DF-FCBB06CD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1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62BE-0AE9-40C7-9FE3-9868C1B9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B695-A150-44A8-99FA-16CF1B7E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16EF7-9B4E-4ADC-91D9-D4CCF5E5F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38EDB-AC9E-4B10-ABB9-B06785F9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74D5D-CFC5-438B-94DF-5E7F20B6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B53AA-1677-4C5E-94C1-CBB7239A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7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96AD-EC1A-4BEB-8EAD-0E068255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1BCA8-E0FE-4784-8243-CECCBF98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2427-1CFB-4901-84F6-24BE8E50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41613-6836-4A74-9BB3-8D276C8F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35872-C1D6-4D99-9B80-58ABE925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7780E-B944-408F-8019-83CE5CCD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CBD79-125D-413C-ADE2-B1F66012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25F04-9AD1-4BE9-8D83-E1B148D3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620C-0997-45A6-9021-B09516D2F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1A2E-47C3-4387-A80D-1E954BE33D14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C152-260F-4B29-A746-083F7911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A083-CF3D-42F9-B3D7-227BC2D2C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881A-2E20-49F1-8CC8-3401E1367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8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brary Management System – WordPress plugin | WordPress.org">
            <a:extLst>
              <a:ext uri="{FF2B5EF4-FFF2-40B4-BE49-F238E27FC236}">
                <a16:creationId xmlns:a16="http://schemas.microsoft.com/office/drawing/2014/main" id="{8E2DDE2D-2CAC-4173-B1AA-18B5C6047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20" y="618344"/>
            <a:ext cx="9309840" cy="39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7D2CB3-5BF1-4E84-985B-12E230A50F3B}"/>
              </a:ext>
            </a:extLst>
          </p:cNvPr>
          <p:cNvSpPr/>
          <p:nvPr/>
        </p:nvSpPr>
        <p:spPr>
          <a:xfrm>
            <a:off x="8080509" y="4736174"/>
            <a:ext cx="356347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By:-</a:t>
            </a:r>
          </a:p>
          <a:p>
            <a:r>
              <a:rPr lang="en-US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Rohit Singhal , C (191500676)</a:t>
            </a:r>
          </a:p>
          <a:p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Shourya Jain, C (191500780)</a:t>
            </a:r>
          </a:p>
          <a:p>
            <a:r>
              <a:rPr lang="en-US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Swapnil Sharma, G (191500838)</a:t>
            </a:r>
          </a:p>
          <a:p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Swati Gupta</a:t>
            </a:r>
            <a:r>
              <a:rPr lang="en-US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 (201599029)</a:t>
            </a:r>
          </a:p>
          <a:p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Garima Rajpoo</a:t>
            </a:r>
            <a:r>
              <a:rPr lang="en-US" sz="2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t, J (201599011)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6B8EB-1B98-4238-8586-520133EAD4B0}"/>
              </a:ext>
            </a:extLst>
          </p:cNvPr>
          <p:cNvSpPr/>
          <p:nvPr/>
        </p:nvSpPr>
        <p:spPr>
          <a:xfrm>
            <a:off x="765412" y="4736174"/>
            <a:ext cx="25964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To:-</a:t>
            </a:r>
          </a:p>
          <a:p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Mr. Kunal Goyal</a:t>
            </a:r>
          </a:p>
          <a:p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 Tra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iner (CEA)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90C6D5CC-BE77-4451-B281-3A7A0DD827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2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697062" y="380639"/>
            <a:ext cx="21882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Author</a:t>
            </a:r>
          </a:p>
        </p:txBody>
      </p:sp>
      <p:pic>
        <p:nvPicPr>
          <p:cNvPr id="7" name="image14.jpeg">
            <a:extLst>
              <a:ext uri="{FF2B5EF4-FFF2-40B4-BE49-F238E27FC236}">
                <a16:creationId xmlns:a16="http://schemas.microsoft.com/office/drawing/2014/main" id="{DD683436-73C6-48D9-9CC6-4B45D4221F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4513" y="1210455"/>
            <a:ext cx="9541275" cy="4437089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78EDF424-FF9D-4C69-8F53-DE84627A3E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3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746019" y="560521"/>
            <a:ext cx="20903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Author</a:t>
            </a:r>
            <a:endParaRPr lang="en-US" sz="2400" b="1" u="sng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15.png">
            <a:extLst>
              <a:ext uri="{FF2B5EF4-FFF2-40B4-BE49-F238E27FC236}">
                <a16:creationId xmlns:a16="http://schemas.microsoft.com/office/drawing/2014/main" id="{529E116A-0F7F-41F3-A974-52EB056DA1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2742" y="1589758"/>
            <a:ext cx="7326516" cy="2479269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C8C499BC-4D5F-41EE-9B39-551AF6FBD2D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3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5313031" y="380639"/>
            <a:ext cx="9563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Books</a:t>
            </a:r>
          </a:p>
        </p:txBody>
      </p:sp>
      <p:pic>
        <p:nvPicPr>
          <p:cNvPr id="7" name="image16.png">
            <a:extLst>
              <a:ext uri="{FF2B5EF4-FFF2-40B4-BE49-F238E27FC236}">
                <a16:creationId xmlns:a16="http://schemas.microsoft.com/office/drawing/2014/main" id="{6E138111-F402-4836-9A67-91F4836C37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0945" y="842304"/>
            <a:ext cx="8710110" cy="1770583"/>
          </a:xfrm>
          <a:prstGeom prst="rect">
            <a:avLst/>
          </a:prstGeom>
        </p:spPr>
      </p:pic>
      <p:pic>
        <p:nvPicPr>
          <p:cNvPr id="8" name="image17.png">
            <a:extLst>
              <a:ext uri="{FF2B5EF4-FFF2-40B4-BE49-F238E27FC236}">
                <a16:creationId xmlns:a16="http://schemas.microsoft.com/office/drawing/2014/main" id="{84F1E1AD-9B77-4D03-BE09-D96F18ABC1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0945" y="3660178"/>
            <a:ext cx="8710110" cy="25736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7D3ECC-B65A-48A1-A346-764780D84262}"/>
              </a:ext>
            </a:extLst>
          </p:cNvPr>
          <p:cNvSpPr txBox="1"/>
          <p:nvPr/>
        </p:nvSpPr>
        <p:spPr>
          <a:xfrm>
            <a:off x="3049250" y="307455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Books</a:t>
            </a: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78E679B5-DFE1-4C66-B7AF-FD9B8ED19B2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760060" y="380639"/>
            <a:ext cx="20622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Books</a:t>
            </a:r>
          </a:p>
        </p:txBody>
      </p:sp>
      <p:pic>
        <p:nvPicPr>
          <p:cNvPr id="7" name="image18.png">
            <a:extLst>
              <a:ext uri="{FF2B5EF4-FFF2-40B4-BE49-F238E27FC236}">
                <a16:creationId xmlns:a16="http://schemas.microsoft.com/office/drawing/2014/main" id="{AF598833-ECAB-4D68-945F-DA8007E45B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977" y="1187970"/>
            <a:ext cx="11094045" cy="4482059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15869F59-3A04-4E28-ACB3-B95AA90A7C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809015" y="380639"/>
            <a:ext cx="1964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Books</a:t>
            </a:r>
          </a:p>
        </p:txBody>
      </p:sp>
      <p:pic>
        <p:nvPicPr>
          <p:cNvPr id="7" name="image19.png">
            <a:extLst>
              <a:ext uri="{FF2B5EF4-FFF2-40B4-BE49-F238E27FC236}">
                <a16:creationId xmlns:a16="http://schemas.microsoft.com/office/drawing/2014/main" id="{4BA70140-D070-48CE-A7F4-258F9ECB02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806" y="1376484"/>
            <a:ext cx="9188698" cy="4259817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3EA24531-0BD7-4934-B778-CFCAD3B6E1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4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5014394" y="380639"/>
            <a:ext cx="1553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 Book</a:t>
            </a:r>
          </a:p>
        </p:txBody>
      </p:sp>
      <p:pic>
        <p:nvPicPr>
          <p:cNvPr id="8" name="image12.png">
            <a:extLst>
              <a:ext uri="{FF2B5EF4-FFF2-40B4-BE49-F238E27FC236}">
                <a16:creationId xmlns:a16="http://schemas.microsoft.com/office/drawing/2014/main" id="{5E5190E6-D553-454C-8303-A3ADF7A2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6404" y="842304"/>
            <a:ext cx="8499189" cy="1736004"/>
          </a:xfrm>
          <a:prstGeom prst="rect">
            <a:avLst/>
          </a:prstGeom>
        </p:spPr>
      </p:pic>
      <p:pic>
        <p:nvPicPr>
          <p:cNvPr id="9" name="image13.png">
            <a:extLst>
              <a:ext uri="{FF2B5EF4-FFF2-40B4-BE49-F238E27FC236}">
                <a16:creationId xmlns:a16="http://schemas.microsoft.com/office/drawing/2014/main" id="{4C4BF161-049A-438E-B92E-DCAB73F90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6404" y="3636549"/>
            <a:ext cx="8499189" cy="2238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37AEDA-8158-4D26-A973-1B2FC02D0080}"/>
              </a:ext>
            </a:extLst>
          </p:cNvPr>
          <p:cNvSpPr txBox="1"/>
          <p:nvPr/>
        </p:nvSpPr>
        <p:spPr>
          <a:xfrm>
            <a:off x="3049249" y="3039973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 New Book</a:t>
            </a: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DEBAF6F4-47FC-49F5-A660-7D4418D1C89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3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318434" y="380639"/>
            <a:ext cx="29455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Issued Books</a:t>
            </a:r>
          </a:p>
        </p:txBody>
      </p:sp>
      <p:pic>
        <p:nvPicPr>
          <p:cNvPr id="7" name="image18.png">
            <a:extLst>
              <a:ext uri="{FF2B5EF4-FFF2-40B4-BE49-F238E27FC236}">
                <a16:creationId xmlns:a16="http://schemas.microsoft.com/office/drawing/2014/main" id="{AF598833-ECAB-4D68-945F-DA8007E4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7191" y="1187970"/>
            <a:ext cx="9657617" cy="4482059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D06E47A6-CC73-4F89-BC44-E5D9610A7F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9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218602" y="380639"/>
            <a:ext cx="31452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Student (User)</a:t>
            </a:r>
          </a:p>
        </p:txBody>
      </p:sp>
      <p:pic>
        <p:nvPicPr>
          <p:cNvPr id="7" name="image18.png">
            <a:extLst>
              <a:ext uri="{FF2B5EF4-FFF2-40B4-BE49-F238E27FC236}">
                <a16:creationId xmlns:a16="http://schemas.microsoft.com/office/drawing/2014/main" id="{AF598833-ECAB-4D68-945F-DA8007E4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7191" y="1194391"/>
            <a:ext cx="9657617" cy="4469216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332C7E38-B90A-44E8-BE0F-7EA348B46F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1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676449" y="380639"/>
            <a:ext cx="2229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Dashboard</a:t>
            </a:r>
            <a:endParaRPr lang="en-US" sz="2400" b="1" u="sng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18.png">
            <a:extLst>
              <a:ext uri="{FF2B5EF4-FFF2-40B4-BE49-F238E27FC236}">
                <a16:creationId xmlns:a16="http://schemas.microsoft.com/office/drawing/2014/main" id="{AF598833-ECAB-4D68-945F-DA8007E4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9291" y="1194391"/>
            <a:ext cx="9613416" cy="4469216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CD0601A6-4C61-45CF-9D8E-6B4AC0204F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8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5178476" y="380639"/>
            <a:ext cx="122546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</a:t>
            </a:r>
          </a:p>
        </p:txBody>
      </p:sp>
      <p:pic>
        <p:nvPicPr>
          <p:cNvPr id="7" name="image16.png">
            <a:extLst>
              <a:ext uri="{FF2B5EF4-FFF2-40B4-BE49-F238E27FC236}">
                <a16:creationId xmlns:a16="http://schemas.microsoft.com/office/drawing/2014/main" id="{6E138111-F402-4836-9A67-91F4836C3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8338" y="842304"/>
            <a:ext cx="8695323" cy="1770583"/>
          </a:xfrm>
          <a:prstGeom prst="rect">
            <a:avLst/>
          </a:prstGeom>
        </p:spPr>
      </p:pic>
      <p:pic>
        <p:nvPicPr>
          <p:cNvPr id="8" name="image17.png">
            <a:extLst>
              <a:ext uri="{FF2B5EF4-FFF2-40B4-BE49-F238E27FC236}">
                <a16:creationId xmlns:a16="http://schemas.microsoft.com/office/drawing/2014/main" id="{84F1E1AD-9B77-4D03-BE09-D96F18ABC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8338" y="3536217"/>
            <a:ext cx="8695323" cy="2941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7D3ECC-B65A-48A1-A346-764780D84262}"/>
              </a:ext>
            </a:extLst>
          </p:cNvPr>
          <p:cNvSpPr txBox="1"/>
          <p:nvPr/>
        </p:nvSpPr>
        <p:spPr>
          <a:xfrm>
            <a:off x="3049250" y="307455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Profile</a:t>
            </a: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F18206D5-1C8F-47D2-9AA5-C572E3AE33E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9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99A1-7260-41E4-A64C-601760915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411B9-E81A-4F3B-B97C-143EA577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B8AE201E-B15F-4D24-88D7-45393DD28B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34379"/>
            <a:ext cx="12192000" cy="56360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240942" y="380639"/>
            <a:ext cx="31005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Page For Student</a:t>
            </a:r>
          </a:p>
        </p:txBody>
      </p:sp>
      <p:pic>
        <p:nvPicPr>
          <p:cNvPr id="10" name="image1.png">
            <a:extLst>
              <a:ext uri="{FF2B5EF4-FFF2-40B4-BE49-F238E27FC236}">
                <a16:creationId xmlns:a16="http://schemas.microsoft.com/office/drawing/2014/main" id="{08CB93FA-D3D9-4C5A-B113-EB7073C34F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158972" y="380639"/>
            <a:ext cx="32644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Password (User)</a:t>
            </a:r>
            <a:endParaRPr lang="en-US" sz="2400" b="1" u="sng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18.png">
            <a:extLst>
              <a:ext uri="{FF2B5EF4-FFF2-40B4-BE49-F238E27FC236}">
                <a16:creationId xmlns:a16="http://schemas.microsoft.com/office/drawing/2014/main" id="{AF598833-ECAB-4D68-945F-DA8007E4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9291" y="1212487"/>
            <a:ext cx="9613416" cy="4433024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07C5D49D-5A23-4923-9E4C-F591012CE7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8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871413" y="380639"/>
            <a:ext cx="18396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Issued Books</a:t>
            </a:r>
            <a:endParaRPr lang="en-US" sz="2400" b="1" u="sng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18.png">
            <a:extLst>
              <a:ext uri="{FF2B5EF4-FFF2-40B4-BE49-F238E27FC236}">
                <a16:creationId xmlns:a16="http://schemas.microsoft.com/office/drawing/2014/main" id="{AF598833-ECAB-4D68-945F-DA8007E4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3668" y="1212487"/>
            <a:ext cx="9564662" cy="4433024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1E897205-9960-480F-A83E-30F2207E72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76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tock">
            <a:extLst>
              <a:ext uri="{FF2B5EF4-FFF2-40B4-BE49-F238E27FC236}">
                <a16:creationId xmlns:a16="http://schemas.microsoft.com/office/drawing/2014/main" id="{B6FF79D6-C6A0-4F59-9262-ADE8B39D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95" y="816127"/>
            <a:ext cx="8690642" cy="522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9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99A1-7260-41E4-A64C-601760915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411B9-E81A-4F3B-B97C-143EA577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278773" y="380639"/>
            <a:ext cx="30248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 w="0"/>
                <a:solidFill>
                  <a:srgbClr val="E7E6E6">
                    <a:lumMod val="2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Login Page For ADMIN</a:t>
            </a:r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263BECF9-6334-47F8-A4D6-8F58BD1DB1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842305"/>
            <a:ext cx="12192000" cy="5405124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21B42243-9AF3-4814-A5B8-301BCDF6559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4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99A1-7260-41E4-A64C-601760915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411B9-E81A-4F3B-B97C-143EA577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3732732" y="380639"/>
            <a:ext cx="411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err="1">
                <a:ln w="0"/>
                <a:solidFill>
                  <a:srgbClr val="E7E6E6">
                    <a:lumMod val="2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SignUp</a:t>
            </a:r>
            <a:r>
              <a:rPr kumimoji="0" lang="en-US" sz="2400" b="1" i="0" u="sng" strike="noStrike" kern="1200" cap="none" spc="0" normalizeH="0" baseline="0" noProof="0" dirty="0">
                <a:ln w="0"/>
                <a:solidFill>
                  <a:srgbClr val="E7E6E6">
                    <a:lumMod val="25000"/>
                  </a:srgb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Page For New Student</a:t>
            </a:r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E638FA9-BDA1-43B0-89BF-8CD7FA93AC6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42304"/>
            <a:ext cx="12192000" cy="5388657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CFCC600F-37B6-45DC-AA04-98EF83E10C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99A1-7260-41E4-A64C-601760915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411B9-E81A-4F3B-B97C-143EA577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549810" y="380639"/>
            <a:ext cx="24827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Dashboard</a:t>
            </a:r>
            <a:endParaRPr lang="en-US" sz="2400" b="1" u="sng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686C7-59E8-4824-83C7-F3C0FA18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2" y="1039938"/>
            <a:ext cx="11467476" cy="4778123"/>
          </a:xfrm>
          <a:prstGeom prst="rect">
            <a:avLst/>
          </a:prstGeom>
        </p:spPr>
      </p:pic>
      <p:pic>
        <p:nvPicPr>
          <p:cNvPr id="7" name="image1.png">
            <a:extLst>
              <a:ext uri="{FF2B5EF4-FFF2-40B4-BE49-F238E27FC236}">
                <a16:creationId xmlns:a16="http://schemas.microsoft.com/office/drawing/2014/main" id="{872CECC5-CCE8-4B90-876C-D286793F616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1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8.png">
            <a:extLst>
              <a:ext uri="{FF2B5EF4-FFF2-40B4-BE49-F238E27FC236}">
                <a16:creationId xmlns:a16="http://schemas.microsoft.com/office/drawing/2014/main" id="{BD9707DA-E2C3-4ACB-B4D2-7C2949DDBE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2220" y="807725"/>
            <a:ext cx="9446483" cy="1920485"/>
          </a:xfrm>
          <a:prstGeom prst="rect">
            <a:avLst/>
          </a:prstGeom>
        </p:spPr>
      </p:pic>
      <p:pic>
        <p:nvPicPr>
          <p:cNvPr id="12" name="image9.png">
            <a:extLst>
              <a:ext uri="{FF2B5EF4-FFF2-40B4-BE49-F238E27FC236}">
                <a16:creationId xmlns:a16="http://schemas.microsoft.com/office/drawing/2014/main" id="{1F0C7218-0A3D-4687-AB33-EB6A6A481B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2220" y="3619079"/>
            <a:ext cx="9446482" cy="27217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8B191D-76F2-4F78-A426-C168E3B5D7DB}"/>
              </a:ext>
            </a:extLst>
          </p:cNvPr>
          <p:cNvSpPr/>
          <p:nvPr/>
        </p:nvSpPr>
        <p:spPr>
          <a:xfrm>
            <a:off x="5496934" y="187965"/>
            <a:ext cx="15279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tx1"/>
                </a:solidFill>
              </a:rPr>
              <a:t>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9C112-3454-482B-8B0D-CC6E065D30E8}"/>
              </a:ext>
            </a:extLst>
          </p:cNvPr>
          <p:cNvSpPr txBox="1"/>
          <p:nvPr/>
        </p:nvSpPr>
        <p:spPr>
          <a:xfrm>
            <a:off x="3046751" y="3240586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tx1"/>
                </a:solidFill>
              </a:rPr>
              <a:t>Add Categories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090B1D93-5858-4B9A-AC7F-78F3653E12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7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99A1-7260-41E4-A64C-601760915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411B9-E81A-4F3B-B97C-143EA577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474277" y="380639"/>
            <a:ext cx="26338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Categories</a:t>
            </a:r>
          </a:p>
        </p:txBody>
      </p:sp>
      <p:pic>
        <p:nvPicPr>
          <p:cNvPr id="7" name="image10.jpeg">
            <a:extLst>
              <a:ext uri="{FF2B5EF4-FFF2-40B4-BE49-F238E27FC236}">
                <a16:creationId xmlns:a16="http://schemas.microsoft.com/office/drawing/2014/main" id="{41BDD163-38DB-4C08-B039-991844C277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9884" y="972461"/>
            <a:ext cx="9952231" cy="4613274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DEB6F258-29D7-4539-9455-1E7D457808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5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99A1-7260-41E4-A64C-601760915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411B9-E81A-4F3B-B97C-143EA577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4626756" y="380639"/>
            <a:ext cx="23289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Category</a:t>
            </a:r>
          </a:p>
        </p:txBody>
      </p:sp>
      <p:pic>
        <p:nvPicPr>
          <p:cNvPr id="7" name="image11.png">
            <a:extLst>
              <a:ext uri="{FF2B5EF4-FFF2-40B4-BE49-F238E27FC236}">
                <a16:creationId xmlns:a16="http://schemas.microsoft.com/office/drawing/2014/main" id="{B78FA35F-7982-49B2-A0D2-7908889F5C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3900" y="1122363"/>
            <a:ext cx="10324200" cy="4650098"/>
          </a:xfrm>
          <a:prstGeom prst="rect">
            <a:avLst/>
          </a:prstGeom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982FCEC9-0118-46EE-A773-AD1995C10B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0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5EF292-353C-4B61-A0EA-FC39F7BBF566}"/>
              </a:ext>
            </a:extLst>
          </p:cNvPr>
          <p:cNvSpPr/>
          <p:nvPr/>
        </p:nvSpPr>
        <p:spPr>
          <a:xfrm>
            <a:off x="5190210" y="380639"/>
            <a:ext cx="1201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Authors</a:t>
            </a:r>
          </a:p>
        </p:txBody>
      </p:sp>
      <p:pic>
        <p:nvPicPr>
          <p:cNvPr id="8" name="image12.png">
            <a:extLst>
              <a:ext uri="{FF2B5EF4-FFF2-40B4-BE49-F238E27FC236}">
                <a16:creationId xmlns:a16="http://schemas.microsoft.com/office/drawing/2014/main" id="{5E5190E6-D553-454C-8303-A3ADF7A2B7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8193" y="842304"/>
            <a:ext cx="8555613" cy="1736004"/>
          </a:xfrm>
          <a:prstGeom prst="rect">
            <a:avLst/>
          </a:prstGeom>
        </p:spPr>
      </p:pic>
      <p:pic>
        <p:nvPicPr>
          <p:cNvPr id="9" name="image13.png">
            <a:extLst>
              <a:ext uri="{FF2B5EF4-FFF2-40B4-BE49-F238E27FC236}">
                <a16:creationId xmlns:a16="http://schemas.microsoft.com/office/drawing/2014/main" id="{4C4BF161-049A-438E-B92E-DCAB73F902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8193" y="3501638"/>
            <a:ext cx="8555613" cy="2238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37AEDA-8158-4D26-A973-1B2FC02D0080}"/>
              </a:ext>
            </a:extLst>
          </p:cNvPr>
          <p:cNvSpPr txBox="1"/>
          <p:nvPr/>
        </p:nvSpPr>
        <p:spPr>
          <a:xfrm>
            <a:off x="3049249" y="3039973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Authors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487B8549-4913-4946-BB35-C383B3863BA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86502" y="0"/>
            <a:ext cx="1462305" cy="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3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111</Words>
  <Application>Microsoft Office PowerPoint</Application>
  <PresentationFormat>Widescreen</PresentationFormat>
  <Paragraphs>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Singhal</dc:creator>
  <cp:lastModifiedBy>Rohit Singhal</cp:lastModifiedBy>
  <cp:revision>2</cp:revision>
  <dcterms:created xsi:type="dcterms:W3CDTF">2022-05-23T15:56:58Z</dcterms:created>
  <dcterms:modified xsi:type="dcterms:W3CDTF">2022-05-24T06:13:29Z</dcterms:modified>
</cp:coreProperties>
</file>