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140" y="10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1E4-4CE4-4F4D-B87A-6D08FEC6427A}" type="datetimeFigureOut">
              <a:rPr lang="en-SG" smtClean="0"/>
              <a:t>8/9/2014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F8DB-7F02-4823-9BD1-073885E902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825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1E4-4CE4-4F4D-B87A-6D08FEC6427A}" type="datetimeFigureOut">
              <a:rPr lang="en-SG" smtClean="0"/>
              <a:t>8/9/2014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F8DB-7F02-4823-9BD1-073885E902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16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1E4-4CE4-4F4D-B87A-6D08FEC6427A}" type="datetimeFigureOut">
              <a:rPr lang="en-SG" smtClean="0"/>
              <a:t>8/9/2014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F8DB-7F02-4823-9BD1-073885E902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532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1E4-4CE4-4F4D-B87A-6D08FEC6427A}" type="datetimeFigureOut">
              <a:rPr lang="en-SG" smtClean="0"/>
              <a:t>8/9/2014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F8DB-7F02-4823-9BD1-073885E902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20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1E4-4CE4-4F4D-B87A-6D08FEC6427A}" type="datetimeFigureOut">
              <a:rPr lang="en-SG" smtClean="0"/>
              <a:t>8/9/2014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F8DB-7F02-4823-9BD1-073885E902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42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1E4-4CE4-4F4D-B87A-6D08FEC6427A}" type="datetimeFigureOut">
              <a:rPr lang="en-SG" smtClean="0"/>
              <a:t>8/9/2014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F8DB-7F02-4823-9BD1-073885E902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162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1E4-4CE4-4F4D-B87A-6D08FEC6427A}" type="datetimeFigureOut">
              <a:rPr lang="en-SG" smtClean="0"/>
              <a:t>8/9/2014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F8DB-7F02-4823-9BD1-073885E902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543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1E4-4CE4-4F4D-B87A-6D08FEC6427A}" type="datetimeFigureOut">
              <a:rPr lang="en-SG" smtClean="0"/>
              <a:t>8/9/2014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F8DB-7F02-4823-9BD1-073885E902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281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1E4-4CE4-4F4D-B87A-6D08FEC6427A}" type="datetimeFigureOut">
              <a:rPr lang="en-SG" smtClean="0"/>
              <a:t>8/9/2014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F8DB-7F02-4823-9BD1-073885E902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268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1E4-4CE4-4F4D-B87A-6D08FEC6427A}" type="datetimeFigureOut">
              <a:rPr lang="en-SG" smtClean="0"/>
              <a:t>8/9/2014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F8DB-7F02-4823-9BD1-073885E902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571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81E4-4CE4-4F4D-B87A-6D08FEC6427A}" type="datetimeFigureOut">
              <a:rPr lang="en-SG" smtClean="0"/>
              <a:t>8/9/2014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F8DB-7F02-4823-9BD1-073885E902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406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81E4-4CE4-4F4D-B87A-6D08FEC6427A}" type="datetimeFigureOut">
              <a:rPr lang="en-SG" smtClean="0"/>
              <a:t>8/9/2014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F8DB-7F02-4823-9BD1-073885E902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17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4433591" y="5589240"/>
            <a:ext cx="612837" cy="285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>
                <a:solidFill>
                  <a:schemeClr val="tx1"/>
                </a:solidFill>
              </a:rPr>
              <a:t>WWW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29758" y="5229200"/>
            <a:ext cx="1750354" cy="3605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>
                <a:solidFill>
                  <a:schemeClr val="tx1"/>
                </a:solidFill>
              </a:rPr>
              <a:t>Admin Front End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59632" y="1268760"/>
            <a:ext cx="6552728" cy="3960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4961570" y="1412776"/>
            <a:ext cx="1482638" cy="607937"/>
          </a:xfrm>
          <a:prstGeom prst="rect">
            <a:avLst/>
          </a:prstGeom>
          <a:pattFill prst="pct5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>
                <a:solidFill>
                  <a:schemeClr val="tx1"/>
                </a:solidFill>
              </a:rPr>
              <a:t>Encryption Manager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6779" y="1412776"/>
            <a:ext cx="1296144" cy="607938"/>
          </a:xfrm>
          <a:prstGeom prst="rect">
            <a:avLst/>
          </a:prstGeom>
          <a:pattFill prst="wd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>
                <a:solidFill>
                  <a:schemeClr val="tx1"/>
                </a:solidFill>
              </a:rPr>
              <a:t>File Encryption</a:t>
            </a:r>
          </a:p>
        </p:txBody>
      </p:sp>
      <p:sp>
        <p:nvSpPr>
          <p:cNvPr id="6" name="Oval 5"/>
          <p:cNvSpPr/>
          <p:nvPr/>
        </p:nvSpPr>
        <p:spPr>
          <a:xfrm>
            <a:off x="5063108" y="96863"/>
            <a:ext cx="936104" cy="43204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>
                <a:solidFill>
                  <a:schemeClr val="tx1"/>
                </a:solidFill>
              </a:rPr>
              <a:t>Google Drive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012740" y="96863"/>
            <a:ext cx="1007095" cy="4320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>
                <a:solidFill>
                  <a:schemeClr val="tx1"/>
                </a:solidFill>
              </a:rPr>
              <a:t>Dropbox</a:t>
            </a:r>
          </a:p>
        </p:txBody>
      </p:sp>
      <p:sp>
        <p:nvSpPr>
          <p:cNvPr id="8" name="Rectangle 7"/>
          <p:cNvSpPr/>
          <p:nvPr/>
        </p:nvSpPr>
        <p:spPr>
          <a:xfrm>
            <a:off x="5133389" y="2398093"/>
            <a:ext cx="720080" cy="36954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solidFill>
                  <a:schemeClr val="tx1"/>
                </a:solidFill>
              </a:rPr>
              <a:t>Key Generator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5999212" y="2403425"/>
            <a:ext cx="890947" cy="36954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solidFill>
                  <a:schemeClr val="tx1"/>
                </a:solidFill>
              </a:rPr>
              <a:t>Key Sharing 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14153" y="2403425"/>
            <a:ext cx="648581" cy="360573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>
                <a:solidFill>
                  <a:schemeClr val="bg1"/>
                </a:solidFill>
              </a:rPr>
              <a:t>Upload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1974" y="2398093"/>
            <a:ext cx="777857" cy="36057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>
                <a:solidFill>
                  <a:schemeClr val="bg1"/>
                </a:solidFill>
              </a:rPr>
              <a:t>Download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24952" y="3211438"/>
            <a:ext cx="1080120" cy="504056"/>
          </a:xfrm>
          <a:prstGeom prst="rect">
            <a:avLst/>
          </a:prstGeom>
          <a:pattFill prst="horzBrick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 smtClean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35438" y="3934941"/>
            <a:ext cx="797210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>
                <a:solidFill>
                  <a:schemeClr val="tx1"/>
                </a:solidFill>
              </a:rPr>
              <a:t>Parameter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24952" y="4075534"/>
            <a:ext cx="1080120" cy="28957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61707" y="3934941"/>
            <a:ext cx="733028" cy="288032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>
                <a:solidFill>
                  <a:schemeClr val="tx1"/>
                </a:solidFill>
              </a:rPr>
              <a:t>Database Object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23712" y="3227821"/>
            <a:ext cx="1080120" cy="487673"/>
          </a:xfrm>
          <a:prstGeom prst="rect">
            <a:avLst/>
          </a:prstGeom>
          <a:pattFill prst="diagBrick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 smtClean="0">
                <a:solidFill>
                  <a:schemeClr val="tx1"/>
                </a:solidFill>
              </a:rPr>
              <a:t>Key Storage Manager</a:t>
            </a:r>
          </a:p>
        </p:txBody>
      </p:sp>
      <p:sp>
        <p:nvSpPr>
          <p:cNvPr id="20" name="Oval 19"/>
          <p:cNvSpPr/>
          <p:nvPr/>
        </p:nvSpPr>
        <p:spPr>
          <a:xfrm>
            <a:off x="3354170" y="6093295"/>
            <a:ext cx="1280895" cy="720081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 smtClean="0">
              <a:solidFill>
                <a:schemeClr val="tx1"/>
              </a:solidFill>
            </a:endParaRPr>
          </a:p>
          <a:p>
            <a:pPr algn="ctr"/>
            <a:r>
              <a:rPr lang="en-SG" sz="1200" dirty="0" smtClean="0">
                <a:solidFill>
                  <a:schemeClr val="tx1"/>
                </a:solidFill>
              </a:rPr>
              <a:t>Client Browser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82988" y="908187"/>
            <a:ext cx="1080120" cy="360573"/>
          </a:xfrm>
          <a:prstGeom prst="rect">
            <a:avLst/>
          </a:prstGeom>
          <a:pattFill prst="wdDnDiag">
            <a:fgClr>
              <a:srgbClr val="FFFF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 smtClean="0">
                <a:solidFill>
                  <a:schemeClr val="tx1"/>
                </a:solidFill>
              </a:rPr>
              <a:t>Authentication</a:t>
            </a:r>
          </a:p>
        </p:txBody>
      </p:sp>
      <p:sp>
        <p:nvSpPr>
          <p:cNvPr id="24" name="Oval 23"/>
          <p:cNvSpPr/>
          <p:nvPr/>
        </p:nvSpPr>
        <p:spPr>
          <a:xfrm>
            <a:off x="4725242" y="6090590"/>
            <a:ext cx="1273969" cy="72278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 smtClean="0">
              <a:solidFill>
                <a:schemeClr val="tx1"/>
              </a:solidFill>
            </a:endParaRPr>
          </a:p>
          <a:p>
            <a:pPr algn="ctr"/>
            <a:r>
              <a:rPr lang="en-SG" sz="1200" dirty="0" smtClean="0">
                <a:solidFill>
                  <a:schemeClr val="tx1"/>
                </a:solidFill>
              </a:rPr>
              <a:t>Client Browser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75115" y="4865179"/>
            <a:ext cx="837245" cy="360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 smtClean="0">
                <a:solidFill>
                  <a:schemeClr val="tx1"/>
                </a:solidFill>
              </a:rPr>
              <a:t>Local TCSA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86362" y="6186943"/>
            <a:ext cx="682862" cy="19461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 smtClean="0">
                <a:solidFill>
                  <a:schemeClr val="tx1"/>
                </a:solidFill>
              </a:rPr>
              <a:t>Decryptor</a:t>
            </a:r>
            <a:endParaRPr lang="en-SG" sz="8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127092" y="5877498"/>
            <a:ext cx="306499" cy="21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063108" y="5874483"/>
            <a:ext cx="321366" cy="21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5"/>
          </p:cNvCxnSpPr>
          <p:nvPr/>
        </p:nvCxnSpPr>
        <p:spPr>
          <a:xfrm>
            <a:off x="3872349" y="465639"/>
            <a:ext cx="292526" cy="4425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3"/>
          </p:cNvCxnSpPr>
          <p:nvPr/>
        </p:nvCxnSpPr>
        <p:spPr>
          <a:xfrm flipH="1">
            <a:off x="4892659" y="465639"/>
            <a:ext cx="307538" cy="4425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Magnetic Disk 48"/>
          <p:cNvSpPr/>
          <p:nvPr/>
        </p:nvSpPr>
        <p:spPr>
          <a:xfrm>
            <a:off x="715051" y="5373442"/>
            <a:ext cx="827149" cy="1008112"/>
          </a:xfrm>
          <a:prstGeom prst="flowChartMagneticDisk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 smtClean="0">
                <a:solidFill>
                  <a:schemeClr val="tx1"/>
                </a:solidFill>
              </a:rPr>
              <a:t>Account DB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041266" y="6165304"/>
            <a:ext cx="682862" cy="19461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dirty="0" smtClean="0">
                <a:solidFill>
                  <a:schemeClr val="tx1"/>
                </a:solidFill>
              </a:rPr>
              <a:t>Decryptor</a:t>
            </a:r>
            <a:endParaRPr lang="en-SG" sz="8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844557" y="5411743"/>
            <a:ext cx="1387773" cy="3243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solidFill>
                  <a:schemeClr val="tx1"/>
                </a:solidFill>
              </a:rPr>
              <a:t>Registration</a:t>
            </a:r>
            <a:endParaRPr lang="en-SG" sz="10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844558" y="5806485"/>
            <a:ext cx="1387772" cy="32430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 smtClean="0">
                <a:solidFill>
                  <a:schemeClr val="tx1"/>
                </a:solidFill>
              </a:rPr>
              <a:t>Authentication</a:t>
            </a:r>
            <a:endParaRPr lang="en-SG" sz="10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" idx="3"/>
            <a:endCxn id="4" idx="1"/>
          </p:cNvCxnSpPr>
          <p:nvPr/>
        </p:nvCxnSpPr>
        <p:spPr>
          <a:xfrm>
            <a:off x="3772923" y="1716745"/>
            <a:ext cx="118864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4" idx="3"/>
            <a:endCxn id="18" idx="1"/>
          </p:cNvCxnSpPr>
          <p:nvPr/>
        </p:nvCxnSpPr>
        <p:spPr>
          <a:xfrm>
            <a:off x="5005072" y="3463466"/>
            <a:ext cx="818640" cy="8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8" idx="0"/>
          </p:cNvCxnSpPr>
          <p:nvPr/>
        </p:nvCxnSpPr>
        <p:spPr>
          <a:xfrm flipV="1">
            <a:off x="5493429" y="2020713"/>
            <a:ext cx="0" cy="377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6363772" y="2020713"/>
            <a:ext cx="1" cy="3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0" idx="0"/>
          </p:cNvCxnSpPr>
          <p:nvPr/>
        </p:nvCxnSpPr>
        <p:spPr>
          <a:xfrm flipV="1">
            <a:off x="2538444" y="2020714"/>
            <a:ext cx="0" cy="3827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1" idx="0"/>
          </p:cNvCxnSpPr>
          <p:nvPr/>
        </p:nvCxnSpPr>
        <p:spPr>
          <a:xfrm flipH="1" flipV="1">
            <a:off x="3460902" y="2020714"/>
            <a:ext cx="1" cy="3773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1" idx="2"/>
          </p:cNvCxnSpPr>
          <p:nvPr/>
        </p:nvCxnSpPr>
        <p:spPr>
          <a:xfrm rot="5400000">
            <a:off x="2286591" y="3334810"/>
            <a:ext cx="1750456" cy="598169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>
            <a:off x="2862734" y="4509123"/>
            <a:ext cx="1379714" cy="720077"/>
          </a:xfrm>
          <a:prstGeom prst="bentConnector3">
            <a:avLst>
              <a:gd name="adj1" fmla="val 10039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5" idx="1"/>
          </p:cNvCxnSpPr>
          <p:nvPr/>
        </p:nvCxnSpPr>
        <p:spPr>
          <a:xfrm flipH="1" flipV="1">
            <a:off x="1979712" y="1716744"/>
            <a:ext cx="497067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1979712" y="1716744"/>
            <a:ext cx="0" cy="164024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979712" y="3356992"/>
            <a:ext cx="193045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9" idx="4"/>
            <a:endCxn id="56" idx="2"/>
          </p:cNvCxnSpPr>
          <p:nvPr/>
        </p:nvCxnSpPr>
        <p:spPr>
          <a:xfrm flipV="1">
            <a:off x="1542200" y="5573894"/>
            <a:ext cx="302357" cy="303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57" idx="2"/>
          </p:cNvCxnSpPr>
          <p:nvPr/>
        </p:nvCxnSpPr>
        <p:spPr>
          <a:xfrm flipV="1">
            <a:off x="1542200" y="5968636"/>
            <a:ext cx="302358" cy="121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56" idx="6"/>
            <a:endCxn id="58" idx="1"/>
          </p:cNvCxnSpPr>
          <p:nvPr/>
        </p:nvCxnSpPr>
        <p:spPr>
          <a:xfrm>
            <a:off x="3232330" y="5573894"/>
            <a:ext cx="1201261" cy="157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57" idx="6"/>
          </p:cNvCxnSpPr>
          <p:nvPr/>
        </p:nvCxnSpPr>
        <p:spPr>
          <a:xfrm flipV="1">
            <a:off x="3232330" y="5850249"/>
            <a:ext cx="1201261" cy="118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4961570" y="2020714"/>
            <a:ext cx="0" cy="1190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6" idx="0"/>
            <a:endCxn id="14" idx="2"/>
          </p:cNvCxnSpPr>
          <p:nvPr/>
        </p:nvCxnSpPr>
        <p:spPr>
          <a:xfrm flipV="1">
            <a:off x="4465012" y="371549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7" idx="1"/>
          </p:cNvCxnSpPr>
          <p:nvPr/>
        </p:nvCxnSpPr>
        <p:spPr>
          <a:xfrm flipH="1" flipV="1">
            <a:off x="5005072" y="3715494"/>
            <a:ext cx="256635" cy="36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4367246" y="1268760"/>
            <a:ext cx="1978" cy="9433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2949155" y="2209403"/>
            <a:ext cx="142006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2949155" y="2212069"/>
            <a:ext cx="0" cy="3761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2411760" y="2772965"/>
            <a:ext cx="0" cy="19521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2411760" y="4725144"/>
            <a:ext cx="15131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3924537" y="4720741"/>
            <a:ext cx="0" cy="50405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1" idx="3"/>
          </p:cNvCxnSpPr>
          <p:nvPr/>
        </p:nvCxnSpPr>
        <p:spPr>
          <a:xfrm flipV="1">
            <a:off x="3849831" y="2578379"/>
            <a:ext cx="785234" cy="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4635065" y="1268760"/>
            <a:ext cx="0" cy="1314103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endCxn id="10" idx="3"/>
          </p:cNvCxnSpPr>
          <p:nvPr/>
        </p:nvCxnSpPr>
        <p:spPr>
          <a:xfrm flipH="1">
            <a:off x="2862734" y="2578379"/>
            <a:ext cx="86421" cy="533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lowchart: Magnetic Disk 193"/>
          <p:cNvSpPr/>
          <p:nvPr/>
        </p:nvSpPr>
        <p:spPr>
          <a:xfrm>
            <a:off x="8236024" y="3284984"/>
            <a:ext cx="288032" cy="40269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7" name="Flowchart: Magnetic Disk 196"/>
          <p:cNvSpPr/>
          <p:nvPr/>
        </p:nvSpPr>
        <p:spPr>
          <a:xfrm>
            <a:off x="8388424" y="3437384"/>
            <a:ext cx="288032" cy="40269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9" name="Straight Arrow Connector 198"/>
          <p:cNvCxnSpPr>
            <a:stCxn id="18" idx="3"/>
            <a:endCxn id="194" idx="2"/>
          </p:cNvCxnSpPr>
          <p:nvPr/>
        </p:nvCxnSpPr>
        <p:spPr>
          <a:xfrm>
            <a:off x="6903832" y="3471658"/>
            <a:ext cx="1332192" cy="146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8092008" y="2808789"/>
            <a:ext cx="864096" cy="1201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 smtClean="0">
                <a:solidFill>
                  <a:schemeClr val="tx1"/>
                </a:solidFill>
              </a:rPr>
              <a:t>Key Database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829758" y="3687682"/>
            <a:ext cx="95194" cy="24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41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aswin setiadi</dc:creator>
  <cp:lastModifiedBy>aswin setiadi</cp:lastModifiedBy>
  <cp:revision>14</cp:revision>
  <dcterms:created xsi:type="dcterms:W3CDTF">2014-09-08T08:19:06Z</dcterms:created>
  <dcterms:modified xsi:type="dcterms:W3CDTF">2014-09-08T13:53:23Z</dcterms:modified>
</cp:coreProperties>
</file>