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6/18/2023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6/18/2023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6/18/2023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6/18/2023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6/18/2023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6/18/2023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6/18/2023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6/18/2023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6/18/2023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6/18/2023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6/18/2023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6/18/2023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6/18/2023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6/18/2023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6/18/2023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6/18/2023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6/18/2023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6/18/2023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illuminatedlvg.com/2012/11/21-days-of-contagious-gratitude-day-21.html" TargetMode="External"/><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3D32B-8593-4FFF-9EEC-BAEBEEEC8196}"/>
              </a:ext>
            </a:extLst>
          </p:cNvPr>
          <p:cNvSpPr>
            <a:spLocks noGrp="1"/>
          </p:cNvSpPr>
          <p:nvPr>
            <p:ph type="ctrTitle"/>
          </p:nvPr>
        </p:nvSpPr>
        <p:spPr/>
        <p:txBody>
          <a:bodyPr/>
          <a:lstStyle/>
          <a:p>
            <a:r>
              <a:rPr lang="en-IN" dirty="0"/>
              <a:t>PSAT MINI PROJECT</a:t>
            </a:r>
          </a:p>
        </p:txBody>
      </p:sp>
      <p:sp>
        <p:nvSpPr>
          <p:cNvPr id="3" name="Subtitle 2">
            <a:extLst>
              <a:ext uri="{FF2B5EF4-FFF2-40B4-BE49-F238E27FC236}">
                <a16:creationId xmlns:a16="http://schemas.microsoft.com/office/drawing/2014/main" id="{A2D90239-1E37-4EB7-BE2B-6C98B812992F}"/>
              </a:ext>
            </a:extLst>
          </p:cNvPr>
          <p:cNvSpPr>
            <a:spLocks noGrp="1"/>
          </p:cNvSpPr>
          <p:nvPr>
            <p:ph type="subTitle" idx="1"/>
          </p:nvPr>
        </p:nvSpPr>
        <p:spPr/>
        <p:txBody>
          <a:bodyPr>
            <a:normAutofit/>
          </a:bodyPr>
          <a:lstStyle/>
          <a:p>
            <a:r>
              <a:rPr lang="en-IN" dirty="0"/>
              <a:t>Done By: Rohit S Nair</a:t>
            </a:r>
          </a:p>
          <a:p>
            <a:pPr algn="ctr"/>
            <a:r>
              <a:rPr lang="en-IN" dirty="0"/>
              <a:t>                                                                     </a:t>
            </a:r>
          </a:p>
          <a:p>
            <a:endParaRPr lang="en-IN" dirty="0"/>
          </a:p>
          <a:p>
            <a:endParaRPr lang="en-IN" dirty="0"/>
          </a:p>
        </p:txBody>
      </p:sp>
    </p:spTree>
    <p:extLst>
      <p:ext uri="{BB962C8B-B14F-4D97-AF65-F5344CB8AC3E}">
        <p14:creationId xmlns:p14="http://schemas.microsoft.com/office/powerpoint/2010/main" val="3751176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FD98E33-612A-4A3A-9928-B5E2D14E02D1}"/>
              </a:ext>
            </a:extLst>
          </p:cNvPr>
          <p:cNvPicPr>
            <a:picLocks noChangeAspect="1"/>
          </p:cNvPicPr>
          <p:nvPr/>
        </p:nvPicPr>
        <p:blipFill>
          <a:blip r:embed="rId2"/>
          <a:stretch>
            <a:fillRect/>
          </a:stretch>
        </p:blipFill>
        <p:spPr>
          <a:xfrm>
            <a:off x="1299322" y="881062"/>
            <a:ext cx="8553450" cy="5095875"/>
          </a:xfrm>
          <a:prstGeom prst="rect">
            <a:avLst/>
          </a:prstGeom>
        </p:spPr>
      </p:pic>
    </p:spTree>
    <p:extLst>
      <p:ext uri="{BB962C8B-B14F-4D97-AF65-F5344CB8AC3E}">
        <p14:creationId xmlns:p14="http://schemas.microsoft.com/office/powerpoint/2010/main" val="256699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3E5537-BE96-4968-8D9F-B75D81B1CD3D}"/>
              </a:ext>
            </a:extLst>
          </p:cNvPr>
          <p:cNvPicPr>
            <a:picLocks noChangeAspect="1"/>
          </p:cNvPicPr>
          <p:nvPr/>
        </p:nvPicPr>
        <p:blipFill>
          <a:blip r:embed="rId2"/>
          <a:stretch>
            <a:fillRect/>
          </a:stretch>
        </p:blipFill>
        <p:spPr>
          <a:xfrm>
            <a:off x="1747277" y="1107147"/>
            <a:ext cx="7764276" cy="4643706"/>
          </a:xfrm>
          <a:prstGeom prst="rect">
            <a:avLst/>
          </a:prstGeom>
        </p:spPr>
      </p:pic>
    </p:spTree>
    <p:extLst>
      <p:ext uri="{BB962C8B-B14F-4D97-AF65-F5344CB8AC3E}">
        <p14:creationId xmlns:p14="http://schemas.microsoft.com/office/powerpoint/2010/main" val="2731453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BC615-4A96-4C34-8C23-2E2FC0EEFF7B}"/>
              </a:ext>
            </a:extLst>
          </p:cNvPr>
          <p:cNvSpPr>
            <a:spLocks noGrp="1"/>
          </p:cNvSpPr>
          <p:nvPr>
            <p:ph type="title"/>
          </p:nvPr>
        </p:nvSpPr>
        <p:spPr/>
        <p:txBody>
          <a:bodyPr/>
          <a:lstStyle/>
          <a:p>
            <a:r>
              <a:rPr lang="en-IN" dirty="0"/>
              <a:t>OUTPUT</a:t>
            </a:r>
          </a:p>
        </p:txBody>
      </p:sp>
      <p:pic>
        <p:nvPicPr>
          <p:cNvPr id="7" name="Content Placeholder 6">
            <a:extLst>
              <a:ext uri="{FF2B5EF4-FFF2-40B4-BE49-F238E27FC236}">
                <a16:creationId xmlns:a16="http://schemas.microsoft.com/office/drawing/2014/main" id="{D46357C1-184B-4475-8800-27DA1551BAC3}"/>
              </a:ext>
            </a:extLst>
          </p:cNvPr>
          <p:cNvPicPr>
            <a:picLocks noGrp="1" noChangeAspect="1"/>
          </p:cNvPicPr>
          <p:nvPr>
            <p:ph sz="half" idx="2"/>
          </p:nvPr>
        </p:nvPicPr>
        <p:blipFill>
          <a:blip r:embed="rId2"/>
          <a:stretch>
            <a:fillRect/>
          </a:stretch>
        </p:blipFill>
        <p:spPr>
          <a:xfrm>
            <a:off x="6340543" y="1964753"/>
            <a:ext cx="5851457" cy="4258516"/>
          </a:xfrm>
          <a:prstGeom prst="rect">
            <a:avLst/>
          </a:prstGeom>
        </p:spPr>
      </p:pic>
      <p:pic>
        <p:nvPicPr>
          <p:cNvPr id="6" name="Content Placeholder 5">
            <a:extLst>
              <a:ext uri="{FF2B5EF4-FFF2-40B4-BE49-F238E27FC236}">
                <a16:creationId xmlns:a16="http://schemas.microsoft.com/office/drawing/2014/main" id="{5DFF3F0A-F3CA-4457-9427-8317378037A1}"/>
              </a:ext>
            </a:extLst>
          </p:cNvPr>
          <p:cNvPicPr>
            <a:picLocks noGrp="1" noChangeAspect="1"/>
          </p:cNvPicPr>
          <p:nvPr>
            <p:ph sz="half" idx="1"/>
          </p:nvPr>
        </p:nvPicPr>
        <p:blipFill>
          <a:blip r:embed="rId3"/>
          <a:stretch>
            <a:fillRect/>
          </a:stretch>
        </p:blipFill>
        <p:spPr>
          <a:xfrm>
            <a:off x="0" y="1964752"/>
            <a:ext cx="6340543" cy="4337435"/>
          </a:xfrm>
          <a:prstGeom prst="rect">
            <a:avLst/>
          </a:prstGeom>
        </p:spPr>
      </p:pic>
    </p:spTree>
    <p:extLst>
      <p:ext uri="{BB962C8B-B14F-4D97-AF65-F5344CB8AC3E}">
        <p14:creationId xmlns:p14="http://schemas.microsoft.com/office/powerpoint/2010/main" val="3476014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9A2A7-5C11-4029-A3B5-13459F612540}"/>
              </a:ext>
            </a:extLst>
          </p:cNvPr>
          <p:cNvSpPr>
            <a:spLocks noGrp="1"/>
          </p:cNvSpPr>
          <p:nvPr>
            <p:ph type="title"/>
          </p:nvPr>
        </p:nvSpPr>
        <p:spPr/>
        <p:txBody>
          <a:bodyPr/>
          <a:lstStyle/>
          <a:p>
            <a:pPr algn="l"/>
            <a:r>
              <a:rPr lang="en-IN" b="1" i="0" dirty="0">
                <a:effectLst/>
                <a:latin typeface="Times New Roman" panose="02020603050405020304" pitchFamily="18" charset="0"/>
              </a:rPr>
              <a:t>ASCII Table</a:t>
            </a:r>
          </a:p>
        </p:txBody>
      </p:sp>
      <p:pic>
        <p:nvPicPr>
          <p:cNvPr id="5" name="Content Placeholder 4">
            <a:extLst>
              <a:ext uri="{FF2B5EF4-FFF2-40B4-BE49-F238E27FC236}">
                <a16:creationId xmlns:a16="http://schemas.microsoft.com/office/drawing/2014/main" id="{78BC8862-9101-4188-91A8-90AE8FBB46F1}"/>
              </a:ext>
            </a:extLst>
          </p:cNvPr>
          <p:cNvPicPr>
            <a:picLocks noGrp="1" noChangeAspect="1"/>
          </p:cNvPicPr>
          <p:nvPr>
            <p:ph idx="1"/>
          </p:nvPr>
        </p:nvPicPr>
        <p:blipFill>
          <a:blip r:embed="rId2"/>
          <a:stretch>
            <a:fillRect/>
          </a:stretch>
        </p:blipFill>
        <p:spPr>
          <a:xfrm>
            <a:off x="1746830" y="2043953"/>
            <a:ext cx="6904111" cy="4814047"/>
          </a:xfrm>
        </p:spPr>
      </p:pic>
    </p:spTree>
    <p:extLst>
      <p:ext uri="{BB962C8B-B14F-4D97-AF65-F5344CB8AC3E}">
        <p14:creationId xmlns:p14="http://schemas.microsoft.com/office/powerpoint/2010/main" val="540735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6A2335-2731-44BC-B667-26839A7A8EA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434352" y="752474"/>
            <a:ext cx="8597153" cy="4994593"/>
          </a:xfrm>
          <a:prstGeom prst="rect">
            <a:avLst/>
          </a:prstGeom>
        </p:spPr>
      </p:pic>
    </p:spTree>
    <p:extLst>
      <p:ext uri="{BB962C8B-B14F-4D97-AF65-F5344CB8AC3E}">
        <p14:creationId xmlns:p14="http://schemas.microsoft.com/office/powerpoint/2010/main" val="2708693588"/>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45BB3-2897-47B2-88F6-71BCC09C6842}"/>
              </a:ext>
            </a:extLst>
          </p:cNvPr>
          <p:cNvSpPr>
            <a:spLocks noGrp="1"/>
          </p:cNvSpPr>
          <p:nvPr>
            <p:ph type="title"/>
          </p:nvPr>
        </p:nvSpPr>
        <p:spPr/>
        <p:txBody>
          <a:bodyPr/>
          <a:lstStyle/>
          <a:p>
            <a:r>
              <a:rPr lang="en-IN" dirty="0"/>
              <a:t>Question</a:t>
            </a:r>
          </a:p>
        </p:txBody>
      </p:sp>
      <p:sp>
        <p:nvSpPr>
          <p:cNvPr id="3" name="Content Placeholder 2">
            <a:extLst>
              <a:ext uri="{FF2B5EF4-FFF2-40B4-BE49-F238E27FC236}">
                <a16:creationId xmlns:a16="http://schemas.microsoft.com/office/drawing/2014/main" id="{224528DC-B506-44F0-85BC-BB984F97CA78}"/>
              </a:ext>
            </a:extLst>
          </p:cNvPr>
          <p:cNvSpPr>
            <a:spLocks noGrp="1"/>
          </p:cNvSpPr>
          <p:nvPr>
            <p:ph idx="1"/>
          </p:nvPr>
        </p:nvSpPr>
        <p:spPr/>
        <p:txBody>
          <a:bodyPr/>
          <a:lstStyle/>
          <a:p>
            <a:r>
              <a:rPr lang="en-US" dirty="0"/>
              <a:t>Write  a  program  that  helps  to  allocate  seats  in  a  theatre  while  online  booking.  Considerthere are 10 rows and each row has 10 seats. So total there will be 100 seats. While booking always you should make sure the continuous seat allotment whenever it is possible. Seat allocation  can  start  from  the  first  row.  Suppose  if  the  continuous  seat  allotment  is  not possible then the user can be informed and if the user agrees, then the seats can be allocated. When all the allocation finishes, display the number of empty seats.</a:t>
            </a:r>
            <a:endParaRPr lang="en-IN" dirty="0"/>
          </a:p>
        </p:txBody>
      </p:sp>
    </p:spTree>
    <p:extLst>
      <p:ext uri="{BB962C8B-B14F-4D97-AF65-F5344CB8AC3E}">
        <p14:creationId xmlns:p14="http://schemas.microsoft.com/office/powerpoint/2010/main" val="41411786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A9362-F92C-436D-AF81-32DADFD215A3}"/>
              </a:ext>
            </a:extLst>
          </p:cNvPr>
          <p:cNvSpPr>
            <a:spLocks noGrp="1"/>
          </p:cNvSpPr>
          <p:nvPr>
            <p:ph type="title"/>
          </p:nvPr>
        </p:nvSpPr>
        <p:spPr/>
        <p:txBody>
          <a:bodyPr/>
          <a:lstStyle/>
          <a:p>
            <a:r>
              <a:rPr lang="en-IN" dirty="0"/>
              <a:t>Tool Used</a:t>
            </a:r>
          </a:p>
        </p:txBody>
      </p:sp>
      <p:sp>
        <p:nvSpPr>
          <p:cNvPr id="3" name="Content Placeholder 2">
            <a:extLst>
              <a:ext uri="{FF2B5EF4-FFF2-40B4-BE49-F238E27FC236}">
                <a16:creationId xmlns:a16="http://schemas.microsoft.com/office/drawing/2014/main" id="{66B9AA45-3758-4D44-A2DD-835F0A1B7192}"/>
              </a:ext>
            </a:extLst>
          </p:cNvPr>
          <p:cNvSpPr>
            <a:spLocks noGrp="1"/>
          </p:cNvSpPr>
          <p:nvPr>
            <p:ph idx="1"/>
          </p:nvPr>
        </p:nvSpPr>
        <p:spPr/>
        <p:txBody>
          <a:bodyPr/>
          <a:lstStyle/>
          <a:p>
            <a:r>
              <a:rPr lang="en-IN" dirty="0"/>
              <a:t>Flowgorithm</a:t>
            </a:r>
          </a:p>
          <a:p>
            <a:endParaRPr lang="en-IN" dirty="0"/>
          </a:p>
        </p:txBody>
      </p:sp>
      <p:pic>
        <p:nvPicPr>
          <p:cNvPr id="1026" name="Picture 2" descr="Flowgorithm (@flowgorithm) / Twitter">
            <a:extLst>
              <a:ext uri="{FF2B5EF4-FFF2-40B4-BE49-F238E27FC236}">
                <a16:creationId xmlns:a16="http://schemas.microsoft.com/office/drawing/2014/main" id="{8D58F1B0-500E-4AF3-86FF-A74C67DDDA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0979" y="2617415"/>
            <a:ext cx="3832692" cy="3487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36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CFD8F-6AD1-4AB5-B797-DED2D5510E03}"/>
              </a:ext>
            </a:extLst>
          </p:cNvPr>
          <p:cNvSpPr>
            <a:spLocks noGrp="1"/>
          </p:cNvSpPr>
          <p:nvPr>
            <p:ph type="title"/>
          </p:nvPr>
        </p:nvSpPr>
        <p:spPr/>
        <p:txBody>
          <a:bodyPr/>
          <a:lstStyle/>
          <a:p>
            <a:r>
              <a:rPr lang="en-IN" dirty="0"/>
              <a:t>Methods Used</a:t>
            </a:r>
          </a:p>
        </p:txBody>
      </p:sp>
      <p:sp>
        <p:nvSpPr>
          <p:cNvPr id="3" name="Content Placeholder 2">
            <a:extLst>
              <a:ext uri="{FF2B5EF4-FFF2-40B4-BE49-F238E27FC236}">
                <a16:creationId xmlns:a16="http://schemas.microsoft.com/office/drawing/2014/main" id="{8583B1B7-CE5D-43E8-9403-1B97465FC1A1}"/>
              </a:ext>
            </a:extLst>
          </p:cNvPr>
          <p:cNvSpPr>
            <a:spLocks noGrp="1"/>
          </p:cNvSpPr>
          <p:nvPr>
            <p:ph idx="1"/>
          </p:nvPr>
        </p:nvSpPr>
        <p:spPr/>
        <p:txBody>
          <a:bodyPr/>
          <a:lstStyle/>
          <a:p>
            <a:r>
              <a:rPr lang="en-IN" dirty="0"/>
              <a:t>1.Loops(For Loop and While Loop)</a:t>
            </a:r>
          </a:p>
          <a:p>
            <a:r>
              <a:rPr lang="en-IN" dirty="0"/>
              <a:t>2.Arrays(String Array and Integer Array)</a:t>
            </a:r>
          </a:p>
          <a:p>
            <a:r>
              <a:rPr lang="en-IN" dirty="0"/>
              <a:t>3.Conditional Statements</a:t>
            </a:r>
          </a:p>
          <a:p>
            <a:r>
              <a:rPr lang="en-IN" dirty="0"/>
              <a:t>4.ToChar </a:t>
            </a:r>
          </a:p>
          <a:p>
            <a:r>
              <a:rPr lang="en-IN" dirty="0"/>
              <a:t>5.Breakpoint</a:t>
            </a:r>
          </a:p>
        </p:txBody>
      </p:sp>
    </p:spTree>
    <p:extLst>
      <p:ext uri="{BB962C8B-B14F-4D97-AF65-F5344CB8AC3E}">
        <p14:creationId xmlns:p14="http://schemas.microsoft.com/office/powerpoint/2010/main" val="2504282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3C8B0D-EE82-4443-9EFC-A38BD32C9456}"/>
              </a:ext>
            </a:extLst>
          </p:cNvPr>
          <p:cNvPicPr>
            <a:picLocks noChangeAspect="1"/>
          </p:cNvPicPr>
          <p:nvPr/>
        </p:nvPicPr>
        <p:blipFill>
          <a:blip r:embed="rId2"/>
          <a:stretch>
            <a:fillRect/>
          </a:stretch>
        </p:blipFill>
        <p:spPr>
          <a:xfrm>
            <a:off x="2769253" y="442912"/>
            <a:ext cx="5770105" cy="5464829"/>
          </a:xfrm>
          <a:prstGeom prst="rect">
            <a:avLst/>
          </a:prstGeom>
        </p:spPr>
      </p:pic>
    </p:spTree>
    <p:extLst>
      <p:ext uri="{BB962C8B-B14F-4D97-AF65-F5344CB8AC3E}">
        <p14:creationId xmlns:p14="http://schemas.microsoft.com/office/powerpoint/2010/main" val="1891693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D8F4E2-5E70-4297-8DB8-A6B143B3DBDD}"/>
              </a:ext>
            </a:extLst>
          </p:cNvPr>
          <p:cNvPicPr>
            <a:picLocks noChangeAspect="1"/>
          </p:cNvPicPr>
          <p:nvPr/>
        </p:nvPicPr>
        <p:blipFill>
          <a:blip r:embed="rId2"/>
          <a:stretch>
            <a:fillRect/>
          </a:stretch>
        </p:blipFill>
        <p:spPr>
          <a:xfrm>
            <a:off x="2872067" y="1024899"/>
            <a:ext cx="5357533" cy="4808201"/>
          </a:xfrm>
          <a:prstGeom prst="rect">
            <a:avLst/>
          </a:prstGeom>
        </p:spPr>
      </p:pic>
    </p:spTree>
    <p:extLst>
      <p:ext uri="{BB962C8B-B14F-4D97-AF65-F5344CB8AC3E}">
        <p14:creationId xmlns:p14="http://schemas.microsoft.com/office/powerpoint/2010/main" val="1588150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6E593B1-1C05-4092-B731-279C621D4CC8}"/>
              </a:ext>
            </a:extLst>
          </p:cNvPr>
          <p:cNvPicPr>
            <a:picLocks noChangeAspect="1"/>
          </p:cNvPicPr>
          <p:nvPr/>
        </p:nvPicPr>
        <p:blipFill>
          <a:blip r:embed="rId2"/>
          <a:stretch>
            <a:fillRect/>
          </a:stretch>
        </p:blipFill>
        <p:spPr>
          <a:xfrm>
            <a:off x="1414742" y="988078"/>
            <a:ext cx="8286750" cy="4561075"/>
          </a:xfrm>
          <a:prstGeom prst="rect">
            <a:avLst/>
          </a:prstGeom>
        </p:spPr>
      </p:pic>
    </p:spTree>
    <p:extLst>
      <p:ext uri="{BB962C8B-B14F-4D97-AF65-F5344CB8AC3E}">
        <p14:creationId xmlns:p14="http://schemas.microsoft.com/office/powerpoint/2010/main" val="3007131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288292-E268-41F5-9510-A69134C63308}"/>
              </a:ext>
            </a:extLst>
          </p:cNvPr>
          <p:cNvPicPr>
            <a:picLocks noChangeAspect="1"/>
          </p:cNvPicPr>
          <p:nvPr/>
        </p:nvPicPr>
        <p:blipFill>
          <a:blip r:embed="rId2"/>
          <a:stretch>
            <a:fillRect/>
          </a:stretch>
        </p:blipFill>
        <p:spPr>
          <a:xfrm>
            <a:off x="1522319" y="1497664"/>
            <a:ext cx="8112520" cy="3567395"/>
          </a:xfrm>
          <a:prstGeom prst="rect">
            <a:avLst/>
          </a:prstGeom>
        </p:spPr>
      </p:pic>
    </p:spTree>
    <p:extLst>
      <p:ext uri="{BB962C8B-B14F-4D97-AF65-F5344CB8AC3E}">
        <p14:creationId xmlns:p14="http://schemas.microsoft.com/office/powerpoint/2010/main" val="2560683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1AB8AC-D2D7-43C3-B502-FF0BDAB056E4}"/>
              </a:ext>
            </a:extLst>
          </p:cNvPr>
          <p:cNvPicPr>
            <a:picLocks noChangeAspect="1"/>
          </p:cNvPicPr>
          <p:nvPr/>
        </p:nvPicPr>
        <p:blipFill>
          <a:blip r:embed="rId2"/>
          <a:stretch>
            <a:fillRect/>
          </a:stretch>
        </p:blipFill>
        <p:spPr>
          <a:xfrm>
            <a:off x="1935255" y="895069"/>
            <a:ext cx="7226673" cy="4842726"/>
          </a:xfrm>
          <a:prstGeom prst="rect">
            <a:avLst/>
          </a:prstGeom>
        </p:spPr>
      </p:pic>
    </p:spTree>
    <p:extLst>
      <p:ext uri="{BB962C8B-B14F-4D97-AF65-F5344CB8AC3E}">
        <p14:creationId xmlns:p14="http://schemas.microsoft.com/office/powerpoint/2010/main" val="289183021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59</TotalTime>
  <Words>149</Words>
  <Application>Microsoft Office PowerPoint</Application>
  <PresentationFormat>Widescreen</PresentationFormat>
  <Paragraphs>15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Times New Roman</vt:lpstr>
      <vt:lpstr>Trebuchet MS</vt:lpstr>
      <vt:lpstr>Berlin</vt:lpstr>
      <vt:lpstr>PSAT MINI PROJECT</vt:lpstr>
      <vt:lpstr>Question</vt:lpstr>
      <vt:lpstr>Tool Used</vt:lpstr>
      <vt:lpstr>Methods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vt:lpstr>
      <vt:lpstr>ASCII Table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PSAT MINI PROJECT</dc:title>
  <dc:creator>Rohit Nair</dc:creator>
  <cp:lastModifiedBy>Rohit Nair</cp:lastModifiedBy>
  <cp:revision>3</cp:revision>
  <dcterms:created xsi:type="dcterms:W3CDTF">2022-01-25T15:52:02Z</dcterms:created>
  <dcterms:modified xsi:type="dcterms:W3CDTF">2023-06-18T08:01:24Z</dcterms:modified>
</cp:coreProperties>
</file>