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74" r:id="rId2"/>
    <p:sldId id="275" r:id="rId3"/>
    <p:sldId id="276" r:id="rId4"/>
    <p:sldId id="277" r:id="rId5"/>
    <p:sldId id="273" r:id="rId6"/>
    <p:sldId id="258" r:id="rId7"/>
    <p:sldId id="278" r:id="rId8"/>
    <p:sldId id="259" r:id="rId9"/>
    <p:sldId id="279" r:id="rId10"/>
    <p:sldId id="280" r:id="rId11"/>
    <p:sldId id="261" r:id="rId12"/>
    <p:sldId id="281" r:id="rId13"/>
    <p:sldId id="282" r:id="rId14"/>
    <p:sldId id="263" r:id="rId15"/>
    <p:sldId id="264" r:id="rId16"/>
    <p:sldId id="265" r:id="rId17"/>
    <p:sldId id="266" r:id="rId18"/>
    <p:sldId id="267" r:id="rId19"/>
    <p:sldId id="268" r:id="rId20"/>
    <p:sldId id="269" r:id="rId21"/>
    <p:sldId id="270" r:id="rId22"/>
    <p:sldId id="271" r:id="rId23"/>
    <p:sldId id="27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C472E6-207B-4DF3-B519-1FC29C696815}" type="datetimeFigureOut">
              <a:rPr lang="en-IN" smtClean="0"/>
              <a:t>01-07-2021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92F2CD-3D4E-4691-9449-57102945213C}" type="slidenum">
              <a:rPr lang="en-IN" smtClean="0"/>
              <a:t>‹#›</a:t>
            </a:fld>
            <a:endParaRPr lang="en-IN"/>
          </a:p>
        </p:txBody>
      </p:sp>
    </p:spTree>
    <p:extLst>
      <p:ext uri="{BB962C8B-B14F-4D97-AF65-F5344CB8AC3E}">
        <p14:creationId xmlns:p14="http://schemas.microsoft.com/office/powerpoint/2010/main" val="1468601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9CA1E-097C-4F46-8627-BD8773676532}"/>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68AE8E10-B405-45E5-9A0B-02DF7736486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C40B76A-D018-44B2-896C-D65EB972A88E}"/>
              </a:ext>
            </a:extLst>
          </p:cNvPr>
          <p:cNvSpPr>
            <a:spLocks noGrp="1"/>
          </p:cNvSpPr>
          <p:nvPr>
            <p:ph type="dt" sz="half" idx="10"/>
          </p:nvPr>
        </p:nvSpPr>
        <p:spPr/>
        <p:txBody>
          <a:bodyPr/>
          <a:lstStyle/>
          <a:p>
            <a:fld id="{09C52F76-52E0-41DF-A73C-F644D736D7C6}" type="datetime1">
              <a:rPr lang="en-US" smtClean="0"/>
              <a:t>7/1/2021</a:t>
            </a:fld>
            <a:endParaRPr lang="en-US"/>
          </a:p>
        </p:txBody>
      </p:sp>
      <p:sp>
        <p:nvSpPr>
          <p:cNvPr id="5" name="Footer Placeholder 4">
            <a:extLst>
              <a:ext uri="{FF2B5EF4-FFF2-40B4-BE49-F238E27FC236}">
                <a16:creationId xmlns:a16="http://schemas.microsoft.com/office/drawing/2014/main" id="{AFA8E401-CC0C-4B66-8DF3-2249C3DEE3FD}"/>
              </a:ext>
            </a:extLst>
          </p:cNvPr>
          <p:cNvSpPr>
            <a:spLocks noGrp="1"/>
          </p:cNvSpPr>
          <p:nvPr>
            <p:ph type="ftr" sz="quarter" idx="11"/>
          </p:nvPr>
        </p:nvSpPr>
        <p:spPr/>
        <p:txBody>
          <a:bodyPr/>
          <a:lstStyle/>
          <a:p>
            <a:r>
              <a:rPr lang="en-US"/>
              <a:t>JSPM's RSCOE</a:t>
            </a:r>
          </a:p>
        </p:txBody>
      </p:sp>
      <p:sp>
        <p:nvSpPr>
          <p:cNvPr id="6" name="Slide Number Placeholder 5">
            <a:extLst>
              <a:ext uri="{FF2B5EF4-FFF2-40B4-BE49-F238E27FC236}">
                <a16:creationId xmlns:a16="http://schemas.microsoft.com/office/drawing/2014/main" id="{A76FDEE4-70D4-482B-9BDC-816E4703071D}"/>
              </a:ext>
            </a:extLst>
          </p:cNvPr>
          <p:cNvSpPr>
            <a:spLocks noGrp="1"/>
          </p:cNvSpPr>
          <p:nvPr>
            <p:ph type="sldNum" sz="quarter" idx="12"/>
          </p:nvPr>
        </p:nvSpPr>
        <p:spPr/>
        <p:txBody>
          <a:bodyPr/>
          <a:lstStyle/>
          <a:p>
            <a:fld id="{BBAD5F70-D78B-45D4-AAA4-4E223B81D173}" type="slidenum">
              <a:rPr lang="en-US" smtClean="0"/>
              <a:pPr/>
              <a:t>‹#›</a:t>
            </a:fld>
            <a:endParaRPr lang="en-US"/>
          </a:p>
        </p:txBody>
      </p:sp>
    </p:spTree>
    <p:extLst>
      <p:ext uri="{BB962C8B-B14F-4D97-AF65-F5344CB8AC3E}">
        <p14:creationId xmlns:p14="http://schemas.microsoft.com/office/powerpoint/2010/main" val="2470132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A0EF7-E08F-4795-A49B-8E5A86D0795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F6993B-2506-4380-86EB-FC6C3C3C3A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4264E9-BB87-4EDD-8D1C-57ABFD909F74}"/>
              </a:ext>
            </a:extLst>
          </p:cNvPr>
          <p:cNvSpPr>
            <a:spLocks noGrp="1"/>
          </p:cNvSpPr>
          <p:nvPr>
            <p:ph type="dt" sz="half" idx="10"/>
          </p:nvPr>
        </p:nvSpPr>
        <p:spPr/>
        <p:txBody>
          <a:bodyPr/>
          <a:lstStyle/>
          <a:p>
            <a:fld id="{B7BA5DAE-5D03-4834-A1B2-4AAC2210B1F7}" type="datetime1">
              <a:rPr lang="en-US" smtClean="0"/>
              <a:t>7/1/2021</a:t>
            </a:fld>
            <a:endParaRPr lang="en-US"/>
          </a:p>
        </p:txBody>
      </p:sp>
      <p:sp>
        <p:nvSpPr>
          <p:cNvPr id="5" name="Footer Placeholder 4">
            <a:extLst>
              <a:ext uri="{FF2B5EF4-FFF2-40B4-BE49-F238E27FC236}">
                <a16:creationId xmlns:a16="http://schemas.microsoft.com/office/drawing/2014/main" id="{B166CF38-2E1F-4C7B-ABD4-49737F24264C}"/>
              </a:ext>
            </a:extLst>
          </p:cNvPr>
          <p:cNvSpPr>
            <a:spLocks noGrp="1"/>
          </p:cNvSpPr>
          <p:nvPr>
            <p:ph type="ftr" sz="quarter" idx="11"/>
          </p:nvPr>
        </p:nvSpPr>
        <p:spPr/>
        <p:txBody>
          <a:bodyPr/>
          <a:lstStyle/>
          <a:p>
            <a:r>
              <a:rPr lang="en-US"/>
              <a:t>JSPM's RSCOE</a:t>
            </a:r>
          </a:p>
        </p:txBody>
      </p:sp>
      <p:sp>
        <p:nvSpPr>
          <p:cNvPr id="6" name="Slide Number Placeholder 5">
            <a:extLst>
              <a:ext uri="{FF2B5EF4-FFF2-40B4-BE49-F238E27FC236}">
                <a16:creationId xmlns:a16="http://schemas.microsoft.com/office/drawing/2014/main" id="{07E71FFF-6A56-4E85-9B95-84CEBD131E41}"/>
              </a:ext>
            </a:extLst>
          </p:cNvPr>
          <p:cNvSpPr>
            <a:spLocks noGrp="1"/>
          </p:cNvSpPr>
          <p:nvPr>
            <p:ph type="sldNum" sz="quarter" idx="12"/>
          </p:nvPr>
        </p:nvSpPr>
        <p:spPr/>
        <p:txBody>
          <a:bodyPr/>
          <a:lstStyle/>
          <a:p>
            <a:fld id="{BBAD5F70-D78B-45D4-AAA4-4E223B81D173}" type="slidenum">
              <a:rPr lang="en-US" smtClean="0"/>
              <a:pPr/>
              <a:t>‹#›</a:t>
            </a:fld>
            <a:endParaRPr lang="en-US"/>
          </a:p>
        </p:txBody>
      </p:sp>
    </p:spTree>
    <p:extLst>
      <p:ext uri="{BB962C8B-B14F-4D97-AF65-F5344CB8AC3E}">
        <p14:creationId xmlns:p14="http://schemas.microsoft.com/office/powerpoint/2010/main" val="2476026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07CE91-ED25-4D13-B27E-89911295DA4F}"/>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0706C5A-F801-45B3-A6B6-0CB42CC648E2}"/>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8CDE0E-D49A-4CA2-BFB0-448F4C9F6636}"/>
              </a:ext>
            </a:extLst>
          </p:cNvPr>
          <p:cNvSpPr>
            <a:spLocks noGrp="1"/>
          </p:cNvSpPr>
          <p:nvPr>
            <p:ph type="dt" sz="half" idx="10"/>
          </p:nvPr>
        </p:nvSpPr>
        <p:spPr/>
        <p:txBody>
          <a:bodyPr/>
          <a:lstStyle/>
          <a:p>
            <a:fld id="{37F8D46B-8C75-4EFD-A17B-3FFDAA519DD5}" type="datetime1">
              <a:rPr lang="en-US" smtClean="0"/>
              <a:t>7/1/2021</a:t>
            </a:fld>
            <a:endParaRPr lang="en-US"/>
          </a:p>
        </p:txBody>
      </p:sp>
      <p:sp>
        <p:nvSpPr>
          <p:cNvPr id="5" name="Footer Placeholder 4">
            <a:extLst>
              <a:ext uri="{FF2B5EF4-FFF2-40B4-BE49-F238E27FC236}">
                <a16:creationId xmlns:a16="http://schemas.microsoft.com/office/drawing/2014/main" id="{8558A889-9F36-4997-8EEE-C4DA7347AF3B}"/>
              </a:ext>
            </a:extLst>
          </p:cNvPr>
          <p:cNvSpPr>
            <a:spLocks noGrp="1"/>
          </p:cNvSpPr>
          <p:nvPr>
            <p:ph type="ftr" sz="quarter" idx="11"/>
          </p:nvPr>
        </p:nvSpPr>
        <p:spPr/>
        <p:txBody>
          <a:bodyPr/>
          <a:lstStyle/>
          <a:p>
            <a:r>
              <a:rPr lang="en-US"/>
              <a:t>JSPM's RSCOE</a:t>
            </a:r>
          </a:p>
        </p:txBody>
      </p:sp>
      <p:sp>
        <p:nvSpPr>
          <p:cNvPr id="6" name="Slide Number Placeholder 5">
            <a:extLst>
              <a:ext uri="{FF2B5EF4-FFF2-40B4-BE49-F238E27FC236}">
                <a16:creationId xmlns:a16="http://schemas.microsoft.com/office/drawing/2014/main" id="{43DD3FD6-C89D-4DEB-A5F8-D6A382FB6303}"/>
              </a:ext>
            </a:extLst>
          </p:cNvPr>
          <p:cNvSpPr>
            <a:spLocks noGrp="1"/>
          </p:cNvSpPr>
          <p:nvPr>
            <p:ph type="sldNum" sz="quarter" idx="12"/>
          </p:nvPr>
        </p:nvSpPr>
        <p:spPr/>
        <p:txBody>
          <a:bodyPr/>
          <a:lstStyle/>
          <a:p>
            <a:fld id="{BBAD5F70-D78B-45D4-AAA4-4E223B81D173}" type="slidenum">
              <a:rPr lang="en-US" smtClean="0"/>
              <a:pPr/>
              <a:t>‹#›</a:t>
            </a:fld>
            <a:endParaRPr lang="en-US"/>
          </a:p>
        </p:txBody>
      </p:sp>
    </p:spTree>
    <p:extLst>
      <p:ext uri="{BB962C8B-B14F-4D97-AF65-F5344CB8AC3E}">
        <p14:creationId xmlns:p14="http://schemas.microsoft.com/office/powerpoint/2010/main" val="2099816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7884B-057A-463B-A528-C112D94A68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C00C18-5B6A-4028-BB87-9907A19642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E7D7E7-A9F0-453E-A7F7-A664373CE03F}"/>
              </a:ext>
            </a:extLst>
          </p:cNvPr>
          <p:cNvSpPr>
            <a:spLocks noGrp="1"/>
          </p:cNvSpPr>
          <p:nvPr>
            <p:ph type="dt" sz="half" idx="10"/>
          </p:nvPr>
        </p:nvSpPr>
        <p:spPr/>
        <p:txBody>
          <a:bodyPr/>
          <a:lstStyle/>
          <a:p>
            <a:fld id="{D74D14D1-C684-4595-8A5B-D2D32BE2D64F}" type="datetime1">
              <a:rPr lang="en-US" smtClean="0"/>
              <a:t>7/1/2021</a:t>
            </a:fld>
            <a:endParaRPr lang="en-US"/>
          </a:p>
        </p:txBody>
      </p:sp>
      <p:sp>
        <p:nvSpPr>
          <p:cNvPr id="5" name="Footer Placeholder 4">
            <a:extLst>
              <a:ext uri="{FF2B5EF4-FFF2-40B4-BE49-F238E27FC236}">
                <a16:creationId xmlns:a16="http://schemas.microsoft.com/office/drawing/2014/main" id="{FA878C21-145E-4365-B6FD-8B462E0FB912}"/>
              </a:ext>
            </a:extLst>
          </p:cNvPr>
          <p:cNvSpPr>
            <a:spLocks noGrp="1"/>
          </p:cNvSpPr>
          <p:nvPr>
            <p:ph type="ftr" sz="quarter" idx="11"/>
          </p:nvPr>
        </p:nvSpPr>
        <p:spPr/>
        <p:txBody>
          <a:bodyPr/>
          <a:lstStyle/>
          <a:p>
            <a:r>
              <a:rPr lang="en-US"/>
              <a:t>JSPM's RSCOE</a:t>
            </a:r>
          </a:p>
        </p:txBody>
      </p:sp>
      <p:sp>
        <p:nvSpPr>
          <p:cNvPr id="6" name="Slide Number Placeholder 5">
            <a:extLst>
              <a:ext uri="{FF2B5EF4-FFF2-40B4-BE49-F238E27FC236}">
                <a16:creationId xmlns:a16="http://schemas.microsoft.com/office/drawing/2014/main" id="{33459367-7BFE-4053-819F-196D84EDEA1D}"/>
              </a:ext>
            </a:extLst>
          </p:cNvPr>
          <p:cNvSpPr>
            <a:spLocks noGrp="1"/>
          </p:cNvSpPr>
          <p:nvPr>
            <p:ph type="sldNum" sz="quarter" idx="12"/>
          </p:nvPr>
        </p:nvSpPr>
        <p:spPr/>
        <p:txBody>
          <a:bodyPr/>
          <a:lstStyle/>
          <a:p>
            <a:fld id="{BBAD5F70-D78B-45D4-AAA4-4E223B81D173}" type="slidenum">
              <a:rPr lang="en-US" smtClean="0"/>
              <a:pPr/>
              <a:t>‹#›</a:t>
            </a:fld>
            <a:endParaRPr lang="en-US"/>
          </a:p>
        </p:txBody>
      </p:sp>
    </p:spTree>
    <p:extLst>
      <p:ext uri="{BB962C8B-B14F-4D97-AF65-F5344CB8AC3E}">
        <p14:creationId xmlns:p14="http://schemas.microsoft.com/office/powerpoint/2010/main" val="2544455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5D990-ABA9-4769-9FF2-D3D2CF0CA04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B3A03F7-B812-4C38-B878-B42F45850F92}"/>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0B6D97-47B9-4E9B-A214-A96F704A3F8D}"/>
              </a:ext>
            </a:extLst>
          </p:cNvPr>
          <p:cNvSpPr>
            <a:spLocks noGrp="1"/>
          </p:cNvSpPr>
          <p:nvPr>
            <p:ph type="dt" sz="half" idx="10"/>
          </p:nvPr>
        </p:nvSpPr>
        <p:spPr/>
        <p:txBody>
          <a:bodyPr/>
          <a:lstStyle/>
          <a:p>
            <a:fld id="{1B79C0AF-7140-4D64-8CB3-DB05E0EE9BB4}" type="datetime1">
              <a:rPr lang="en-US" smtClean="0"/>
              <a:t>7/1/2021</a:t>
            </a:fld>
            <a:endParaRPr lang="en-US"/>
          </a:p>
        </p:txBody>
      </p:sp>
      <p:sp>
        <p:nvSpPr>
          <p:cNvPr id="5" name="Footer Placeholder 4">
            <a:extLst>
              <a:ext uri="{FF2B5EF4-FFF2-40B4-BE49-F238E27FC236}">
                <a16:creationId xmlns:a16="http://schemas.microsoft.com/office/drawing/2014/main" id="{3C1DD1B9-7C06-4E86-921E-01EB7DAC2D65}"/>
              </a:ext>
            </a:extLst>
          </p:cNvPr>
          <p:cNvSpPr>
            <a:spLocks noGrp="1"/>
          </p:cNvSpPr>
          <p:nvPr>
            <p:ph type="ftr" sz="quarter" idx="11"/>
          </p:nvPr>
        </p:nvSpPr>
        <p:spPr/>
        <p:txBody>
          <a:bodyPr/>
          <a:lstStyle/>
          <a:p>
            <a:r>
              <a:rPr lang="en-US"/>
              <a:t>JSPM's RSCOE</a:t>
            </a:r>
          </a:p>
        </p:txBody>
      </p:sp>
      <p:sp>
        <p:nvSpPr>
          <p:cNvPr id="6" name="Slide Number Placeholder 5">
            <a:extLst>
              <a:ext uri="{FF2B5EF4-FFF2-40B4-BE49-F238E27FC236}">
                <a16:creationId xmlns:a16="http://schemas.microsoft.com/office/drawing/2014/main" id="{D646EB60-7CBF-47AF-82E9-D834B2AEA4EF}"/>
              </a:ext>
            </a:extLst>
          </p:cNvPr>
          <p:cNvSpPr>
            <a:spLocks noGrp="1"/>
          </p:cNvSpPr>
          <p:nvPr>
            <p:ph type="sldNum" sz="quarter" idx="12"/>
          </p:nvPr>
        </p:nvSpPr>
        <p:spPr/>
        <p:txBody>
          <a:bodyPr/>
          <a:lstStyle/>
          <a:p>
            <a:fld id="{BBAD5F70-D78B-45D4-AAA4-4E223B81D173}" type="slidenum">
              <a:rPr lang="en-US" smtClean="0"/>
              <a:pPr/>
              <a:t>‹#›</a:t>
            </a:fld>
            <a:endParaRPr lang="en-US"/>
          </a:p>
        </p:txBody>
      </p:sp>
    </p:spTree>
    <p:extLst>
      <p:ext uri="{BB962C8B-B14F-4D97-AF65-F5344CB8AC3E}">
        <p14:creationId xmlns:p14="http://schemas.microsoft.com/office/powerpoint/2010/main" val="873704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45B82-AD05-4FD1-8AFB-3C1171B856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8560F7-115B-4151-BBEE-8CD636127534}"/>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1B25DCD-9084-4633-986D-62928061BDAF}"/>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9820DA8-B2B4-4562-8B47-28FD0348923B}"/>
              </a:ext>
            </a:extLst>
          </p:cNvPr>
          <p:cNvSpPr>
            <a:spLocks noGrp="1"/>
          </p:cNvSpPr>
          <p:nvPr>
            <p:ph type="dt" sz="half" idx="10"/>
          </p:nvPr>
        </p:nvSpPr>
        <p:spPr/>
        <p:txBody>
          <a:bodyPr/>
          <a:lstStyle/>
          <a:p>
            <a:fld id="{6A45B279-2457-464A-8075-4087DECDB78F}" type="datetime1">
              <a:rPr lang="en-US" smtClean="0"/>
              <a:t>7/1/2021</a:t>
            </a:fld>
            <a:endParaRPr lang="en-US"/>
          </a:p>
        </p:txBody>
      </p:sp>
      <p:sp>
        <p:nvSpPr>
          <p:cNvPr id="6" name="Footer Placeholder 5">
            <a:extLst>
              <a:ext uri="{FF2B5EF4-FFF2-40B4-BE49-F238E27FC236}">
                <a16:creationId xmlns:a16="http://schemas.microsoft.com/office/drawing/2014/main" id="{09231F36-8FD5-4AD4-86EB-C8B1E1C12417}"/>
              </a:ext>
            </a:extLst>
          </p:cNvPr>
          <p:cNvSpPr>
            <a:spLocks noGrp="1"/>
          </p:cNvSpPr>
          <p:nvPr>
            <p:ph type="ftr" sz="quarter" idx="11"/>
          </p:nvPr>
        </p:nvSpPr>
        <p:spPr/>
        <p:txBody>
          <a:bodyPr/>
          <a:lstStyle/>
          <a:p>
            <a:r>
              <a:rPr lang="en-US"/>
              <a:t>JSPM's RSCOE</a:t>
            </a:r>
          </a:p>
        </p:txBody>
      </p:sp>
      <p:sp>
        <p:nvSpPr>
          <p:cNvPr id="7" name="Slide Number Placeholder 6">
            <a:extLst>
              <a:ext uri="{FF2B5EF4-FFF2-40B4-BE49-F238E27FC236}">
                <a16:creationId xmlns:a16="http://schemas.microsoft.com/office/drawing/2014/main" id="{D281685D-3210-470B-8421-1E07C35B7E7D}"/>
              </a:ext>
            </a:extLst>
          </p:cNvPr>
          <p:cNvSpPr>
            <a:spLocks noGrp="1"/>
          </p:cNvSpPr>
          <p:nvPr>
            <p:ph type="sldNum" sz="quarter" idx="12"/>
          </p:nvPr>
        </p:nvSpPr>
        <p:spPr/>
        <p:txBody>
          <a:bodyPr/>
          <a:lstStyle/>
          <a:p>
            <a:fld id="{BBAD5F70-D78B-45D4-AAA4-4E223B81D173}" type="slidenum">
              <a:rPr lang="en-US" smtClean="0"/>
              <a:pPr/>
              <a:t>‹#›</a:t>
            </a:fld>
            <a:endParaRPr lang="en-US"/>
          </a:p>
        </p:txBody>
      </p:sp>
    </p:spTree>
    <p:extLst>
      <p:ext uri="{BB962C8B-B14F-4D97-AF65-F5344CB8AC3E}">
        <p14:creationId xmlns:p14="http://schemas.microsoft.com/office/powerpoint/2010/main" val="3028892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E7440-E2D2-4382-88E1-B687C2C377AD}"/>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14FD57-1FB6-4C70-B2F1-9E6394D1D68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019A1D06-BC3E-4D50-B612-079DB0EA1FEC}"/>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4F012EB-229B-4F36-A14F-CB7ACE805A0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9E0B0A6-8F1C-49F3-8684-144D39C9A5A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ECCAAB0-C28A-4B62-807B-A52B6B8614DE}"/>
              </a:ext>
            </a:extLst>
          </p:cNvPr>
          <p:cNvSpPr>
            <a:spLocks noGrp="1"/>
          </p:cNvSpPr>
          <p:nvPr>
            <p:ph type="dt" sz="half" idx="10"/>
          </p:nvPr>
        </p:nvSpPr>
        <p:spPr/>
        <p:txBody>
          <a:bodyPr/>
          <a:lstStyle/>
          <a:p>
            <a:fld id="{37A6EE8E-F016-4F68-A997-7BC58D231FA1}" type="datetime1">
              <a:rPr lang="en-US" smtClean="0"/>
              <a:t>7/1/2021</a:t>
            </a:fld>
            <a:endParaRPr lang="en-US"/>
          </a:p>
        </p:txBody>
      </p:sp>
      <p:sp>
        <p:nvSpPr>
          <p:cNvPr id="8" name="Footer Placeholder 7">
            <a:extLst>
              <a:ext uri="{FF2B5EF4-FFF2-40B4-BE49-F238E27FC236}">
                <a16:creationId xmlns:a16="http://schemas.microsoft.com/office/drawing/2014/main" id="{AF6FA9F3-4F0D-4EC6-8BA4-984CFFAA0870}"/>
              </a:ext>
            </a:extLst>
          </p:cNvPr>
          <p:cNvSpPr>
            <a:spLocks noGrp="1"/>
          </p:cNvSpPr>
          <p:nvPr>
            <p:ph type="ftr" sz="quarter" idx="11"/>
          </p:nvPr>
        </p:nvSpPr>
        <p:spPr/>
        <p:txBody>
          <a:bodyPr/>
          <a:lstStyle/>
          <a:p>
            <a:r>
              <a:rPr lang="en-US"/>
              <a:t>JSPM's RSCOE</a:t>
            </a:r>
          </a:p>
        </p:txBody>
      </p:sp>
      <p:sp>
        <p:nvSpPr>
          <p:cNvPr id="9" name="Slide Number Placeholder 8">
            <a:extLst>
              <a:ext uri="{FF2B5EF4-FFF2-40B4-BE49-F238E27FC236}">
                <a16:creationId xmlns:a16="http://schemas.microsoft.com/office/drawing/2014/main" id="{B6AD05D9-F162-411E-8F96-9F46EB39FF46}"/>
              </a:ext>
            </a:extLst>
          </p:cNvPr>
          <p:cNvSpPr>
            <a:spLocks noGrp="1"/>
          </p:cNvSpPr>
          <p:nvPr>
            <p:ph type="sldNum" sz="quarter" idx="12"/>
          </p:nvPr>
        </p:nvSpPr>
        <p:spPr/>
        <p:txBody>
          <a:bodyPr/>
          <a:lstStyle/>
          <a:p>
            <a:fld id="{BBAD5F70-D78B-45D4-AAA4-4E223B81D173}" type="slidenum">
              <a:rPr lang="en-US" smtClean="0"/>
              <a:pPr/>
              <a:t>‹#›</a:t>
            </a:fld>
            <a:endParaRPr lang="en-US"/>
          </a:p>
        </p:txBody>
      </p:sp>
    </p:spTree>
    <p:extLst>
      <p:ext uri="{BB962C8B-B14F-4D97-AF65-F5344CB8AC3E}">
        <p14:creationId xmlns:p14="http://schemas.microsoft.com/office/powerpoint/2010/main" val="1684149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17D24-EEEF-43D5-9520-D5AA9F1DB31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AC11EA8-3016-4017-AA10-CB355DF0FD7E}"/>
              </a:ext>
            </a:extLst>
          </p:cNvPr>
          <p:cNvSpPr>
            <a:spLocks noGrp="1"/>
          </p:cNvSpPr>
          <p:nvPr>
            <p:ph type="dt" sz="half" idx="10"/>
          </p:nvPr>
        </p:nvSpPr>
        <p:spPr/>
        <p:txBody>
          <a:bodyPr/>
          <a:lstStyle/>
          <a:p>
            <a:fld id="{E86B9B83-DB37-4704-B65F-135207E9F790}" type="datetime1">
              <a:rPr lang="en-US" smtClean="0"/>
              <a:t>7/1/2021</a:t>
            </a:fld>
            <a:endParaRPr lang="en-US"/>
          </a:p>
        </p:txBody>
      </p:sp>
      <p:sp>
        <p:nvSpPr>
          <p:cNvPr id="4" name="Footer Placeholder 3">
            <a:extLst>
              <a:ext uri="{FF2B5EF4-FFF2-40B4-BE49-F238E27FC236}">
                <a16:creationId xmlns:a16="http://schemas.microsoft.com/office/drawing/2014/main" id="{5B0826AB-7D3D-4481-9141-5969582B0650}"/>
              </a:ext>
            </a:extLst>
          </p:cNvPr>
          <p:cNvSpPr>
            <a:spLocks noGrp="1"/>
          </p:cNvSpPr>
          <p:nvPr>
            <p:ph type="ftr" sz="quarter" idx="11"/>
          </p:nvPr>
        </p:nvSpPr>
        <p:spPr/>
        <p:txBody>
          <a:bodyPr/>
          <a:lstStyle/>
          <a:p>
            <a:r>
              <a:rPr lang="en-US"/>
              <a:t>JSPM's RSCOE</a:t>
            </a:r>
          </a:p>
        </p:txBody>
      </p:sp>
      <p:sp>
        <p:nvSpPr>
          <p:cNvPr id="5" name="Slide Number Placeholder 4">
            <a:extLst>
              <a:ext uri="{FF2B5EF4-FFF2-40B4-BE49-F238E27FC236}">
                <a16:creationId xmlns:a16="http://schemas.microsoft.com/office/drawing/2014/main" id="{4AB3C7C1-FFCE-42A2-A5C5-7DCEBE23DD55}"/>
              </a:ext>
            </a:extLst>
          </p:cNvPr>
          <p:cNvSpPr>
            <a:spLocks noGrp="1"/>
          </p:cNvSpPr>
          <p:nvPr>
            <p:ph type="sldNum" sz="quarter" idx="12"/>
          </p:nvPr>
        </p:nvSpPr>
        <p:spPr/>
        <p:txBody>
          <a:bodyPr/>
          <a:lstStyle/>
          <a:p>
            <a:fld id="{BBAD5F70-D78B-45D4-AAA4-4E223B81D173}" type="slidenum">
              <a:rPr lang="en-US" smtClean="0"/>
              <a:pPr/>
              <a:t>‹#›</a:t>
            </a:fld>
            <a:endParaRPr lang="en-US"/>
          </a:p>
        </p:txBody>
      </p:sp>
    </p:spTree>
    <p:extLst>
      <p:ext uri="{BB962C8B-B14F-4D97-AF65-F5344CB8AC3E}">
        <p14:creationId xmlns:p14="http://schemas.microsoft.com/office/powerpoint/2010/main" val="3016747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28908E-176A-4E8B-8326-D6932B1F0563}"/>
              </a:ext>
            </a:extLst>
          </p:cNvPr>
          <p:cNvSpPr>
            <a:spLocks noGrp="1"/>
          </p:cNvSpPr>
          <p:nvPr>
            <p:ph type="dt" sz="half" idx="10"/>
          </p:nvPr>
        </p:nvSpPr>
        <p:spPr/>
        <p:txBody>
          <a:bodyPr/>
          <a:lstStyle/>
          <a:p>
            <a:fld id="{BFD0258D-5C11-4AEC-B337-039226019ECE}" type="datetime1">
              <a:rPr lang="en-US" smtClean="0"/>
              <a:t>7/1/2021</a:t>
            </a:fld>
            <a:endParaRPr lang="en-US"/>
          </a:p>
        </p:txBody>
      </p:sp>
      <p:sp>
        <p:nvSpPr>
          <p:cNvPr id="3" name="Footer Placeholder 2">
            <a:extLst>
              <a:ext uri="{FF2B5EF4-FFF2-40B4-BE49-F238E27FC236}">
                <a16:creationId xmlns:a16="http://schemas.microsoft.com/office/drawing/2014/main" id="{BB2DC068-79A3-4E37-AE7B-348841F2A6F1}"/>
              </a:ext>
            </a:extLst>
          </p:cNvPr>
          <p:cNvSpPr>
            <a:spLocks noGrp="1"/>
          </p:cNvSpPr>
          <p:nvPr>
            <p:ph type="ftr" sz="quarter" idx="11"/>
          </p:nvPr>
        </p:nvSpPr>
        <p:spPr/>
        <p:txBody>
          <a:bodyPr/>
          <a:lstStyle/>
          <a:p>
            <a:r>
              <a:rPr lang="en-US"/>
              <a:t>JSPM's RSCOE</a:t>
            </a:r>
          </a:p>
        </p:txBody>
      </p:sp>
      <p:sp>
        <p:nvSpPr>
          <p:cNvPr id="4" name="Slide Number Placeholder 3">
            <a:extLst>
              <a:ext uri="{FF2B5EF4-FFF2-40B4-BE49-F238E27FC236}">
                <a16:creationId xmlns:a16="http://schemas.microsoft.com/office/drawing/2014/main" id="{16E29785-5FAF-4243-9498-8FD93CD4715A}"/>
              </a:ext>
            </a:extLst>
          </p:cNvPr>
          <p:cNvSpPr>
            <a:spLocks noGrp="1"/>
          </p:cNvSpPr>
          <p:nvPr>
            <p:ph type="sldNum" sz="quarter" idx="12"/>
          </p:nvPr>
        </p:nvSpPr>
        <p:spPr/>
        <p:txBody>
          <a:bodyPr/>
          <a:lstStyle/>
          <a:p>
            <a:fld id="{BBAD5F70-D78B-45D4-AAA4-4E223B81D173}" type="slidenum">
              <a:rPr lang="en-US" smtClean="0"/>
              <a:pPr/>
              <a:t>‹#›</a:t>
            </a:fld>
            <a:endParaRPr lang="en-US"/>
          </a:p>
        </p:txBody>
      </p:sp>
    </p:spTree>
    <p:extLst>
      <p:ext uri="{BB962C8B-B14F-4D97-AF65-F5344CB8AC3E}">
        <p14:creationId xmlns:p14="http://schemas.microsoft.com/office/powerpoint/2010/main" val="3370910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62E48-8184-4C40-88AF-E8856F6ABE3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14B3BA0-97CD-44D9-9DF1-34476D8B740A}"/>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8758BCC-7655-4C3A-A487-1BCDF30B602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C2B1394-AE89-4844-B3C4-C781B03F873C}"/>
              </a:ext>
            </a:extLst>
          </p:cNvPr>
          <p:cNvSpPr>
            <a:spLocks noGrp="1"/>
          </p:cNvSpPr>
          <p:nvPr>
            <p:ph type="dt" sz="half" idx="10"/>
          </p:nvPr>
        </p:nvSpPr>
        <p:spPr/>
        <p:txBody>
          <a:bodyPr/>
          <a:lstStyle/>
          <a:p>
            <a:fld id="{FBCF3152-E3CE-40E0-A399-E0C7BA9781DE}" type="datetime1">
              <a:rPr lang="en-US" smtClean="0"/>
              <a:t>7/1/2021</a:t>
            </a:fld>
            <a:endParaRPr lang="en-US"/>
          </a:p>
        </p:txBody>
      </p:sp>
      <p:sp>
        <p:nvSpPr>
          <p:cNvPr id="6" name="Footer Placeholder 5">
            <a:extLst>
              <a:ext uri="{FF2B5EF4-FFF2-40B4-BE49-F238E27FC236}">
                <a16:creationId xmlns:a16="http://schemas.microsoft.com/office/drawing/2014/main" id="{ABACCCC7-44DC-4D1B-928B-E87C11E7684D}"/>
              </a:ext>
            </a:extLst>
          </p:cNvPr>
          <p:cNvSpPr>
            <a:spLocks noGrp="1"/>
          </p:cNvSpPr>
          <p:nvPr>
            <p:ph type="ftr" sz="quarter" idx="11"/>
          </p:nvPr>
        </p:nvSpPr>
        <p:spPr/>
        <p:txBody>
          <a:bodyPr/>
          <a:lstStyle/>
          <a:p>
            <a:r>
              <a:rPr lang="en-US"/>
              <a:t>JSPM's RSCOE</a:t>
            </a:r>
          </a:p>
        </p:txBody>
      </p:sp>
      <p:sp>
        <p:nvSpPr>
          <p:cNvPr id="7" name="Slide Number Placeholder 6">
            <a:extLst>
              <a:ext uri="{FF2B5EF4-FFF2-40B4-BE49-F238E27FC236}">
                <a16:creationId xmlns:a16="http://schemas.microsoft.com/office/drawing/2014/main" id="{2BCB2B2C-208A-4003-B3E7-5641F02E1323}"/>
              </a:ext>
            </a:extLst>
          </p:cNvPr>
          <p:cNvSpPr>
            <a:spLocks noGrp="1"/>
          </p:cNvSpPr>
          <p:nvPr>
            <p:ph type="sldNum" sz="quarter" idx="12"/>
          </p:nvPr>
        </p:nvSpPr>
        <p:spPr/>
        <p:txBody>
          <a:bodyPr/>
          <a:lstStyle/>
          <a:p>
            <a:fld id="{BBAD5F70-D78B-45D4-AAA4-4E223B81D173}" type="slidenum">
              <a:rPr lang="en-US" smtClean="0"/>
              <a:pPr/>
              <a:t>‹#›</a:t>
            </a:fld>
            <a:endParaRPr lang="en-US"/>
          </a:p>
        </p:txBody>
      </p:sp>
    </p:spTree>
    <p:extLst>
      <p:ext uri="{BB962C8B-B14F-4D97-AF65-F5344CB8AC3E}">
        <p14:creationId xmlns:p14="http://schemas.microsoft.com/office/powerpoint/2010/main" val="3289426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10470-64FB-4A08-953A-5DE0929D91A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1BA5C3B-1AF4-4C1F-B044-A5CE20ACA9F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65783C74-63B8-4728-A09F-98AB0E6E307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7D48066-6A5B-4F0C-B04D-DD89908B5DAF}"/>
              </a:ext>
            </a:extLst>
          </p:cNvPr>
          <p:cNvSpPr>
            <a:spLocks noGrp="1"/>
          </p:cNvSpPr>
          <p:nvPr>
            <p:ph type="dt" sz="half" idx="10"/>
          </p:nvPr>
        </p:nvSpPr>
        <p:spPr/>
        <p:txBody>
          <a:bodyPr/>
          <a:lstStyle/>
          <a:p>
            <a:fld id="{CAA0EF28-954E-467B-AF88-F3BDFD0B1AAF}" type="datetime1">
              <a:rPr lang="en-US" smtClean="0"/>
              <a:t>7/1/2021</a:t>
            </a:fld>
            <a:endParaRPr lang="en-US"/>
          </a:p>
        </p:txBody>
      </p:sp>
      <p:sp>
        <p:nvSpPr>
          <p:cNvPr id="6" name="Footer Placeholder 5">
            <a:extLst>
              <a:ext uri="{FF2B5EF4-FFF2-40B4-BE49-F238E27FC236}">
                <a16:creationId xmlns:a16="http://schemas.microsoft.com/office/drawing/2014/main" id="{4BA1E312-B0AD-437E-83F1-86D2306E2EF6}"/>
              </a:ext>
            </a:extLst>
          </p:cNvPr>
          <p:cNvSpPr>
            <a:spLocks noGrp="1"/>
          </p:cNvSpPr>
          <p:nvPr>
            <p:ph type="ftr" sz="quarter" idx="11"/>
          </p:nvPr>
        </p:nvSpPr>
        <p:spPr/>
        <p:txBody>
          <a:bodyPr/>
          <a:lstStyle/>
          <a:p>
            <a:r>
              <a:rPr lang="en-US"/>
              <a:t>JSPM's RSCOE</a:t>
            </a:r>
          </a:p>
        </p:txBody>
      </p:sp>
      <p:sp>
        <p:nvSpPr>
          <p:cNvPr id="7" name="Slide Number Placeholder 6">
            <a:extLst>
              <a:ext uri="{FF2B5EF4-FFF2-40B4-BE49-F238E27FC236}">
                <a16:creationId xmlns:a16="http://schemas.microsoft.com/office/drawing/2014/main" id="{14837F3B-5448-4F0D-B1EB-73CA6A7250E6}"/>
              </a:ext>
            </a:extLst>
          </p:cNvPr>
          <p:cNvSpPr>
            <a:spLocks noGrp="1"/>
          </p:cNvSpPr>
          <p:nvPr>
            <p:ph type="sldNum" sz="quarter" idx="12"/>
          </p:nvPr>
        </p:nvSpPr>
        <p:spPr/>
        <p:txBody>
          <a:bodyPr/>
          <a:lstStyle/>
          <a:p>
            <a:fld id="{BBAD5F70-D78B-45D4-AAA4-4E223B81D173}" type="slidenum">
              <a:rPr lang="en-US" smtClean="0"/>
              <a:pPr/>
              <a:t>‹#›</a:t>
            </a:fld>
            <a:endParaRPr lang="en-US"/>
          </a:p>
        </p:txBody>
      </p:sp>
    </p:spTree>
    <p:extLst>
      <p:ext uri="{BB962C8B-B14F-4D97-AF65-F5344CB8AC3E}">
        <p14:creationId xmlns:p14="http://schemas.microsoft.com/office/powerpoint/2010/main" val="1771730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FE6A1E-5B46-45B6-BD75-04EBFC11F6D6}"/>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C1F496-CF7A-45D9-89F0-A23CDB2E9A4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C8E2C0-B313-40DD-A1C8-B1A9597A6A1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611DC05-D9DA-4C24-814B-DC5FB29C04AA}" type="datetime1">
              <a:rPr lang="en-US" smtClean="0"/>
              <a:t>7/1/2021</a:t>
            </a:fld>
            <a:endParaRPr lang="en-US"/>
          </a:p>
        </p:txBody>
      </p:sp>
      <p:sp>
        <p:nvSpPr>
          <p:cNvPr id="5" name="Footer Placeholder 4">
            <a:extLst>
              <a:ext uri="{FF2B5EF4-FFF2-40B4-BE49-F238E27FC236}">
                <a16:creationId xmlns:a16="http://schemas.microsoft.com/office/drawing/2014/main" id="{EB6A7DBF-E1CE-4EBC-A502-1A972AB3DB5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JSPM's RSCOE</a:t>
            </a:r>
          </a:p>
        </p:txBody>
      </p:sp>
      <p:sp>
        <p:nvSpPr>
          <p:cNvPr id="6" name="Slide Number Placeholder 5">
            <a:extLst>
              <a:ext uri="{FF2B5EF4-FFF2-40B4-BE49-F238E27FC236}">
                <a16:creationId xmlns:a16="http://schemas.microsoft.com/office/drawing/2014/main" id="{2BE22A9F-9F1A-4D11-B4FE-3B679E42297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BAD5F70-D78B-45D4-AAA4-4E223B81D173}" type="slidenum">
              <a:rPr lang="en-US" smtClean="0"/>
              <a:pPr/>
              <a:t>‹#›</a:t>
            </a:fld>
            <a:endParaRPr lang="en-US"/>
          </a:p>
        </p:txBody>
      </p:sp>
    </p:spTree>
    <p:extLst>
      <p:ext uri="{BB962C8B-B14F-4D97-AF65-F5344CB8AC3E}">
        <p14:creationId xmlns:p14="http://schemas.microsoft.com/office/powerpoint/2010/main" val="18514930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javatpoint.com/rl-rotation-in-avl-tre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0"/>
            <a:ext cx="7772400" cy="1470025"/>
          </a:xfrm>
        </p:spPr>
        <p:txBody>
          <a:bodyPr>
            <a:normAutofit/>
          </a:bodyPr>
          <a:lstStyle/>
          <a:p>
            <a:pPr algn="ctr"/>
            <a:r>
              <a:rPr lang="en-US" sz="5400" dirty="0">
                <a:latin typeface="Times New Roman" pitchFamily="18" charset="0"/>
                <a:cs typeface="Times New Roman" pitchFamily="18" charset="0"/>
              </a:rPr>
              <a:t>AVL Tree</a:t>
            </a:r>
          </a:p>
        </p:txBody>
      </p:sp>
      <p:sp>
        <p:nvSpPr>
          <p:cNvPr id="3" name="Subtitle 2"/>
          <p:cNvSpPr>
            <a:spLocks noGrp="1"/>
          </p:cNvSpPr>
          <p:nvPr>
            <p:ph type="subTitle" idx="1"/>
          </p:nvPr>
        </p:nvSpPr>
        <p:spPr>
          <a:xfrm>
            <a:off x="1295400" y="3429000"/>
            <a:ext cx="6400800" cy="1752600"/>
          </a:xfrm>
        </p:spPr>
        <p:txBody>
          <a:bodyPr/>
          <a:lstStyle/>
          <a:p>
            <a:pPr algn="ctr"/>
            <a:r>
              <a:rPr lang="en-US" dirty="0"/>
              <a:t>By</a:t>
            </a:r>
          </a:p>
          <a:p>
            <a:pPr algn="ctr"/>
            <a:r>
              <a:rPr lang="en-US" dirty="0"/>
              <a:t>Prof. A. H. Hingmire</a:t>
            </a:r>
          </a:p>
        </p:txBody>
      </p:sp>
      <p:sp>
        <p:nvSpPr>
          <p:cNvPr id="4" name="Date Placeholder 3">
            <a:extLst>
              <a:ext uri="{FF2B5EF4-FFF2-40B4-BE49-F238E27FC236}">
                <a16:creationId xmlns:a16="http://schemas.microsoft.com/office/drawing/2014/main" id="{0E3B1969-7A17-4B4B-9596-86E5104CC8F3}"/>
              </a:ext>
            </a:extLst>
          </p:cNvPr>
          <p:cNvSpPr>
            <a:spLocks noGrp="1"/>
          </p:cNvSpPr>
          <p:nvPr>
            <p:ph type="dt" sz="half" idx="10"/>
          </p:nvPr>
        </p:nvSpPr>
        <p:spPr/>
        <p:txBody>
          <a:bodyPr/>
          <a:lstStyle/>
          <a:p>
            <a:fld id="{1B171379-CB4C-4219-9496-1BA8C61FC9D0}" type="datetime1">
              <a:rPr lang="en-US" smtClean="0"/>
              <a:t>7/1/2021</a:t>
            </a:fld>
            <a:endParaRPr lang="en-US"/>
          </a:p>
        </p:txBody>
      </p:sp>
      <p:sp>
        <p:nvSpPr>
          <p:cNvPr id="5" name="Footer Placeholder 4">
            <a:extLst>
              <a:ext uri="{FF2B5EF4-FFF2-40B4-BE49-F238E27FC236}">
                <a16:creationId xmlns:a16="http://schemas.microsoft.com/office/drawing/2014/main" id="{5856A687-9EF3-481A-B7C3-1CCFA55255FC}"/>
              </a:ext>
            </a:extLst>
          </p:cNvPr>
          <p:cNvSpPr>
            <a:spLocks noGrp="1"/>
          </p:cNvSpPr>
          <p:nvPr>
            <p:ph type="ftr" sz="quarter" idx="11"/>
          </p:nvPr>
        </p:nvSpPr>
        <p:spPr/>
        <p:txBody>
          <a:bodyPr/>
          <a:lstStyle/>
          <a:p>
            <a:r>
              <a:rPr lang="en-US"/>
              <a:t>JSPM's RSCOE</a:t>
            </a:r>
          </a:p>
        </p:txBody>
      </p:sp>
      <p:sp>
        <p:nvSpPr>
          <p:cNvPr id="6" name="Slide Number Placeholder 5">
            <a:extLst>
              <a:ext uri="{FF2B5EF4-FFF2-40B4-BE49-F238E27FC236}">
                <a16:creationId xmlns:a16="http://schemas.microsoft.com/office/drawing/2014/main" id="{CEB31259-2733-4895-9C2D-22DD2500A50B}"/>
              </a:ext>
            </a:extLst>
          </p:cNvPr>
          <p:cNvSpPr>
            <a:spLocks noGrp="1"/>
          </p:cNvSpPr>
          <p:nvPr>
            <p:ph type="sldNum" sz="quarter" idx="12"/>
          </p:nvPr>
        </p:nvSpPr>
        <p:spPr/>
        <p:txBody>
          <a:bodyPr/>
          <a:lstStyle/>
          <a:p>
            <a:fld id="{BBAD5F70-D78B-45D4-AAA4-4E223B81D173}"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標題 1"/>
          <p:cNvSpPr>
            <a:spLocks noGrp="1"/>
          </p:cNvSpPr>
          <p:nvPr>
            <p:ph type="title"/>
          </p:nvPr>
        </p:nvSpPr>
        <p:spPr/>
        <p:txBody>
          <a:bodyPr/>
          <a:lstStyle/>
          <a:p>
            <a:pPr eaLnBrk="1" hangingPunct="1"/>
            <a:r>
              <a:rPr lang="en-US" altLang="zh-TW" dirty="0"/>
              <a:t>Rotation Types (3)</a:t>
            </a:r>
            <a:endParaRPr lang="zh-TW" altLang="en-US" dirty="0"/>
          </a:p>
        </p:txBody>
      </p:sp>
      <p:sp>
        <p:nvSpPr>
          <p:cNvPr id="2" name="Date Placeholder 1">
            <a:extLst>
              <a:ext uri="{FF2B5EF4-FFF2-40B4-BE49-F238E27FC236}">
                <a16:creationId xmlns:a16="http://schemas.microsoft.com/office/drawing/2014/main" id="{C00285ED-E8A1-4BE3-BDEB-CBB38FCD6E86}"/>
              </a:ext>
            </a:extLst>
          </p:cNvPr>
          <p:cNvSpPr>
            <a:spLocks noGrp="1"/>
          </p:cNvSpPr>
          <p:nvPr>
            <p:ph type="dt" sz="half" idx="10"/>
          </p:nvPr>
        </p:nvSpPr>
        <p:spPr/>
        <p:txBody>
          <a:bodyPr/>
          <a:lstStyle/>
          <a:p>
            <a:fld id="{04624534-F4B8-415F-8714-92A2800E16BF}" type="datetime1">
              <a:rPr lang="en-US" smtClean="0"/>
              <a:t>7/1/2021</a:t>
            </a:fld>
            <a:endParaRPr lang="en-US"/>
          </a:p>
        </p:txBody>
      </p:sp>
      <p:sp>
        <p:nvSpPr>
          <p:cNvPr id="3" name="Footer Placeholder 2">
            <a:extLst>
              <a:ext uri="{FF2B5EF4-FFF2-40B4-BE49-F238E27FC236}">
                <a16:creationId xmlns:a16="http://schemas.microsoft.com/office/drawing/2014/main" id="{7646A7C3-2153-420D-BBC9-F82327CE5664}"/>
              </a:ext>
            </a:extLst>
          </p:cNvPr>
          <p:cNvSpPr>
            <a:spLocks noGrp="1"/>
          </p:cNvSpPr>
          <p:nvPr>
            <p:ph type="ftr" sz="quarter" idx="11"/>
          </p:nvPr>
        </p:nvSpPr>
        <p:spPr/>
        <p:txBody>
          <a:bodyPr/>
          <a:lstStyle/>
          <a:p>
            <a:r>
              <a:rPr lang="en-US"/>
              <a:t>JSPM's RSCOE</a:t>
            </a:r>
          </a:p>
        </p:txBody>
      </p:sp>
      <p:sp>
        <p:nvSpPr>
          <p:cNvPr id="7" name="Slide Number Placeholder 6">
            <a:extLst>
              <a:ext uri="{FF2B5EF4-FFF2-40B4-BE49-F238E27FC236}">
                <a16:creationId xmlns:a16="http://schemas.microsoft.com/office/drawing/2014/main" id="{6FD5908E-0EB0-4BDA-BEF9-2A6D1B4386DC}"/>
              </a:ext>
            </a:extLst>
          </p:cNvPr>
          <p:cNvSpPr>
            <a:spLocks noGrp="1"/>
          </p:cNvSpPr>
          <p:nvPr>
            <p:ph type="sldNum" sz="quarter" idx="12"/>
          </p:nvPr>
        </p:nvSpPr>
        <p:spPr/>
        <p:txBody>
          <a:bodyPr/>
          <a:lstStyle/>
          <a:p>
            <a:fld id="{BBAD5F70-D78B-45D4-AAA4-4E223B81D173}" type="slidenum">
              <a:rPr lang="en-US" smtClean="0"/>
              <a:pPr/>
              <a:t>10</a:t>
            </a:fld>
            <a:endParaRPr lang="en-US"/>
          </a:p>
        </p:txBody>
      </p:sp>
      <p:pic>
        <p:nvPicPr>
          <p:cNvPr id="6" name="Picture 5">
            <a:extLst>
              <a:ext uri="{FF2B5EF4-FFF2-40B4-BE49-F238E27FC236}">
                <a16:creationId xmlns:a16="http://schemas.microsoft.com/office/drawing/2014/main" id="{D72DCF4C-19BC-4451-9AB9-BB6180A54119}"/>
              </a:ext>
            </a:extLst>
          </p:cNvPr>
          <p:cNvPicPr>
            <a:picLocks noChangeAspect="1"/>
          </p:cNvPicPr>
          <p:nvPr/>
        </p:nvPicPr>
        <p:blipFill>
          <a:blip r:embed="rId2"/>
          <a:stretch>
            <a:fillRect/>
          </a:stretch>
        </p:blipFill>
        <p:spPr>
          <a:xfrm>
            <a:off x="0" y="2224043"/>
            <a:ext cx="9144000" cy="2409914"/>
          </a:xfrm>
          <a:prstGeom prst="rect">
            <a:avLst/>
          </a:prstGeom>
        </p:spPr>
      </p:pic>
    </p:spTree>
    <p:extLst>
      <p:ext uri="{BB962C8B-B14F-4D97-AF65-F5344CB8AC3E}">
        <p14:creationId xmlns:p14="http://schemas.microsoft.com/office/powerpoint/2010/main" val="2179723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標題 1"/>
          <p:cNvSpPr>
            <a:spLocks noGrp="1"/>
          </p:cNvSpPr>
          <p:nvPr>
            <p:ph type="title"/>
          </p:nvPr>
        </p:nvSpPr>
        <p:spPr/>
        <p:txBody>
          <a:bodyPr/>
          <a:lstStyle/>
          <a:p>
            <a:pPr eaLnBrk="1" hangingPunct="1"/>
            <a:r>
              <a:rPr lang="en-US" altLang="zh-TW" dirty="0"/>
              <a:t>Rotation Types (4)</a:t>
            </a:r>
            <a:endParaRPr lang="zh-TW" altLang="en-US" dirty="0"/>
          </a:p>
        </p:txBody>
      </p:sp>
      <p:sp>
        <p:nvSpPr>
          <p:cNvPr id="25603" name="內容版面配置區 2"/>
          <p:cNvSpPr>
            <a:spLocks noGrp="1"/>
          </p:cNvSpPr>
          <p:nvPr>
            <p:ph idx="1"/>
          </p:nvPr>
        </p:nvSpPr>
        <p:spPr>
          <a:xfrm>
            <a:off x="114300" y="-1365250"/>
            <a:ext cx="7886700" cy="4351338"/>
          </a:xfrm>
        </p:spPr>
        <p:txBody>
          <a:bodyPr/>
          <a:lstStyle/>
          <a:p>
            <a:pPr lvl="1" eaLnBrk="1" hangingPunct="1"/>
            <a:r>
              <a:rPr lang="en-US" altLang="zh-TW" dirty="0"/>
              <a:t>LR: Y is inserted in the right </a:t>
            </a:r>
            <a:r>
              <a:rPr lang="en-US" altLang="zh-TW" dirty="0" err="1"/>
              <a:t>subtree</a:t>
            </a:r>
            <a:r>
              <a:rPr lang="en-US" altLang="zh-TW" dirty="0"/>
              <a:t> of the left </a:t>
            </a:r>
            <a:r>
              <a:rPr lang="en-US" altLang="zh-TW" dirty="0" err="1"/>
              <a:t>subtree</a:t>
            </a:r>
            <a:r>
              <a:rPr lang="en-US" altLang="zh-TW" dirty="0"/>
              <a:t> of A</a:t>
            </a:r>
            <a:endParaRPr lang="zh-TW" altLang="en-US" dirty="0"/>
          </a:p>
        </p:txBody>
      </p:sp>
      <p:sp>
        <p:nvSpPr>
          <p:cNvPr id="2" name="Date Placeholder 1">
            <a:extLst>
              <a:ext uri="{FF2B5EF4-FFF2-40B4-BE49-F238E27FC236}">
                <a16:creationId xmlns:a16="http://schemas.microsoft.com/office/drawing/2014/main" id="{E0787052-06EF-4536-80DE-050861795D74}"/>
              </a:ext>
            </a:extLst>
          </p:cNvPr>
          <p:cNvSpPr>
            <a:spLocks noGrp="1"/>
          </p:cNvSpPr>
          <p:nvPr>
            <p:ph type="dt" sz="half" idx="10"/>
          </p:nvPr>
        </p:nvSpPr>
        <p:spPr/>
        <p:txBody>
          <a:bodyPr/>
          <a:lstStyle/>
          <a:p>
            <a:fld id="{0FC81D2D-CF62-4D4C-B0EF-AAF0DE22F3A6}" type="datetime1">
              <a:rPr lang="en-US" smtClean="0"/>
              <a:t>7/1/2021</a:t>
            </a:fld>
            <a:endParaRPr lang="en-US"/>
          </a:p>
        </p:txBody>
      </p:sp>
      <p:sp>
        <p:nvSpPr>
          <p:cNvPr id="3" name="Footer Placeholder 2">
            <a:extLst>
              <a:ext uri="{FF2B5EF4-FFF2-40B4-BE49-F238E27FC236}">
                <a16:creationId xmlns:a16="http://schemas.microsoft.com/office/drawing/2014/main" id="{4A14D435-7AE4-442D-A3D4-E6818DAFAF6C}"/>
              </a:ext>
            </a:extLst>
          </p:cNvPr>
          <p:cNvSpPr>
            <a:spLocks noGrp="1"/>
          </p:cNvSpPr>
          <p:nvPr>
            <p:ph type="ftr" sz="quarter" idx="11"/>
          </p:nvPr>
        </p:nvSpPr>
        <p:spPr/>
        <p:txBody>
          <a:bodyPr/>
          <a:lstStyle/>
          <a:p>
            <a:r>
              <a:rPr lang="en-US"/>
              <a:t>JSPM's RSCOE</a:t>
            </a:r>
          </a:p>
        </p:txBody>
      </p:sp>
      <p:sp>
        <p:nvSpPr>
          <p:cNvPr id="4" name="Slide Number Placeholder 3">
            <a:extLst>
              <a:ext uri="{FF2B5EF4-FFF2-40B4-BE49-F238E27FC236}">
                <a16:creationId xmlns:a16="http://schemas.microsoft.com/office/drawing/2014/main" id="{708C1D87-2C3C-4346-95C7-C0619B707CD5}"/>
              </a:ext>
            </a:extLst>
          </p:cNvPr>
          <p:cNvSpPr>
            <a:spLocks noGrp="1"/>
          </p:cNvSpPr>
          <p:nvPr>
            <p:ph type="sldNum" sz="quarter" idx="12"/>
          </p:nvPr>
        </p:nvSpPr>
        <p:spPr/>
        <p:txBody>
          <a:bodyPr/>
          <a:lstStyle/>
          <a:p>
            <a:fld id="{BBAD5F70-D78B-45D4-AAA4-4E223B81D173}" type="slidenum">
              <a:rPr lang="en-US" smtClean="0"/>
              <a:pPr/>
              <a:t>11</a:t>
            </a:fld>
            <a:endParaRPr lang="en-US"/>
          </a:p>
        </p:txBody>
      </p:sp>
      <p:sp>
        <p:nvSpPr>
          <p:cNvPr id="5" name="TextBox 4">
            <a:extLst>
              <a:ext uri="{FF2B5EF4-FFF2-40B4-BE49-F238E27FC236}">
                <a16:creationId xmlns:a16="http://schemas.microsoft.com/office/drawing/2014/main" id="{F6D967C2-90B6-493F-B073-56B2F52ED24C}"/>
              </a:ext>
            </a:extLst>
          </p:cNvPr>
          <p:cNvSpPr txBox="1"/>
          <p:nvPr/>
        </p:nvSpPr>
        <p:spPr>
          <a:xfrm>
            <a:off x="838200" y="1690689"/>
            <a:ext cx="7886700" cy="2031325"/>
          </a:xfrm>
          <a:prstGeom prst="rect">
            <a:avLst/>
          </a:prstGeom>
          <a:noFill/>
        </p:spPr>
        <p:txBody>
          <a:bodyPr wrap="square" rtlCol="0">
            <a:spAutoFit/>
          </a:bodyPr>
          <a:lstStyle/>
          <a:p>
            <a:pPr algn="just"/>
            <a:r>
              <a:rPr lang="en-US" b="0" i="0" dirty="0">
                <a:solidFill>
                  <a:srgbClr val="610B4B"/>
                </a:solidFill>
                <a:effectLst/>
                <a:latin typeface="erdana"/>
              </a:rPr>
              <a:t>RL Rotation</a:t>
            </a:r>
          </a:p>
          <a:p>
            <a:pPr algn="just"/>
            <a:r>
              <a:rPr lang="en-US" b="0" i="0" dirty="0">
                <a:solidFill>
                  <a:srgbClr val="333333"/>
                </a:solidFill>
                <a:effectLst/>
                <a:latin typeface="Inter-Regular"/>
              </a:rPr>
              <a:t>As already discussed, that double rotations are bit tougher than single rotation which has already explained above. </a:t>
            </a:r>
            <a:r>
              <a:rPr lang="en-US" b="0" i="0" u="none" strike="noStrike" dirty="0">
                <a:solidFill>
                  <a:srgbClr val="008000"/>
                </a:solidFill>
                <a:effectLst/>
                <a:latin typeface="Inter-Regular"/>
                <a:hlinkClick r:id="rId2"/>
              </a:rPr>
              <a:t>R L rotation</a:t>
            </a:r>
            <a:r>
              <a:rPr lang="en-US" b="0" i="0" dirty="0">
                <a:solidFill>
                  <a:srgbClr val="333333"/>
                </a:solidFill>
                <a:effectLst/>
                <a:latin typeface="Inter-Regular"/>
              </a:rPr>
              <a:t> = LL rotation + RR rotation, i.e., first LL rotation is performed on subtree and then RR rotation is performed on full tree, by full tree we mean the first node from the path of inserted node whose balance factor is other than -1, 0, or 1.</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標題 1"/>
          <p:cNvSpPr>
            <a:spLocks noGrp="1"/>
          </p:cNvSpPr>
          <p:nvPr>
            <p:ph type="title"/>
          </p:nvPr>
        </p:nvSpPr>
        <p:spPr/>
        <p:txBody>
          <a:bodyPr/>
          <a:lstStyle/>
          <a:p>
            <a:pPr eaLnBrk="1" hangingPunct="1"/>
            <a:r>
              <a:rPr lang="en-US" altLang="zh-TW" dirty="0"/>
              <a:t>Rotation Types (4)</a:t>
            </a:r>
            <a:endParaRPr lang="zh-TW" altLang="en-US" dirty="0"/>
          </a:p>
        </p:txBody>
      </p:sp>
      <p:sp>
        <p:nvSpPr>
          <p:cNvPr id="25603" name="內容版面配置區 2"/>
          <p:cNvSpPr>
            <a:spLocks noGrp="1"/>
          </p:cNvSpPr>
          <p:nvPr>
            <p:ph idx="1"/>
          </p:nvPr>
        </p:nvSpPr>
        <p:spPr>
          <a:xfrm>
            <a:off x="114300" y="-1365250"/>
            <a:ext cx="7886700" cy="4351338"/>
          </a:xfrm>
        </p:spPr>
        <p:txBody>
          <a:bodyPr/>
          <a:lstStyle/>
          <a:p>
            <a:pPr lvl="1" eaLnBrk="1" hangingPunct="1"/>
            <a:r>
              <a:rPr lang="en-US" altLang="zh-TW" dirty="0"/>
              <a:t>LR: Y is inserted in the right </a:t>
            </a:r>
            <a:r>
              <a:rPr lang="en-US" altLang="zh-TW" dirty="0" err="1"/>
              <a:t>subtree</a:t>
            </a:r>
            <a:r>
              <a:rPr lang="en-US" altLang="zh-TW" dirty="0"/>
              <a:t> of the left </a:t>
            </a:r>
            <a:r>
              <a:rPr lang="en-US" altLang="zh-TW" dirty="0" err="1"/>
              <a:t>subtree</a:t>
            </a:r>
            <a:r>
              <a:rPr lang="en-US" altLang="zh-TW" dirty="0"/>
              <a:t> of A</a:t>
            </a:r>
            <a:endParaRPr lang="zh-TW" altLang="en-US" dirty="0"/>
          </a:p>
        </p:txBody>
      </p:sp>
      <p:sp>
        <p:nvSpPr>
          <p:cNvPr id="2" name="Date Placeholder 1">
            <a:extLst>
              <a:ext uri="{FF2B5EF4-FFF2-40B4-BE49-F238E27FC236}">
                <a16:creationId xmlns:a16="http://schemas.microsoft.com/office/drawing/2014/main" id="{E0787052-06EF-4536-80DE-050861795D74}"/>
              </a:ext>
            </a:extLst>
          </p:cNvPr>
          <p:cNvSpPr>
            <a:spLocks noGrp="1"/>
          </p:cNvSpPr>
          <p:nvPr>
            <p:ph type="dt" sz="half" idx="10"/>
          </p:nvPr>
        </p:nvSpPr>
        <p:spPr/>
        <p:txBody>
          <a:bodyPr/>
          <a:lstStyle/>
          <a:p>
            <a:fld id="{0FC81D2D-CF62-4D4C-B0EF-AAF0DE22F3A6}" type="datetime1">
              <a:rPr lang="en-US" smtClean="0"/>
              <a:t>7/1/2021</a:t>
            </a:fld>
            <a:endParaRPr lang="en-US"/>
          </a:p>
        </p:txBody>
      </p:sp>
      <p:sp>
        <p:nvSpPr>
          <p:cNvPr id="3" name="Footer Placeholder 2">
            <a:extLst>
              <a:ext uri="{FF2B5EF4-FFF2-40B4-BE49-F238E27FC236}">
                <a16:creationId xmlns:a16="http://schemas.microsoft.com/office/drawing/2014/main" id="{4A14D435-7AE4-442D-A3D4-E6818DAFAF6C}"/>
              </a:ext>
            </a:extLst>
          </p:cNvPr>
          <p:cNvSpPr>
            <a:spLocks noGrp="1"/>
          </p:cNvSpPr>
          <p:nvPr>
            <p:ph type="ftr" sz="quarter" idx="11"/>
          </p:nvPr>
        </p:nvSpPr>
        <p:spPr/>
        <p:txBody>
          <a:bodyPr/>
          <a:lstStyle/>
          <a:p>
            <a:r>
              <a:rPr lang="en-US"/>
              <a:t>JSPM's RSCOE</a:t>
            </a:r>
          </a:p>
        </p:txBody>
      </p:sp>
      <p:sp>
        <p:nvSpPr>
          <p:cNvPr id="4" name="Slide Number Placeholder 3">
            <a:extLst>
              <a:ext uri="{FF2B5EF4-FFF2-40B4-BE49-F238E27FC236}">
                <a16:creationId xmlns:a16="http://schemas.microsoft.com/office/drawing/2014/main" id="{708C1D87-2C3C-4346-95C7-C0619B707CD5}"/>
              </a:ext>
            </a:extLst>
          </p:cNvPr>
          <p:cNvSpPr>
            <a:spLocks noGrp="1"/>
          </p:cNvSpPr>
          <p:nvPr>
            <p:ph type="sldNum" sz="quarter" idx="12"/>
          </p:nvPr>
        </p:nvSpPr>
        <p:spPr/>
        <p:txBody>
          <a:bodyPr/>
          <a:lstStyle/>
          <a:p>
            <a:fld id="{BBAD5F70-D78B-45D4-AAA4-4E223B81D173}" type="slidenum">
              <a:rPr lang="en-US" smtClean="0"/>
              <a:pPr/>
              <a:t>12</a:t>
            </a:fld>
            <a:endParaRPr lang="en-US"/>
          </a:p>
        </p:txBody>
      </p:sp>
      <p:pic>
        <p:nvPicPr>
          <p:cNvPr id="7" name="Picture 6">
            <a:extLst>
              <a:ext uri="{FF2B5EF4-FFF2-40B4-BE49-F238E27FC236}">
                <a16:creationId xmlns:a16="http://schemas.microsoft.com/office/drawing/2014/main" id="{F3CBD065-F5D6-4514-84DB-E0E4BA8B90F7}"/>
              </a:ext>
            </a:extLst>
          </p:cNvPr>
          <p:cNvPicPr>
            <a:picLocks noChangeAspect="1"/>
          </p:cNvPicPr>
          <p:nvPr/>
        </p:nvPicPr>
        <p:blipFill>
          <a:blip r:embed="rId2"/>
          <a:stretch>
            <a:fillRect/>
          </a:stretch>
        </p:blipFill>
        <p:spPr>
          <a:xfrm>
            <a:off x="0" y="1435594"/>
            <a:ext cx="9144000" cy="5216492"/>
          </a:xfrm>
          <a:prstGeom prst="rect">
            <a:avLst/>
          </a:prstGeom>
        </p:spPr>
      </p:pic>
    </p:spTree>
    <p:extLst>
      <p:ext uri="{BB962C8B-B14F-4D97-AF65-F5344CB8AC3E}">
        <p14:creationId xmlns:p14="http://schemas.microsoft.com/office/powerpoint/2010/main" val="480493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標題 1"/>
          <p:cNvSpPr>
            <a:spLocks noGrp="1"/>
          </p:cNvSpPr>
          <p:nvPr>
            <p:ph type="title"/>
          </p:nvPr>
        </p:nvSpPr>
        <p:spPr/>
        <p:txBody>
          <a:bodyPr/>
          <a:lstStyle/>
          <a:p>
            <a:pPr eaLnBrk="1" hangingPunct="1"/>
            <a:r>
              <a:rPr lang="en-US" altLang="zh-TW" dirty="0"/>
              <a:t>Rotation Types (4)</a:t>
            </a:r>
            <a:endParaRPr lang="zh-TW" altLang="en-US" dirty="0"/>
          </a:p>
        </p:txBody>
      </p:sp>
      <p:sp>
        <p:nvSpPr>
          <p:cNvPr id="25603" name="內容版面配置區 2"/>
          <p:cNvSpPr>
            <a:spLocks noGrp="1"/>
          </p:cNvSpPr>
          <p:nvPr>
            <p:ph idx="1"/>
          </p:nvPr>
        </p:nvSpPr>
        <p:spPr>
          <a:xfrm>
            <a:off x="114300" y="-1365250"/>
            <a:ext cx="7886700" cy="4351338"/>
          </a:xfrm>
        </p:spPr>
        <p:txBody>
          <a:bodyPr/>
          <a:lstStyle/>
          <a:p>
            <a:pPr lvl="1" eaLnBrk="1" hangingPunct="1"/>
            <a:r>
              <a:rPr lang="en-US" altLang="zh-TW" dirty="0"/>
              <a:t>LR: Y is inserted in the right </a:t>
            </a:r>
            <a:r>
              <a:rPr lang="en-US" altLang="zh-TW" dirty="0" err="1"/>
              <a:t>subtree</a:t>
            </a:r>
            <a:r>
              <a:rPr lang="en-US" altLang="zh-TW" dirty="0"/>
              <a:t> of the left </a:t>
            </a:r>
            <a:r>
              <a:rPr lang="en-US" altLang="zh-TW" dirty="0" err="1"/>
              <a:t>subtree</a:t>
            </a:r>
            <a:r>
              <a:rPr lang="en-US" altLang="zh-TW" dirty="0"/>
              <a:t> of A</a:t>
            </a:r>
            <a:endParaRPr lang="zh-TW" altLang="en-US" dirty="0"/>
          </a:p>
        </p:txBody>
      </p:sp>
      <p:sp>
        <p:nvSpPr>
          <p:cNvPr id="2" name="Date Placeholder 1">
            <a:extLst>
              <a:ext uri="{FF2B5EF4-FFF2-40B4-BE49-F238E27FC236}">
                <a16:creationId xmlns:a16="http://schemas.microsoft.com/office/drawing/2014/main" id="{E0787052-06EF-4536-80DE-050861795D74}"/>
              </a:ext>
            </a:extLst>
          </p:cNvPr>
          <p:cNvSpPr>
            <a:spLocks noGrp="1"/>
          </p:cNvSpPr>
          <p:nvPr>
            <p:ph type="dt" sz="half" idx="10"/>
          </p:nvPr>
        </p:nvSpPr>
        <p:spPr/>
        <p:txBody>
          <a:bodyPr/>
          <a:lstStyle/>
          <a:p>
            <a:fld id="{0FC81D2D-CF62-4D4C-B0EF-AAF0DE22F3A6}" type="datetime1">
              <a:rPr lang="en-US" smtClean="0"/>
              <a:t>7/1/2021</a:t>
            </a:fld>
            <a:endParaRPr lang="en-US"/>
          </a:p>
        </p:txBody>
      </p:sp>
      <p:sp>
        <p:nvSpPr>
          <p:cNvPr id="3" name="Footer Placeholder 2">
            <a:extLst>
              <a:ext uri="{FF2B5EF4-FFF2-40B4-BE49-F238E27FC236}">
                <a16:creationId xmlns:a16="http://schemas.microsoft.com/office/drawing/2014/main" id="{4A14D435-7AE4-442D-A3D4-E6818DAFAF6C}"/>
              </a:ext>
            </a:extLst>
          </p:cNvPr>
          <p:cNvSpPr>
            <a:spLocks noGrp="1"/>
          </p:cNvSpPr>
          <p:nvPr>
            <p:ph type="ftr" sz="quarter" idx="11"/>
          </p:nvPr>
        </p:nvSpPr>
        <p:spPr/>
        <p:txBody>
          <a:bodyPr/>
          <a:lstStyle/>
          <a:p>
            <a:r>
              <a:rPr lang="en-US"/>
              <a:t>JSPM's RSCOE</a:t>
            </a:r>
          </a:p>
        </p:txBody>
      </p:sp>
      <p:sp>
        <p:nvSpPr>
          <p:cNvPr id="4" name="Slide Number Placeholder 3">
            <a:extLst>
              <a:ext uri="{FF2B5EF4-FFF2-40B4-BE49-F238E27FC236}">
                <a16:creationId xmlns:a16="http://schemas.microsoft.com/office/drawing/2014/main" id="{708C1D87-2C3C-4346-95C7-C0619B707CD5}"/>
              </a:ext>
            </a:extLst>
          </p:cNvPr>
          <p:cNvSpPr>
            <a:spLocks noGrp="1"/>
          </p:cNvSpPr>
          <p:nvPr>
            <p:ph type="sldNum" sz="quarter" idx="12"/>
          </p:nvPr>
        </p:nvSpPr>
        <p:spPr/>
        <p:txBody>
          <a:bodyPr/>
          <a:lstStyle/>
          <a:p>
            <a:fld id="{BBAD5F70-D78B-45D4-AAA4-4E223B81D173}" type="slidenum">
              <a:rPr lang="en-US" smtClean="0"/>
              <a:pPr/>
              <a:t>13</a:t>
            </a:fld>
            <a:endParaRPr lang="en-US"/>
          </a:p>
        </p:txBody>
      </p:sp>
      <p:pic>
        <p:nvPicPr>
          <p:cNvPr id="6" name="Picture 5">
            <a:extLst>
              <a:ext uri="{FF2B5EF4-FFF2-40B4-BE49-F238E27FC236}">
                <a16:creationId xmlns:a16="http://schemas.microsoft.com/office/drawing/2014/main" id="{4911D56D-ADF9-4AE6-8AC6-2CD0C4023A9B}"/>
              </a:ext>
            </a:extLst>
          </p:cNvPr>
          <p:cNvPicPr>
            <a:picLocks noChangeAspect="1"/>
          </p:cNvPicPr>
          <p:nvPr/>
        </p:nvPicPr>
        <p:blipFill>
          <a:blip r:embed="rId2"/>
          <a:stretch>
            <a:fillRect/>
          </a:stretch>
        </p:blipFill>
        <p:spPr>
          <a:xfrm>
            <a:off x="0" y="2281687"/>
            <a:ext cx="9144000" cy="2294626"/>
          </a:xfrm>
          <a:prstGeom prst="rect">
            <a:avLst/>
          </a:prstGeom>
        </p:spPr>
      </p:pic>
    </p:spTree>
    <p:extLst>
      <p:ext uri="{BB962C8B-B14F-4D97-AF65-F5344CB8AC3E}">
        <p14:creationId xmlns:p14="http://schemas.microsoft.com/office/powerpoint/2010/main" val="2104045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標題 1"/>
          <p:cNvSpPr>
            <a:spLocks noGrp="1"/>
          </p:cNvSpPr>
          <p:nvPr>
            <p:ph type="title"/>
          </p:nvPr>
        </p:nvSpPr>
        <p:spPr/>
        <p:txBody>
          <a:bodyPr/>
          <a:lstStyle/>
          <a:p>
            <a:pPr eaLnBrk="1" hangingPunct="1"/>
            <a:r>
              <a:rPr lang="en-US" altLang="zh-TW"/>
              <a:t>Construction of an AVL Tree </a:t>
            </a:r>
            <a:endParaRPr lang="zh-TW" altLang="en-US"/>
          </a:p>
        </p:txBody>
      </p:sp>
      <p:sp>
        <p:nvSpPr>
          <p:cNvPr id="14339" name="內容版面配置區 2"/>
          <p:cNvSpPr>
            <a:spLocks noGrp="1"/>
          </p:cNvSpPr>
          <p:nvPr>
            <p:ph idx="1"/>
          </p:nvPr>
        </p:nvSpPr>
        <p:spPr/>
        <p:txBody>
          <a:bodyPr/>
          <a:lstStyle/>
          <a:p>
            <a:pPr eaLnBrk="1" hangingPunct="1"/>
            <a:r>
              <a:rPr lang="en-US" altLang="zh-TW" dirty="0"/>
              <a:t>Consider to insert the following numbers:</a:t>
            </a:r>
          </a:p>
          <a:p>
            <a:pPr lvl="1" eaLnBrk="1" hangingPunct="1"/>
            <a:r>
              <a:rPr lang="en-US" altLang="zh-TW" dirty="0"/>
              <a:t>8, 9, 10, 2, 1, 5, 3, 6, 4, 7, 11, 12</a:t>
            </a:r>
            <a:endParaRPr lang="zh-TW" altLang="en-US" dirty="0"/>
          </a:p>
        </p:txBody>
      </p:sp>
      <p:sp>
        <p:nvSpPr>
          <p:cNvPr id="4" name="橢圓 3"/>
          <p:cNvSpPr/>
          <p:nvPr/>
        </p:nvSpPr>
        <p:spPr>
          <a:xfrm>
            <a:off x="1428750" y="3643313"/>
            <a:ext cx="642938" cy="714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a:solidFill>
                  <a:srgbClr val="FFFFFF"/>
                </a:solidFill>
              </a:rPr>
              <a:t>8</a:t>
            </a:r>
            <a:endParaRPr kumimoji="0" lang="zh-TW" altLang="en-US">
              <a:solidFill>
                <a:srgbClr val="FFFFFF"/>
              </a:solidFill>
            </a:endParaRPr>
          </a:p>
        </p:txBody>
      </p:sp>
      <p:sp>
        <p:nvSpPr>
          <p:cNvPr id="14341" name="文字方塊 4"/>
          <p:cNvSpPr txBox="1">
            <a:spLocks noChangeArrowheads="1"/>
          </p:cNvSpPr>
          <p:nvPr/>
        </p:nvSpPr>
        <p:spPr bwMode="auto">
          <a:xfrm flipH="1">
            <a:off x="1371600" y="3200400"/>
            <a:ext cx="685800" cy="369332"/>
          </a:xfrm>
          <a:prstGeom prst="rect">
            <a:avLst/>
          </a:prstGeom>
          <a:noFill/>
          <a:ln w="9525">
            <a:noFill/>
            <a:miter lim="800000"/>
            <a:headEnd/>
            <a:tailEnd/>
          </a:ln>
        </p:spPr>
        <p:txBody>
          <a:bodyPr wrap="square">
            <a:spAutoFit/>
          </a:bodyPr>
          <a:lstStyle/>
          <a:p>
            <a:pPr algn="ctr"/>
            <a:r>
              <a:rPr kumimoji="0" lang="en-US" altLang="zh-TW" dirty="0">
                <a:ea typeface="微軟正黑體" pitchFamily="34" charset="-120"/>
              </a:rPr>
              <a:t>BF:0</a:t>
            </a:r>
            <a:endParaRPr kumimoji="0" lang="zh-TW" altLang="en-US" dirty="0">
              <a:ea typeface="微軟正黑體" pitchFamily="34" charset="-120"/>
            </a:endParaRPr>
          </a:p>
        </p:txBody>
      </p:sp>
      <p:sp>
        <p:nvSpPr>
          <p:cNvPr id="6" name="橢圓 5"/>
          <p:cNvSpPr/>
          <p:nvPr/>
        </p:nvSpPr>
        <p:spPr>
          <a:xfrm>
            <a:off x="4786313" y="3643313"/>
            <a:ext cx="642937" cy="714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a:solidFill>
                  <a:srgbClr val="FFFFFF"/>
                </a:solidFill>
              </a:rPr>
              <a:t>8</a:t>
            </a:r>
            <a:endParaRPr kumimoji="0" lang="zh-TW" altLang="en-US">
              <a:solidFill>
                <a:srgbClr val="FFFFFF"/>
              </a:solidFill>
            </a:endParaRPr>
          </a:p>
        </p:txBody>
      </p:sp>
      <p:sp>
        <p:nvSpPr>
          <p:cNvPr id="14343" name="文字方塊 6"/>
          <p:cNvSpPr txBox="1">
            <a:spLocks noChangeArrowheads="1"/>
          </p:cNvSpPr>
          <p:nvPr/>
        </p:nvSpPr>
        <p:spPr bwMode="auto">
          <a:xfrm>
            <a:off x="4724400" y="3200400"/>
            <a:ext cx="857250" cy="369332"/>
          </a:xfrm>
          <a:prstGeom prst="rect">
            <a:avLst/>
          </a:prstGeom>
          <a:noFill/>
          <a:ln w="9525">
            <a:noFill/>
            <a:miter lim="800000"/>
            <a:headEnd/>
            <a:tailEnd/>
          </a:ln>
        </p:spPr>
        <p:txBody>
          <a:bodyPr wrap="square">
            <a:spAutoFit/>
          </a:bodyPr>
          <a:lstStyle/>
          <a:p>
            <a:pPr algn="ctr"/>
            <a:r>
              <a:rPr lang="en-US" altLang="zh-TW" dirty="0">
                <a:ea typeface="微軟正黑體" pitchFamily="34" charset="-120"/>
              </a:rPr>
              <a:t>BF:-</a:t>
            </a:r>
            <a:r>
              <a:rPr kumimoji="0" lang="en-US" altLang="zh-TW" dirty="0">
                <a:ea typeface="微軟正黑體" pitchFamily="34" charset="-120"/>
              </a:rPr>
              <a:t>1</a:t>
            </a:r>
            <a:endParaRPr kumimoji="0" lang="zh-TW" altLang="en-US" dirty="0">
              <a:ea typeface="微軟正黑體" pitchFamily="34" charset="-120"/>
            </a:endParaRPr>
          </a:p>
        </p:txBody>
      </p:sp>
      <p:sp>
        <p:nvSpPr>
          <p:cNvPr id="8" name="橢圓 7"/>
          <p:cNvSpPr/>
          <p:nvPr/>
        </p:nvSpPr>
        <p:spPr>
          <a:xfrm>
            <a:off x="5643563" y="4572000"/>
            <a:ext cx="642937" cy="714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a:solidFill>
                  <a:srgbClr val="FFFFFF"/>
                </a:solidFill>
              </a:rPr>
              <a:t>9</a:t>
            </a:r>
            <a:endParaRPr kumimoji="0" lang="zh-TW" altLang="en-US">
              <a:solidFill>
                <a:srgbClr val="FFFFFF"/>
              </a:solidFill>
            </a:endParaRPr>
          </a:p>
        </p:txBody>
      </p:sp>
      <p:cxnSp>
        <p:nvCxnSpPr>
          <p:cNvPr id="10" name="直線接點 9"/>
          <p:cNvCxnSpPr>
            <a:stCxn id="6" idx="5"/>
            <a:endCxn id="8" idx="1"/>
          </p:cNvCxnSpPr>
          <p:nvPr/>
        </p:nvCxnSpPr>
        <p:spPr>
          <a:xfrm rot="16200000" flipH="1">
            <a:off x="5324476" y="4264025"/>
            <a:ext cx="423862" cy="401637"/>
          </a:xfrm>
          <a:prstGeom prst="line">
            <a:avLst/>
          </a:prstGeom>
        </p:spPr>
        <p:style>
          <a:lnRef idx="1">
            <a:schemeClr val="accent1"/>
          </a:lnRef>
          <a:fillRef idx="0">
            <a:schemeClr val="accent1"/>
          </a:fillRef>
          <a:effectRef idx="0">
            <a:schemeClr val="accent1"/>
          </a:effectRef>
          <a:fontRef idx="minor">
            <a:schemeClr val="tx1"/>
          </a:fontRef>
        </p:style>
      </p:cxnSp>
      <p:sp>
        <p:nvSpPr>
          <p:cNvPr id="14346" name="文字方塊 10"/>
          <p:cNvSpPr txBox="1">
            <a:spLocks noChangeArrowheads="1"/>
          </p:cNvSpPr>
          <p:nvPr/>
        </p:nvSpPr>
        <p:spPr bwMode="auto">
          <a:xfrm>
            <a:off x="5715000" y="4143375"/>
            <a:ext cx="838200" cy="369332"/>
          </a:xfrm>
          <a:prstGeom prst="rect">
            <a:avLst/>
          </a:prstGeom>
          <a:noFill/>
          <a:ln w="9525">
            <a:noFill/>
            <a:miter lim="800000"/>
            <a:headEnd/>
            <a:tailEnd/>
          </a:ln>
        </p:spPr>
        <p:txBody>
          <a:bodyPr wrap="square">
            <a:spAutoFit/>
          </a:bodyPr>
          <a:lstStyle/>
          <a:p>
            <a:pPr algn="ctr"/>
            <a:r>
              <a:rPr lang="en-US" altLang="zh-TW" dirty="0">
                <a:ea typeface="微軟正黑體" pitchFamily="34" charset="-120"/>
              </a:rPr>
              <a:t>BF:0</a:t>
            </a:r>
            <a:endParaRPr kumimoji="0" lang="zh-TW" altLang="en-US" dirty="0">
              <a:ea typeface="微軟正黑體" pitchFamily="34" charset="-120"/>
            </a:endParaRPr>
          </a:p>
        </p:txBody>
      </p:sp>
      <p:sp>
        <p:nvSpPr>
          <p:cNvPr id="14347" name="文字方塊 11"/>
          <p:cNvSpPr txBox="1">
            <a:spLocks noChangeArrowheads="1"/>
          </p:cNvSpPr>
          <p:nvPr/>
        </p:nvSpPr>
        <p:spPr bwMode="auto">
          <a:xfrm>
            <a:off x="914400" y="4572000"/>
            <a:ext cx="1714500" cy="369887"/>
          </a:xfrm>
          <a:prstGeom prst="rect">
            <a:avLst/>
          </a:prstGeom>
          <a:noFill/>
          <a:ln w="9525">
            <a:noFill/>
            <a:miter lim="800000"/>
            <a:headEnd/>
            <a:tailEnd/>
          </a:ln>
        </p:spPr>
        <p:txBody>
          <a:bodyPr>
            <a:spAutoFit/>
          </a:bodyPr>
          <a:lstStyle/>
          <a:p>
            <a:pPr algn="ctr"/>
            <a:r>
              <a:rPr kumimoji="0" lang="en-US" altLang="zh-TW">
                <a:ea typeface="微軟正黑體" pitchFamily="34" charset="-120"/>
              </a:rPr>
              <a:t>Insert 8</a:t>
            </a:r>
            <a:endParaRPr kumimoji="0" lang="zh-TW" altLang="en-US">
              <a:ea typeface="微軟正黑體" pitchFamily="34" charset="-120"/>
            </a:endParaRPr>
          </a:p>
        </p:txBody>
      </p:sp>
      <p:sp>
        <p:nvSpPr>
          <p:cNvPr id="14348" name="文字方塊 12"/>
          <p:cNvSpPr txBox="1">
            <a:spLocks noChangeArrowheads="1"/>
          </p:cNvSpPr>
          <p:nvPr/>
        </p:nvSpPr>
        <p:spPr bwMode="auto">
          <a:xfrm>
            <a:off x="4714875" y="5643563"/>
            <a:ext cx="1714500" cy="369887"/>
          </a:xfrm>
          <a:prstGeom prst="rect">
            <a:avLst/>
          </a:prstGeom>
          <a:noFill/>
          <a:ln w="9525">
            <a:noFill/>
            <a:miter lim="800000"/>
            <a:headEnd/>
            <a:tailEnd/>
          </a:ln>
        </p:spPr>
        <p:txBody>
          <a:bodyPr>
            <a:spAutoFit/>
          </a:bodyPr>
          <a:lstStyle/>
          <a:p>
            <a:pPr algn="ctr"/>
            <a:r>
              <a:rPr kumimoji="0" lang="en-US" altLang="zh-TW">
                <a:ea typeface="微軟正黑體" pitchFamily="34" charset="-120"/>
              </a:rPr>
              <a:t>Insert 9</a:t>
            </a:r>
            <a:endParaRPr kumimoji="0" lang="zh-TW" altLang="en-US">
              <a:ea typeface="微軟正黑體" pitchFamily="34" charset="-120"/>
            </a:endParaRPr>
          </a:p>
        </p:txBody>
      </p:sp>
      <p:sp>
        <p:nvSpPr>
          <p:cNvPr id="2" name="Date Placeholder 1">
            <a:extLst>
              <a:ext uri="{FF2B5EF4-FFF2-40B4-BE49-F238E27FC236}">
                <a16:creationId xmlns:a16="http://schemas.microsoft.com/office/drawing/2014/main" id="{A090B785-558B-4BB5-9CED-30CAEC9D7BBF}"/>
              </a:ext>
            </a:extLst>
          </p:cNvPr>
          <p:cNvSpPr>
            <a:spLocks noGrp="1"/>
          </p:cNvSpPr>
          <p:nvPr>
            <p:ph type="dt" sz="half" idx="10"/>
          </p:nvPr>
        </p:nvSpPr>
        <p:spPr/>
        <p:txBody>
          <a:bodyPr/>
          <a:lstStyle/>
          <a:p>
            <a:fld id="{C0299E35-B755-4A4A-B57D-FE7F89DDBFC5}" type="datetime1">
              <a:rPr lang="en-US" smtClean="0"/>
              <a:t>7/1/2021</a:t>
            </a:fld>
            <a:endParaRPr lang="en-US"/>
          </a:p>
        </p:txBody>
      </p:sp>
      <p:sp>
        <p:nvSpPr>
          <p:cNvPr id="3" name="Footer Placeholder 2">
            <a:extLst>
              <a:ext uri="{FF2B5EF4-FFF2-40B4-BE49-F238E27FC236}">
                <a16:creationId xmlns:a16="http://schemas.microsoft.com/office/drawing/2014/main" id="{E7AA653A-1A0E-4A09-811E-F70D7ED6C667}"/>
              </a:ext>
            </a:extLst>
          </p:cNvPr>
          <p:cNvSpPr>
            <a:spLocks noGrp="1"/>
          </p:cNvSpPr>
          <p:nvPr>
            <p:ph type="ftr" sz="quarter" idx="11"/>
          </p:nvPr>
        </p:nvSpPr>
        <p:spPr/>
        <p:txBody>
          <a:bodyPr/>
          <a:lstStyle/>
          <a:p>
            <a:r>
              <a:rPr lang="en-US"/>
              <a:t>JSPM's RSCOE</a:t>
            </a:r>
          </a:p>
        </p:txBody>
      </p:sp>
      <p:sp>
        <p:nvSpPr>
          <p:cNvPr id="5" name="Slide Number Placeholder 4">
            <a:extLst>
              <a:ext uri="{FF2B5EF4-FFF2-40B4-BE49-F238E27FC236}">
                <a16:creationId xmlns:a16="http://schemas.microsoft.com/office/drawing/2014/main" id="{A631304F-6910-4E93-A81B-D99752E66C4D}"/>
              </a:ext>
            </a:extLst>
          </p:cNvPr>
          <p:cNvSpPr>
            <a:spLocks noGrp="1"/>
          </p:cNvSpPr>
          <p:nvPr>
            <p:ph type="sldNum" sz="quarter" idx="12"/>
          </p:nvPr>
        </p:nvSpPr>
        <p:spPr/>
        <p:txBody>
          <a:bodyPr/>
          <a:lstStyle/>
          <a:p>
            <a:fld id="{BBAD5F70-D78B-45D4-AAA4-4E223B81D173}"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橢圓 3"/>
          <p:cNvSpPr/>
          <p:nvPr/>
        </p:nvSpPr>
        <p:spPr>
          <a:xfrm>
            <a:off x="2286000" y="4286250"/>
            <a:ext cx="642938" cy="714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600" dirty="0">
                <a:solidFill>
                  <a:srgbClr val="FFFFFF"/>
                </a:solidFill>
              </a:rPr>
              <a:t>10</a:t>
            </a:r>
            <a:endParaRPr kumimoji="0" lang="zh-TW" altLang="en-US" sz="1600" dirty="0">
              <a:solidFill>
                <a:srgbClr val="FFFFFF"/>
              </a:solidFill>
            </a:endParaRPr>
          </a:p>
        </p:txBody>
      </p:sp>
      <p:sp>
        <p:nvSpPr>
          <p:cNvPr id="15363" name="文字方塊 4"/>
          <p:cNvSpPr txBox="1">
            <a:spLocks noChangeArrowheads="1"/>
          </p:cNvSpPr>
          <p:nvPr/>
        </p:nvSpPr>
        <p:spPr bwMode="auto">
          <a:xfrm>
            <a:off x="2357438" y="3929063"/>
            <a:ext cx="766762" cy="369332"/>
          </a:xfrm>
          <a:prstGeom prst="rect">
            <a:avLst/>
          </a:prstGeom>
          <a:noFill/>
          <a:ln w="9525">
            <a:noFill/>
            <a:miter lim="800000"/>
            <a:headEnd/>
            <a:tailEnd/>
          </a:ln>
        </p:spPr>
        <p:txBody>
          <a:bodyPr wrap="square">
            <a:spAutoFit/>
          </a:bodyPr>
          <a:lstStyle/>
          <a:p>
            <a:pPr algn="ctr"/>
            <a:r>
              <a:rPr lang="en-US" altLang="zh-TW" dirty="0">
                <a:ea typeface="微軟正黑體" pitchFamily="34" charset="-120"/>
              </a:rPr>
              <a:t>BF:0</a:t>
            </a:r>
            <a:endParaRPr kumimoji="0" lang="zh-TW" altLang="en-US" dirty="0">
              <a:ea typeface="微軟正黑體" pitchFamily="34" charset="-120"/>
            </a:endParaRPr>
          </a:p>
        </p:txBody>
      </p:sp>
      <p:sp>
        <p:nvSpPr>
          <p:cNvPr id="6" name="橢圓 5"/>
          <p:cNvSpPr/>
          <p:nvPr/>
        </p:nvSpPr>
        <p:spPr>
          <a:xfrm>
            <a:off x="571500" y="2428875"/>
            <a:ext cx="642938" cy="714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a:solidFill>
                  <a:srgbClr val="FFFFFF"/>
                </a:solidFill>
              </a:rPr>
              <a:t>8</a:t>
            </a:r>
            <a:endParaRPr kumimoji="0" lang="zh-TW" altLang="en-US">
              <a:solidFill>
                <a:srgbClr val="FFFFFF"/>
              </a:solidFill>
            </a:endParaRPr>
          </a:p>
        </p:txBody>
      </p:sp>
      <p:sp>
        <p:nvSpPr>
          <p:cNvPr id="15365" name="文字方塊 6"/>
          <p:cNvSpPr txBox="1">
            <a:spLocks noChangeArrowheads="1"/>
          </p:cNvSpPr>
          <p:nvPr/>
        </p:nvSpPr>
        <p:spPr bwMode="auto">
          <a:xfrm>
            <a:off x="642938" y="2000250"/>
            <a:ext cx="1185862" cy="369332"/>
          </a:xfrm>
          <a:prstGeom prst="rect">
            <a:avLst/>
          </a:prstGeom>
          <a:noFill/>
          <a:ln w="9525">
            <a:noFill/>
            <a:miter lim="800000"/>
            <a:headEnd/>
            <a:tailEnd/>
          </a:ln>
        </p:spPr>
        <p:txBody>
          <a:bodyPr wrap="square">
            <a:spAutoFit/>
          </a:bodyPr>
          <a:lstStyle/>
          <a:p>
            <a:pPr algn="ctr"/>
            <a:r>
              <a:rPr lang="en-US" altLang="zh-TW" dirty="0">
                <a:ea typeface="微軟正黑體" pitchFamily="34" charset="-120"/>
              </a:rPr>
              <a:t>BF:-</a:t>
            </a:r>
            <a:r>
              <a:rPr kumimoji="0" lang="en-US" altLang="zh-TW" dirty="0">
                <a:ea typeface="微軟正黑體" pitchFamily="34" charset="-120"/>
              </a:rPr>
              <a:t>2</a:t>
            </a:r>
            <a:endParaRPr kumimoji="0" lang="zh-TW" altLang="en-US" dirty="0">
              <a:ea typeface="微軟正黑體" pitchFamily="34" charset="-120"/>
            </a:endParaRPr>
          </a:p>
        </p:txBody>
      </p:sp>
      <p:sp>
        <p:nvSpPr>
          <p:cNvPr id="8" name="橢圓 7"/>
          <p:cNvSpPr/>
          <p:nvPr/>
        </p:nvSpPr>
        <p:spPr>
          <a:xfrm>
            <a:off x="1428750" y="3357563"/>
            <a:ext cx="642938" cy="714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a:solidFill>
                  <a:srgbClr val="FFFFFF"/>
                </a:solidFill>
              </a:rPr>
              <a:t>9</a:t>
            </a:r>
            <a:endParaRPr kumimoji="0" lang="zh-TW" altLang="en-US">
              <a:solidFill>
                <a:srgbClr val="FFFFFF"/>
              </a:solidFill>
            </a:endParaRPr>
          </a:p>
        </p:txBody>
      </p:sp>
      <p:cxnSp>
        <p:nvCxnSpPr>
          <p:cNvPr id="10" name="直線接點 9"/>
          <p:cNvCxnSpPr>
            <a:stCxn id="6" idx="5"/>
            <a:endCxn id="8" idx="1"/>
          </p:cNvCxnSpPr>
          <p:nvPr/>
        </p:nvCxnSpPr>
        <p:spPr>
          <a:xfrm rot="16200000" flipH="1">
            <a:off x="1109662" y="3049588"/>
            <a:ext cx="423863" cy="401638"/>
          </a:xfrm>
          <a:prstGeom prst="line">
            <a:avLst/>
          </a:prstGeom>
        </p:spPr>
        <p:style>
          <a:lnRef idx="1">
            <a:schemeClr val="accent1"/>
          </a:lnRef>
          <a:fillRef idx="0">
            <a:schemeClr val="accent1"/>
          </a:fillRef>
          <a:effectRef idx="0">
            <a:schemeClr val="accent1"/>
          </a:effectRef>
          <a:fontRef idx="minor">
            <a:schemeClr val="tx1"/>
          </a:fontRef>
        </p:style>
      </p:cxnSp>
      <p:sp>
        <p:nvSpPr>
          <p:cNvPr id="15368" name="文字方塊 10"/>
          <p:cNvSpPr txBox="1">
            <a:spLocks noChangeArrowheads="1"/>
          </p:cNvSpPr>
          <p:nvPr/>
        </p:nvSpPr>
        <p:spPr bwMode="auto">
          <a:xfrm>
            <a:off x="1500188" y="2928938"/>
            <a:ext cx="1090612" cy="369332"/>
          </a:xfrm>
          <a:prstGeom prst="rect">
            <a:avLst/>
          </a:prstGeom>
          <a:noFill/>
          <a:ln w="9525">
            <a:noFill/>
            <a:miter lim="800000"/>
            <a:headEnd/>
            <a:tailEnd/>
          </a:ln>
        </p:spPr>
        <p:txBody>
          <a:bodyPr wrap="square">
            <a:spAutoFit/>
          </a:bodyPr>
          <a:lstStyle/>
          <a:p>
            <a:pPr algn="ctr"/>
            <a:r>
              <a:rPr lang="en-US" altLang="zh-TW" dirty="0">
                <a:ea typeface="微軟正黑體" pitchFamily="34" charset="-120"/>
              </a:rPr>
              <a:t>BF:-</a:t>
            </a:r>
            <a:r>
              <a:rPr kumimoji="0" lang="en-US" altLang="zh-TW" dirty="0">
                <a:ea typeface="微軟正黑體" pitchFamily="34" charset="-120"/>
              </a:rPr>
              <a:t>1</a:t>
            </a:r>
            <a:endParaRPr kumimoji="0" lang="zh-TW" altLang="en-US" dirty="0">
              <a:ea typeface="微軟正黑體" pitchFamily="34" charset="-120"/>
            </a:endParaRPr>
          </a:p>
        </p:txBody>
      </p:sp>
      <p:sp>
        <p:nvSpPr>
          <p:cNvPr id="15369" name="文字方塊 12"/>
          <p:cNvSpPr txBox="1">
            <a:spLocks noChangeArrowheads="1"/>
          </p:cNvSpPr>
          <p:nvPr/>
        </p:nvSpPr>
        <p:spPr bwMode="auto">
          <a:xfrm>
            <a:off x="571500" y="5143500"/>
            <a:ext cx="1714500" cy="369888"/>
          </a:xfrm>
          <a:prstGeom prst="rect">
            <a:avLst/>
          </a:prstGeom>
          <a:noFill/>
          <a:ln w="9525">
            <a:noFill/>
            <a:miter lim="800000"/>
            <a:headEnd/>
            <a:tailEnd/>
          </a:ln>
        </p:spPr>
        <p:txBody>
          <a:bodyPr>
            <a:spAutoFit/>
          </a:bodyPr>
          <a:lstStyle/>
          <a:p>
            <a:pPr algn="ctr"/>
            <a:r>
              <a:rPr kumimoji="0" lang="en-US" altLang="zh-TW">
                <a:ea typeface="微軟正黑體" pitchFamily="34" charset="-120"/>
              </a:rPr>
              <a:t>Insert 10</a:t>
            </a:r>
            <a:endParaRPr kumimoji="0" lang="zh-TW" altLang="en-US">
              <a:ea typeface="微軟正黑體" pitchFamily="34" charset="-120"/>
            </a:endParaRPr>
          </a:p>
        </p:txBody>
      </p:sp>
      <p:cxnSp>
        <p:nvCxnSpPr>
          <p:cNvPr id="16" name="直線接點 15"/>
          <p:cNvCxnSpPr>
            <a:stCxn id="8" idx="5"/>
            <a:endCxn id="4" idx="1"/>
          </p:cNvCxnSpPr>
          <p:nvPr/>
        </p:nvCxnSpPr>
        <p:spPr>
          <a:xfrm rot="16200000" flipH="1">
            <a:off x="1966913" y="3978275"/>
            <a:ext cx="423862" cy="401638"/>
          </a:xfrm>
          <a:prstGeom prst="line">
            <a:avLst/>
          </a:prstGeom>
        </p:spPr>
        <p:style>
          <a:lnRef idx="1">
            <a:schemeClr val="accent1"/>
          </a:lnRef>
          <a:fillRef idx="0">
            <a:schemeClr val="accent1"/>
          </a:fillRef>
          <a:effectRef idx="0">
            <a:schemeClr val="accent1"/>
          </a:effectRef>
          <a:fontRef idx="minor">
            <a:schemeClr val="tx1"/>
          </a:fontRef>
        </p:style>
      </p:cxnSp>
      <p:sp>
        <p:nvSpPr>
          <p:cNvPr id="20" name="向右箭號 19"/>
          <p:cNvSpPr/>
          <p:nvPr/>
        </p:nvSpPr>
        <p:spPr>
          <a:xfrm>
            <a:off x="3000364" y="2928934"/>
            <a:ext cx="2643206" cy="1000132"/>
          </a:xfrm>
          <a:prstGeom prst="rightArrow">
            <a:avLst/>
          </a:prstGeom>
          <a:solidFill>
            <a:schemeClr val="tx1">
              <a:lumMod val="95000"/>
              <a:lumOff val="5000"/>
            </a:schemeClr>
          </a:solidFill>
        </p:spPr>
        <p:style>
          <a:lnRef idx="0">
            <a:schemeClr val="accent4"/>
          </a:lnRef>
          <a:fillRef idx="3">
            <a:schemeClr val="accent4"/>
          </a:fillRef>
          <a:effectRef idx="3">
            <a:schemeClr val="accent4"/>
          </a:effectRef>
          <a:fontRef idx="minor">
            <a:schemeClr val="lt1"/>
          </a:fontRef>
        </p:style>
        <p:txBody>
          <a:bodyPr anchor="ctr"/>
          <a:lstStyle/>
          <a:p>
            <a:pPr algn="ctr">
              <a:defRPr/>
            </a:pPr>
            <a:r>
              <a:rPr kumimoji="0" lang="en-US" altLang="zh-TW" dirty="0">
                <a:solidFill>
                  <a:srgbClr val="FFFFFF"/>
                </a:solidFill>
              </a:rPr>
              <a:t>RR-Case</a:t>
            </a:r>
            <a:endParaRPr kumimoji="0" lang="zh-TW" altLang="en-US" dirty="0">
              <a:solidFill>
                <a:srgbClr val="FFFFFF"/>
              </a:solidFill>
            </a:endParaRPr>
          </a:p>
        </p:txBody>
      </p:sp>
      <p:sp>
        <p:nvSpPr>
          <p:cNvPr id="21" name="圓角矩形 20"/>
          <p:cNvSpPr/>
          <p:nvPr/>
        </p:nvSpPr>
        <p:spPr>
          <a:xfrm>
            <a:off x="3214688" y="4143375"/>
            <a:ext cx="2071687" cy="1357313"/>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kumimoji="0" lang="en-US" altLang="zh-TW">
                <a:solidFill>
                  <a:srgbClr val="000000"/>
                </a:solidFill>
              </a:rPr>
              <a:t>insert in the right subtree of the right subtree of A</a:t>
            </a:r>
            <a:endParaRPr kumimoji="0" lang="zh-TW" altLang="en-US">
              <a:solidFill>
                <a:srgbClr val="000000"/>
              </a:solidFill>
            </a:endParaRPr>
          </a:p>
        </p:txBody>
      </p:sp>
      <p:sp>
        <p:nvSpPr>
          <p:cNvPr id="22" name="圓角矩形 21"/>
          <p:cNvSpPr/>
          <p:nvPr/>
        </p:nvSpPr>
        <p:spPr>
          <a:xfrm>
            <a:off x="3214688" y="1428750"/>
            <a:ext cx="2071687" cy="1357313"/>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kumimoji="0" lang="en-US" altLang="zh-TW">
                <a:solidFill>
                  <a:srgbClr val="000000"/>
                </a:solidFill>
              </a:rPr>
              <a:t>Consider the nearest parent A with bf = ±2</a:t>
            </a:r>
            <a:endParaRPr kumimoji="0" lang="zh-TW" altLang="en-US">
              <a:solidFill>
                <a:srgbClr val="000000"/>
              </a:solidFill>
            </a:endParaRPr>
          </a:p>
        </p:txBody>
      </p:sp>
      <p:grpSp>
        <p:nvGrpSpPr>
          <p:cNvPr id="2" name="群組 34"/>
          <p:cNvGrpSpPr>
            <a:grpSpLocks/>
          </p:cNvGrpSpPr>
          <p:nvPr/>
        </p:nvGrpSpPr>
        <p:grpSpPr bwMode="auto">
          <a:xfrm>
            <a:off x="5867401" y="2500313"/>
            <a:ext cx="2819399" cy="2071687"/>
            <a:chOff x="5867409" y="2500306"/>
            <a:chExt cx="2819418" cy="2071702"/>
          </a:xfrm>
        </p:grpSpPr>
        <p:sp>
          <p:nvSpPr>
            <p:cNvPr id="23" name="橢圓 22"/>
            <p:cNvSpPr/>
            <p:nvPr/>
          </p:nvSpPr>
          <p:spPr>
            <a:xfrm>
              <a:off x="7858148" y="3857628"/>
              <a:ext cx="642942" cy="714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600" dirty="0">
                  <a:solidFill>
                    <a:srgbClr val="FFFFFF"/>
                  </a:solidFill>
                </a:rPr>
                <a:t>10</a:t>
              </a:r>
              <a:endParaRPr kumimoji="0" lang="zh-TW" altLang="en-US" sz="1600" dirty="0">
                <a:solidFill>
                  <a:srgbClr val="FFFFFF"/>
                </a:solidFill>
              </a:endParaRPr>
            </a:p>
          </p:txBody>
        </p:sp>
        <p:sp>
          <p:nvSpPr>
            <p:cNvPr id="15380" name="文字方塊 23"/>
            <p:cNvSpPr txBox="1">
              <a:spLocks noChangeArrowheads="1"/>
            </p:cNvSpPr>
            <p:nvPr/>
          </p:nvSpPr>
          <p:spPr bwMode="auto">
            <a:xfrm>
              <a:off x="7929585" y="3500438"/>
              <a:ext cx="757242" cy="369335"/>
            </a:xfrm>
            <a:prstGeom prst="rect">
              <a:avLst/>
            </a:prstGeom>
            <a:noFill/>
            <a:ln w="9525">
              <a:noFill/>
              <a:miter lim="800000"/>
              <a:headEnd/>
              <a:tailEnd/>
            </a:ln>
          </p:spPr>
          <p:txBody>
            <a:bodyPr wrap="square">
              <a:spAutoFit/>
            </a:bodyPr>
            <a:lstStyle/>
            <a:p>
              <a:pPr algn="ctr"/>
              <a:r>
                <a:rPr lang="en-US" altLang="zh-TW" dirty="0">
                  <a:ea typeface="微軟正黑體" pitchFamily="34" charset="-120"/>
                </a:rPr>
                <a:t>BF:0</a:t>
              </a:r>
              <a:endParaRPr kumimoji="0" lang="zh-TW" altLang="en-US" dirty="0">
                <a:ea typeface="微軟正黑體" pitchFamily="34" charset="-120"/>
              </a:endParaRPr>
            </a:p>
          </p:txBody>
        </p:sp>
        <p:sp>
          <p:nvSpPr>
            <p:cNvPr id="25" name="橢圓 24"/>
            <p:cNvSpPr/>
            <p:nvPr/>
          </p:nvSpPr>
          <p:spPr>
            <a:xfrm>
              <a:off x="6000760" y="3857628"/>
              <a:ext cx="642942" cy="71438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kumimoji="0" lang="en-US" altLang="zh-TW">
                  <a:solidFill>
                    <a:srgbClr val="FFFFFF"/>
                  </a:solidFill>
                </a:rPr>
                <a:t>8</a:t>
              </a:r>
              <a:endParaRPr kumimoji="0" lang="zh-TW" altLang="en-US">
                <a:solidFill>
                  <a:srgbClr val="FFFFFF"/>
                </a:solidFill>
              </a:endParaRPr>
            </a:p>
          </p:txBody>
        </p:sp>
        <p:sp>
          <p:nvSpPr>
            <p:cNvPr id="15382" name="文字方塊 25"/>
            <p:cNvSpPr txBox="1">
              <a:spLocks noChangeArrowheads="1"/>
            </p:cNvSpPr>
            <p:nvPr/>
          </p:nvSpPr>
          <p:spPr bwMode="auto">
            <a:xfrm>
              <a:off x="5867409" y="3429000"/>
              <a:ext cx="704856" cy="369335"/>
            </a:xfrm>
            <a:prstGeom prst="rect">
              <a:avLst/>
            </a:prstGeom>
            <a:noFill/>
            <a:ln w="9525">
              <a:noFill/>
              <a:miter lim="800000"/>
              <a:headEnd/>
              <a:tailEnd/>
            </a:ln>
          </p:spPr>
          <p:txBody>
            <a:bodyPr wrap="square">
              <a:spAutoFit/>
            </a:bodyPr>
            <a:lstStyle/>
            <a:p>
              <a:pPr algn="ctr"/>
              <a:r>
                <a:rPr lang="en-US" altLang="zh-TW" dirty="0">
                  <a:ea typeface="微軟正黑體" pitchFamily="34" charset="-120"/>
                </a:rPr>
                <a:t>BF:0</a:t>
              </a:r>
              <a:endParaRPr kumimoji="0" lang="zh-TW" altLang="en-US" dirty="0">
                <a:ea typeface="微軟正黑體" pitchFamily="34" charset="-120"/>
              </a:endParaRPr>
            </a:p>
          </p:txBody>
        </p:sp>
        <p:sp>
          <p:nvSpPr>
            <p:cNvPr id="27" name="橢圓 26"/>
            <p:cNvSpPr/>
            <p:nvPr/>
          </p:nvSpPr>
          <p:spPr>
            <a:xfrm>
              <a:off x="7000892" y="2928934"/>
              <a:ext cx="642942" cy="71438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kumimoji="0" lang="en-US" altLang="zh-TW">
                  <a:solidFill>
                    <a:srgbClr val="FFFFFF"/>
                  </a:solidFill>
                </a:rPr>
                <a:t>9</a:t>
              </a:r>
              <a:endParaRPr kumimoji="0" lang="zh-TW" altLang="en-US">
                <a:solidFill>
                  <a:srgbClr val="FFFFFF"/>
                </a:solidFill>
              </a:endParaRPr>
            </a:p>
          </p:txBody>
        </p:sp>
        <p:cxnSp>
          <p:nvCxnSpPr>
            <p:cNvPr id="28" name="直線接點 27"/>
            <p:cNvCxnSpPr>
              <a:stCxn id="25" idx="7"/>
              <a:endCxn id="27" idx="3"/>
            </p:cNvCxnSpPr>
            <p:nvPr/>
          </p:nvCxnSpPr>
          <p:spPr>
            <a:xfrm rot="5400000" flipH="1" flipV="1">
              <a:off x="6610365" y="3478212"/>
              <a:ext cx="423865" cy="544517"/>
            </a:xfrm>
            <a:prstGeom prst="line">
              <a:avLst/>
            </a:prstGeom>
          </p:spPr>
          <p:style>
            <a:lnRef idx="1">
              <a:schemeClr val="accent1"/>
            </a:lnRef>
            <a:fillRef idx="0">
              <a:schemeClr val="accent1"/>
            </a:fillRef>
            <a:effectRef idx="0">
              <a:schemeClr val="accent1"/>
            </a:effectRef>
            <a:fontRef idx="minor">
              <a:schemeClr val="tx1"/>
            </a:fontRef>
          </p:style>
        </p:cxnSp>
        <p:sp>
          <p:nvSpPr>
            <p:cNvPr id="15385" name="文字方塊 28"/>
            <p:cNvSpPr txBox="1">
              <a:spLocks noChangeArrowheads="1"/>
            </p:cNvSpPr>
            <p:nvPr/>
          </p:nvSpPr>
          <p:spPr bwMode="auto">
            <a:xfrm>
              <a:off x="6858017" y="2500306"/>
              <a:ext cx="714381" cy="369335"/>
            </a:xfrm>
            <a:prstGeom prst="rect">
              <a:avLst/>
            </a:prstGeom>
            <a:noFill/>
            <a:ln w="9525">
              <a:noFill/>
              <a:miter lim="800000"/>
              <a:headEnd/>
              <a:tailEnd/>
            </a:ln>
          </p:spPr>
          <p:txBody>
            <a:bodyPr wrap="square">
              <a:spAutoFit/>
            </a:bodyPr>
            <a:lstStyle/>
            <a:p>
              <a:pPr algn="ctr"/>
              <a:r>
                <a:rPr lang="en-US" altLang="zh-TW" dirty="0">
                  <a:ea typeface="微軟正黑體" pitchFamily="34" charset="-120"/>
                </a:rPr>
                <a:t>BF:0</a:t>
              </a:r>
              <a:endParaRPr kumimoji="0" lang="zh-TW" altLang="en-US" dirty="0">
                <a:ea typeface="微軟正黑體" pitchFamily="34" charset="-120"/>
              </a:endParaRPr>
            </a:p>
          </p:txBody>
        </p:sp>
        <p:cxnSp>
          <p:nvCxnSpPr>
            <p:cNvPr id="30" name="直線接點 29"/>
            <p:cNvCxnSpPr>
              <a:stCxn id="27" idx="5"/>
              <a:endCxn id="23" idx="1"/>
            </p:cNvCxnSpPr>
            <p:nvPr/>
          </p:nvCxnSpPr>
          <p:spPr>
            <a:xfrm rot="16200000" flipH="1">
              <a:off x="7539058" y="3549651"/>
              <a:ext cx="423865" cy="401641"/>
            </a:xfrm>
            <a:prstGeom prst="line">
              <a:avLst/>
            </a:prstGeom>
          </p:spPr>
          <p:style>
            <a:lnRef idx="1">
              <a:schemeClr val="accent1"/>
            </a:lnRef>
            <a:fillRef idx="0">
              <a:schemeClr val="accent1"/>
            </a:fillRef>
            <a:effectRef idx="0">
              <a:schemeClr val="accent1"/>
            </a:effectRef>
            <a:fontRef idx="minor">
              <a:schemeClr val="tx1"/>
            </a:fontRef>
          </p:style>
        </p:cxnSp>
      </p:grpSp>
      <p:sp>
        <p:nvSpPr>
          <p:cNvPr id="34" name="橢圓 33"/>
          <p:cNvSpPr/>
          <p:nvPr/>
        </p:nvSpPr>
        <p:spPr>
          <a:xfrm>
            <a:off x="571500" y="2428875"/>
            <a:ext cx="642938" cy="7143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kumimoji="0" lang="en-US" altLang="zh-TW">
                <a:solidFill>
                  <a:srgbClr val="FFFFFF"/>
                </a:solidFill>
              </a:rPr>
              <a:t>8</a:t>
            </a:r>
            <a:endParaRPr kumimoji="0" lang="zh-TW" altLang="en-US">
              <a:solidFill>
                <a:srgbClr val="FFFFFF"/>
              </a:solidFill>
            </a:endParaRPr>
          </a:p>
        </p:txBody>
      </p:sp>
      <p:sp>
        <p:nvSpPr>
          <p:cNvPr id="36" name="橢圓 35"/>
          <p:cNvSpPr/>
          <p:nvPr/>
        </p:nvSpPr>
        <p:spPr>
          <a:xfrm>
            <a:off x="1428750" y="3357563"/>
            <a:ext cx="642938" cy="71437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kumimoji="0" lang="en-US" altLang="zh-TW">
                <a:solidFill>
                  <a:srgbClr val="FFFFFF"/>
                </a:solidFill>
              </a:rPr>
              <a:t>9</a:t>
            </a:r>
            <a:endParaRPr kumimoji="0" lang="zh-TW" altLang="en-US">
              <a:solidFill>
                <a:srgbClr val="FFFFFF"/>
              </a:solidFill>
            </a:endParaRPr>
          </a:p>
        </p:txBody>
      </p:sp>
      <p:sp>
        <p:nvSpPr>
          <p:cNvPr id="3" name="Date Placeholder 2">
            <a:extLst>
              <a:ext uri="{FF2B5EF4-FFF2-40B4-BE49-F238E27FC236}">
                <a16:creationId xmlns:a16="http://schemas.microsoft.com/office/drawing/2014/main" id="{B2773320-AF9C-48AE-9A22-4AFE258F35C8}"/>
              </a:ext>
            </a:extLst>
          </p:cNvPr>
          <p:cNvSpPr>
            <a:spLocks noGrp="1"/>
          </p:cNvSpPr>
          <p:nvPr>
            <p:ph type="dt" sz="half" idx="10"/>
          </p:nvPr>
        </p:nvSpPr>
        <p:spPr/>
        <p:txBody>
          <a:bodyPr/>
          <a:lstStyle/>
          <a:p>
            <a:fld id="{B89D55E2-DA63-44D8-B7FF-6331FA4366AC}" type="datetime1">
              <a:rPr lang="en-US" smtClean="0"/>
              <a:t>7/1/2021</a:t>
            </a:fld>
            <a:endParaRPr lang="en-US"/>
          </a:p>
        </p:txBody>
      </p:sp>
      <p:sp>
        <p:nvSpPr>
          <p:cNvPr id="5" name="Footer Placeholder 4">
            <a:extLst>
              <a:ext uri="{FF2B5EF4-FFF2-40B4-BE49-F238E27FC236}">
                <a16:creationId xmlns:a16="http://schemas.microsoft.com/office/drawing/2014/main" id="{E3502A43-CDC4-484C-B6D2-5660176CD1FE}"/>
              </a:ext>
            </a:extLst>
          </p:cNvPr>
          <p:cNvSpPr>
            <a:spLocks noGrp="1"/>
          </p:cNvSpPr>
          <p:nvPr>
            <p:ph type="ftr" sz="quarter" idx="11"/>
          </p:nvPr>
        </p:nvSpPr>
        <p:spPr/>
        <p:txBody>
          <a:bodyPr/>
          <a:lstStyle/>
          <a:p>
            <a:r>
              <a:rPr lang="en-US"/>
              <a:t>JSPM's RSCOE</a:t>
            </a:r>
          </a:p>
        </p:txBody>
      </p:sp>
      <p:sp>
        <p:nvSpPr>
          <p:cNvPr id="7" name="Slide Number Placeholder 6">
            <a:extLst>
              <a:ext uri="{FF2B5EF4-FFF2-40B4-BE49-F238E27FC236}">
                <a16:creationId xmlns:a16="http://schemas.microsoft.com/office/drawing/2014/main" id="{2D19E467-6176-48B0-BAC1-5A06C13FE224}"/>
              </a:ext>
            </a:extLst>
          </p:cNvPr>
          <p:cNvSpPr>
            <a:spLocks noGrp="1"/>
          </p:cNvSpPr>
          <p:nvPr>
            <p:ph type="sldNum" sz="quarter" idx="12"/>
          </p:nvPr>
        </p:nvSpPr>
        <p:spPr/>
        <p:txBody>
          <a:bodyPr/>
          <a:lstStyle/>
          <a:p>
            <a:fld id="{BBAD5F70-D78B-45D4-AAA4-4E223B81D173}" type="slidenum">
              <a:rPr lang="en-US" smtClean="0"/>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500"/>
                                        <p:tgtEl>
                                          <p:spTgt spid="3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fade">
                                      <p:cBhvr>
                                        <p:cTn id="26" dur="500"/>
                                        <p:tgtEl>
                                          <p:spTgt spid="3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34" grpId="0" animBg="1"/>
      <p:bldP spid="3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字方塊 12"/>
          <p:cNvSpPr txBox="1">
            <a:spLocks noChangeArrowheads="1"/>
          </p:cNvSpPr>
          <p:nvPr/>
        </p:nvSpPr>
        <p:spPr bwMode="auto">
          <a:xfrm>
            <a:off x="3733800" y="3886200"/>
            <a:ext cx="1714500" cy="369887"/>
          </a:xfrm>
          <a:prstGeom prst="rect">
            <a:avLst/>
          </a:prstGeom>
          <a:noFill/>
          <a:ln w="9525">
            <a:noFill/>
            <a:miter lim="800000"/>
            <a:headEnd/>
            <a:tailEnd/>
          </a:ln>
        </p:spPr>
        <p:txBody>
          <a:bodyPr>
            <a:spAutoFit/>
          </a:bodyPr>
          <a:lstStyle/>
          <a:p>
            <a:pPr algn="ctr"/>
            <a:r>
              <a:rPr kumimoji="0" lang="en-US" altLang="zh-TW" dirty="0">
                <a:ea typeface="微軟正黑體" pitchFamily="34" charset="-120"/>
              </a:rPr>
              <a:t>Insert 2</a:t>
            </a:r>
            <a:endParaRPr kumimoji="0" lang="zh-TW" altLang="en-US" dirty="0">
              <a:ea typeface="微軟正黑體" pitchFamily="34" charset="-120"/>
            </a:endParaRPr>
          </a:p>
        </p:txBody>
      </p:sp>
      <p:sp>
        <p:nvSpPr>
          <p:cNvPr id="23" name="橢圓 22"/>
          <p:cNvSpPr/>
          <p:nvPr/>
        </p:nvSpPr>
        <p:spPr>
          <a:xfrm>
            <a:off x="5357813" y="3000375"/>
            <a:ext cx="642937" cy="714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600" dirty="0">
                <a:solidFill>
                  <a:srgbClr val="FFFFFF"/>
                </a:solidFill>
              </a:rPr>
              <a:t>10</a:t>
            </a:r>
            <a:endParaRPr kumimoji="0" lang="zh-TW" altLang="en-US" sz="1600" dirty="0">
              <a:solidFill>
                <a:srgbClr val="FFFFFF"/>
              </a:solidFill>
            </a:endParaRPr>
          </a:p>
        </p:txBody>
      </p:sp>
      <p:sp>
        <p:nvSpPr>
          <p:cNvPr id="16388" name="文字方塊 23"/>
          <p:cNvSpPr txBox="1">
            <a:spLocks noChangeArrowheads="1"/>
          </p:cNvSpPr>
          <p:nvPr/>
        </p:nvSpPr>
        <p:spPr bwMode="auto">
          <a:xfrm>
            <a:off x="5429250" y="2643188"/>
            <a:ext cx="819150" cy="369332"/>
          </a:xfrm>
          <a:prstGeom prst="rect">
            <a:avLst/>
          </a:prstGeom>
          <a:noFill/>
          <a:ln w="9525">
            <a:noFill/>
            <a:miter lim="800000"/>
            <a:headEnd/>
            <a:tailEnd/>
          </a:ln>
        </p:spPr>
        <p:txBody>
          <a:bodyPr wrap="square">
            <a:spAutoFit/>
          </a:bodyPr>
          <a:lstStyle/>
          <a:p>
            <a:pPr algn="ctr"/>
            <a:r>
              <a:rPr lang="en-US" altLang="zh-TW" dirty="0">
                <a:ea typeface="微軟正黑體" pitchFamily="34" charset="-120"/>
              </a:rPr>
              <a:t>BF:0</a:t>
            </a:r>
            <a:endParaRPr kumimoji="0" lang="zh-TW" altLang="en-US" dirty="0">
              <a:ea typeface="微軟正黑體" pitchFamily="34" charset="-120"/>
            </a:endParaRPr>
          </a:p>
        </p:txBody>
      </p:sp>
      <p:sp>
        <p:nvSpPr>
          <p:cNvPr id="25" name="橢圓 24"/>
          <p:cNvSpPr/>
          <p:nvPr/>
        </p:nvSpPr>
        <p:spPr>
          <a:xfrm>
            <a:off x="3500438" y="3000375"/>
            <a:ext cx="642937" cy="714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a:solidFill>
                  <a:srgbClr val="FFFFFF"/>
                </a:solidFill>
              </a:rPr>
              <a:t>8</a:t>
            </a:r>
            <a:endParaRPr kumimoji="0" lang="zh-TW" altLang="en-US">
              <a:solidFill>
                <a:srgbClr val="FFFFFF"/>
              </a:solidFill>
            </a:endParaRPr>
          </a:p>
        </p:txBody>
      </p:sp>
      <p:sp>
        <p:nvSpPr>
          <p:cNvPr id="16390" name="文字方塊 25"/>
          <p:cNvSpPr txBox="1">
            <a:spLocks noChangeArrowheads="1"/>
          </p:cNvSpPr>
          <p:nvPr/>
        </p:nvSpPr>
        <p:spPr bwMode="auto">
          <a:xfrm>
            <a:off x="3276600" y="2571750"/>
            <a:ext cx="795339" cy="369332"/>
          </a:xfrm>
          <a:prstGeom prst="rect">
            <a:avLst/>
          </a:prstGeom>
          <a:noFill/>
          <a:ln w="9525">
            <a:noFill/>
            <a:miter lim="800000"/>
            <a:headEnd/>
            <a:tailEnd/>
          </a:ln>
        </p:spPr>
        <p:txBody>
          <a:bodyPr wrap="square">
            <a:spAutoFit/>
          </a:bodyPr>
          <a:lstStyle/>
          <a:p>
            <a:pPr algn="ctr"/>
            <a:r>
              <a:rPr lang="en-US" altLang="zh-TW" dirty="0">
                <a:ea typeface="微軟正黑體" pitchFamily="34" charset="-120"/>
              </a:rPr>
              <a:t>BF:1</a:t>
            </a:r>
            <a:endParaRPr kumimoji="0" lang="zh-TW" altLang="en-US" dirty="0">
              <a:ea typeface="微軟正黑體" pitchFamily="34" charset="-120"/>
            </a:endParaRPr>
          </a:p>
        </p:txBody>
      </p:sp>
      <p:sp>
        <p:nvSpPr>
          <p:cNvPr id="27" name="橢圓 26"/>
          <p:cNvSpPr/>
          <p:nvPr/>
        </p:nvSpPr>
        <p:spPr>
          <a:xfrm>
            <a:off x="4500563" y="2071688"/>
            <a:ext cx="642937" cy="714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a:solidFill>
                  <a:srgbClr val="FFFFFF"/>
                </a:solidFill>
              </a:rPr>
              <a:t>9</a:t>
            </a:r>
            <a:endParaRPr kumimoji="0" lang="zh-TW" altLang="en-US">
              <a:solidFill>
                <a:srgbClr val="FFFFFF"/>
              </a:solidFill>
            </a:endParaRPr>
          </a:p>
        </p:txBody>
      </p:sp>
      <p:cxnSp>
        <p:nvCxnSpPr>
          <p:cNvPr id="28" name="直線接點 27"/>
          <p:cNvCxnSpPr>
            <a:stCxn id="25" idx="7"/>
            <a:endCxn id="27" idx="3"/>
          </p:cNvCxnSpPr>
          <p:nvPr/>
        </p:nvCxnSpPr>
        <p:spPr>
          <a:xfrm rot="5400000" flipH="1" flipV="1">
            <a:off x="4110038" y="2620963"/>
            <a:ext cx="423862" cy="544512"/>
          </a:xfrm>
          <a:prstGeom prst="line">
            <a:avLst/>
          </a:prstGeom>
        </p:spPr>
        <p:style>
          <a:lnRef idx="1">
            <a:schemeClr val="accent1"/>
          </a:lnRef>
          <a:fillRef idx="0">
            <a:schemeClr val="accent1"/>
          </a:fillRef>
          <a:effectRef idx="0">
            <a:schemeClr val="accent1"/>
          </a:effectRef>
          <a:fontRef idx="minor">
            <a:schemeClr val="tx1"/>
          </a:fontRef>
        </p:style>
      </p:cxnSp>
      <p:sp>
        <p:nvSpPr>
          <p:cNvPr id="16393" name="文字方塊 28"/>
          <p:cNvSpPr txBox="1">
            <a:spLocks noChangeArrowheads="1"/>
          </p:cNvSpPr>
          <p:nvPr/>
        </p:nvSpPr>
        <p:spPr bwMode="auto">
          <a:xfrm>
            <a:off x="4572000" y="1643063"/>
            <a:ext cx="914400" cy="369332"/>
          </a:xfrm>
          <a:prstGeom prst="rect">
            <a:avLst/>
          </a:prstGeom>
          <a:noFill/>
          <a:ln w="9525">
            <a:noFill/>
            <a:miter lim="800000"/>
            <a:headEnd/>
            <a:tailEnd/>
          </a:ln>
        </p:spPr>
        <p:txBody>
          <a:bodyPr wrap="square">
            <a:spAutoFit/>
          </a:bodyPr>
          <a:lstStyle/>
          <a:p>
            <a:pPr algn="ctr"/>
            <a:r>
              <a:rPr lang="en-US" altLang="zh-TW" dirty="0">
                <a:ea typeface="微軟正黑體" pitchFamily="34" charset="-120"/>
              </a:rPr>
              <a:t>BF:1</a:t>
            </a:r>
            <a:endParaRPr kumimoji="0" lang="zh-TW" altLang="en-US" dirty="0">
              <a:ea typeface="微軟正黑體" pitchFamily="34" charset="-120"/>
            </a:endParaRPr>
          </a:p>
        </p:txBody>
      </p:sp>
      <p:cxnSp>
        <p:nvCxnSpPr>
          <p:cNvPr id="30" name="直線接點 29"/>
          <p:cNvCxnSpPr>
            <a:stCxn id="27" idx="5"/>
            <a:endCxn id="23" idx="1"/>
          </p:cNvCxnSpPr>
          <p:nvPr/>
        </p:nvCxnSpPr>
        <p:spPr>
          <a:xfrm rot="16200000" flipH="1">
            <a:off x="5038726" y="2692400"/>
            <a:ext cx="423862" cy="401637"/>
          </a:xfrm>
          <a:prstGeom prst="line">
            <a:avLst/>
          </a:prstGeom>
        </p:spPr>
        <p:style>
          <a:lnRef idx="1">
            <a:schemeClr val="accent1"/>
          </a:lnRef>
          <a:fillRef idx="0">
            <a:schemeClr val="accent1"/>
          </a:fillRef>
          <a:effectRef idx="0">
            <a:schemeClr val="accent1"/>
          </a:effectRef>
          <a:fontRef idx="minor">
            <a:schemeClr val="tx1"/>
          </a:fontRef>
        </p:style>
      </p:cxnSp>
      <p:sp>
        <p:nvSpPr>
          <p:cNvPr id="31" name="橢圓 30"/>
          <p:cNvSpPr/>
          <p:nvPr/>
        </p:nvSpPr>
        <p:spPr>
          <a:xfrm>
            <a:off x="2643188" y="3857625"/>
            <a:ext cx="642937" cy="714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a:solidFill>
                  <a:srgbClr val="FFFFFF"/>
                </a:solidFill>
              </a:rPr>
              <a:t>2</a:t>
            </a:r>
            <a:endParaRPr kumimoji="0" lang="zh-TW" altLang="en-US">
              <a:solidFill>
                <a:srgbClr val="FFFFFF"/>
              </a:solidFill>
            </a:endParaRPr>
          </a:p>
        </p:txBody>
      </p:sp>
      <p:sp>
        <p:nvSpPr>
          <p:cNvPr id="16396" name="文字方塊 31"/>
          <p:cNvSpPr txBox="1">
            <a:spLocks noChangeArrowheads="1"/>
          </p:cNvSpPr>
          <p:nvPr/>
        </p:nvSpPr>
        <p:spPr bwMode="auto">
          <a:xfrm>
            <a:off x="2438401" y="3429000"/>
            <a:ext cx="776288" cy="369332"/>
          </a:xfrm>
          <a:prstGeom prst="rect">
            <a:avLst/>
          </a:prstGeom>
          <a:noFill/>
          <a:ln w="9525">
            <a:noFill/>
            <a:miter lim="800000"/>
            <a:headEnd/>
            <a:tailEnd/>
          </a:ln>
        </p:spPr>
        <p:txBody>
          <a:bodyPr wrap="square">
            <a:spAutoFit/>
          </a:bodyPr>
          <a:lstStyle/>
          <a:p>
            <a:pPr algn="ctr"/>
            <a:r>
              <a:rPr lang="en-US" altLang="zh-TW" dirty="0">
                <a:ea typeface="微軟正黑體" pitchFamily="34" charset="-120"/>
              </a:rPr>
              <a:t>BF:0</a:t>
            </a:r>
            <a:endParaRPr kumimoji="0" lang="zh-TW" altLang="en-US" dirty="0">
              <a:ea typeface="微軟正黑體" pitchFamily="34" charset="-120"/>
            </a:endParaRPr>
          </a:p>
        </p:txBody>
      </p:sp>
      <p:cxnSp>
        <p:nvCxnSpPr>
          <p:cNvPr id="33" name="直線接點 32"/>
          <p:cNvCxnSpPr>
            <a:stCxn id="31" idx="7"/>
            <a:endCxn id="25" idx="3"/>
          </p:cNvCxnSpPr>
          <p:nvPr/>
        </p:nvCxnSpPr>
        <p:spPr>
          <a:xfrm rot="5400000" flipH="1" flipV="1">
            <a:off x="3217069" y="3585369"/>
            <a:ext cx="352425" cy="401637"/>
          </a:xfrm>
          <a:prstGeom prst="line">
            <a:avLst/>
          </a:prstGeom>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FF4CBC63-1C53-49B4-B7E5-86B96870769E}"/>
              </a:ext>
            </a:extLst>
          </p:cNvPr>
          <p:cNvSpPr>
            <a:spLocks noGrp="1"/>
          </p:cNvSpPr>
          <p:nvPr>
            <p:ph type="dt" sz="half" idx="10"/>
          </p:nvPr>
        </p:nvSpPr>
        <p:spPr/>
        <p:txBody>
          <a:bodyPr/>
          <a:lstStyle/>
          <a:p>
            <a:fld id="{D2BEBA28-A63D-4CF9-8948-3200A38E11B3}" type="datetime1">
              <a:rPr lang="en-US" smtClean="0"/>
              <a:t>7/1/2021</a:t>
            </a:fld>
            <a:endParaRPr lang="en-US"/>
          </a:p>
        </p:txBody>
      </p:sp>
      <p:sp>
        <p:nvSpPr>
          <p:cNvPr id="3" name="Footer Placeholder 2">
            <a:extLst>
              <a:ext uri="{FF2B5EF4-FFF2-40B4-BE49-F238E27FC236}">
                <a16:creationId xmlns:a16="http://schemas.microsoft.com/office/drawing/2014/main" id="{514DAA39-CFF2-4362-B6E0-F0E5C3882DCA}"/>
              </a:ext>
            </a:extLst>
          </p:cNvPr>
          <p:cNvSpPr>
            <a:spLocks noGrp="1"/>
          </p:cNvSpPr>
          <p:nvPr>
            <p:ph type="ftr" sz="quarter" idx="11"/>
          </p:nvPr>
        </p:nvSpPr>
        <p:spPr/>
        <p:txBody>
          <a:bodyPr/>
          <a:lstStyle/>
          <a:p>
            <a:r>
              <a:rPr lang="en-US"/>
              <a:t>JSPM's RSCOE</a:t>
            </a:r>
          </a:p>
        </p:txBody>
      </p:sp>
      <p:sp>
        <p:nvSpPr>
          <p:cNvPr id="4" name="Slide Number Placeholder 3">
            <a:extLst>
              <a:ext uri="{FF2B5EF4-FFF2-40B4-BE49-F238E27FC236}">
                <a16:creationId xmlns:a16="http://schemas.microsoft.com/office/drawing/2014/main" id="{3902C07A-D08B-4BE8-A1D9-597CCE4C83B2}"/>
              </a:ext>
            </a:extLst>
          </p:cNvPr>
          <p:cNvSpPr>
            <a:spLocks noGrp="1"/>
          </p:cNvSpPr>
          <p:nvPr>
            <p:ph type="sldNum" sz="quarter" idx="12"/>
          </p:nvPr>
        </p:nvSpPr>
        <p:spPr/>
        <p:txBody>
          <a:bodyPr/>
          <a:lstStyle/>
          <a:p>
            <a:fld id="{BBAD5F70-D78B-45D4-AAA4-4E223B81D173}"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文字方塊 12"/>
          <p:cNvSpPr txBox="1">
            <a:spLocks noChangeArrowheads="1"/>
          </p:cNvSpPr>
          <p:nvPr/>
        </p:nvSpPr>
        <p:spPr bwMode="auto">
          <a:xfrm>
            <a:off x="571500" y="5143500"/>
            <a:ext cx="1714500" cy="369888"/>
          </a:xfrm>
          <a:prstGeom prst="rect">
            <a:avLst/>
          </a:prstGeom>
          <a:noFill/>
          <a:ln w="9525">
            <a:noFill/>
            <a:miter lim="800000"/>
            <a:headEnd/>
            <a:tailEnd/>
          </a:ln>
        </p:spPr>
        <p:txBody>
          <a:bodyPr>
            <a:spAutoFit/>
          </a:bodyPr>
          <a:lstStyle/>
          <a:p>
            <a:pPr algn="ctr"/>
            <a:r>
              <a:rPr kumimoji="0" lang="en-US" altLang="zh-TW">
                <a:ea typeface="微軟正黑體" pitchFamily="34" charset="-120"/>
              </a:rPr>
              <a:t>Insert 1</a:t>
            </a:r>
            <a:endParaRPr kumimoji="0" lang="zh-TW" altLang="en-US">
              <a:ea typeface="微軟正黑體" pitchFamily="34" charset="-120"/>
            </a:endParaRPr>
          </a:p>
        </p:txBody>
      </p:sp>
      <p:sp>
        <p:nvSpPr>
          <p:cNvPr id="20" name="向右箭號 19"/>
          <p:cNvSpPr/>
          <p:nvPr/>
        </p:nvSpPr>
        <p:spPr>
          <a:xfrm>
            <a:off x="3786182" y="2928934"/>
            <a:ext cx="2643206" cy="1000132"/>
          </a:xfrm>
          <a:prstGeom prst="rightArrow">
            <a:avLst/>
          </a:prstGeom>
          <a:solidFill>
            <a:schemeClr val="tx1">
              <a:lumMod val="95000"/>
              <a:lumOff val="5000"/>
            </a:schemeClr>
          </a:solidFill>
        </p:spPr>
        <p:style>
          <a:lnRef idx="0">
            <a:schemeClr val="accent4"/>
          </a:lnRef>
          <a:fillRef idx="3">
            <a:schemeClr val="accent4"/>
          </a:fillRef>
          <a:effectRef idx="3">
            <a:schemeClr val="accent4"/>
          </a:effectRef>
          <a:fontRef idx="minor">
            <a:schemeClr val="lt1"/>
          </a:fontRef>
        </p:style>
        <p:txBody>
          <a:bodyPr anchor="ctr"/>
          <a:lstStyle/>
          <a:p>
            <a:pPr algn="ctr">
              <a:defRPr/>
            </a:pPr>
            <a:r>
              <a:rPr kumimoji="0" lang="en-US" altLang="zh-TW" dirty="0">
                <a:solidFill>
                  <a:srgbClr val="FFFFFF"/>
                </a:solidFill>
              </a:rPr>
              <a:t>LL-Case</a:t>
            </a:r>
            <a:endParaRPr kumimoji="0" lang="zh-TW" altLang="en-US" dirty="0">
              <a:solidFill>
                <a:srgbClr val="FFFFFF"/>
              </a:solidFill>
            </a:endParaRPr>
          </a:p>
        </p:txBody>
      </p:sp>
      <p:sp>
        <p:nvSpPr>
          <p:cNvPr id="21" name="圓角矩形 20"/>
          <p:cNvSpPr/>
          <p:nvPr/>
        </p:nvSpPr>
        <p:spPr>
          <a:xfrm>
            <a:off x="4000500" y="4143375"/>
            <a:ext cx="2071688" cy="1357313"/>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kumimoji="0" lang="en-US" altLang="zh-TW">
                <a:solidFill>
                  <a:srgbClr val="000000"/>
                </a:solidFill>
              </a:rPr>
              <a:t>insert in the left subtree of the left subtree of A</a:t>
            </a:r>
            <a:endParaRPr kumimoji="0" lang="zh-TW" altLang="en-US">
              <a:solidFill>
                <a:srgbClr val="000000"/>
              </a:solidFill>
            </a:endParaRPr>
          </a:p>
        </p:txBody>
      </p:sp>
      <p:sp>
        <p:nvSpPr>
          <p:cNvPr id="22" name="圓角矩形 21"/>
          <p:cNvSpPr/>
          <p:nvPr/>
        </p:nvSpPr>
        <p:spPr>
          <a:xfrm>
            <a:off x="3929063" y="1571625"/>
            <a:ext cx="2071687" cy="1357313"/>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kumimoji="0" lang="en-US" altLang="zh-TW">
                <a:solidFill>
                  <a:srgbClr val="000000"/>
                </a:solidFill>
              </a:rPr>
              <a:t>Consider the nearest parent A with bf = ±2</a:t>
            </a:r>
            <a:endParaRPr kumimoji="0" lang="zh-TW" altLang="en-US">
              <a:solidFill>
                <a:srgbClr val="000000"/>
              </a:solidFill>
            </a:endParaRPr>
          </a:p>
        </p:txBody>
      </p:sp>
      <p:sp>
        <p:nvSpPr>
          <p:cNvPr id="31" name="橢圓 30"/>
          <p:cNvSpPr/>
          <p:nvPr/>
        </p:nvSpPr>
        <p:spPr>
          <a:xfrm>
            <a:off x="2857500" y="2571750"/>
            <a:ext cx="565150" cy="627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10</a:t>
            </a:r>
            <a:endParaRPr kumimoji="0" lang="zh-TW" altLang="en-US" sz="1200">
              <a:solidFill>
                <a:srgbClr val="FFFFFF"/>
              </a:solidFill>
            </a:endParaRPr>
          </a:p>
        </p:txBody>
      </p:sp>
      <p:sp>
        <p:nvSpPr>
          <p:cNvPr id="17417" name="文字方塊 31"/>
          <p:cNvSpPr txBox="1">
            <a:spLocks noChangeArrowheads="1"/>
          </p:cNvSpPr>
          <p:nvPr/>
        </p:nvSpPr>
        <p:spPr bwMode="auto">
          <a:xfrm>
            <a:off x="2921000" y="2257425"/>
            <a:ext cx="660400"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sp>
        <p:nvSpPr>
          <p:cNvPr id="33" name="橢圓 32"/>
          <p:cNvSpPr/>
          <p:nvPr/>
        </p:nvSpPr>
        <p:spPr>
          <a:xfrm>
            <a:off x="1571625" y="2571750"/>
            <a:ext cx="565150" cy="627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8</a:t>
            </a:r>
            <a:endParaRPr kumimoji="0" lang="zh-TW" altLang="en-US" sz="1200">
              <a:solidFill>
                <a:srgbClr val="FFFFFF"/>
              </a:solidFill>
            </a:endParaRPr>
          </a:p>
        </p:txBody>
      </p:sp>
      <p:sp>
        <p:nvSpPr>
          <p:cNvPr id="17419" name="文字方塊 33"/>
          <p:cNvSpPr txBox="1">
            <a:spLocks noChangeArrowheads="1"/>
          </p:cNvSpPr>
          <p:nvPr/>
        </p:nvSpPr>
        <p:spPr bwMode="auto">
          <a:xfrm>
            <a:off x="1447800" y="2195513"/>
            <a:ext cx="625475"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BF:2</a:t>
            </a:r>
            <a:endParaRPr kumimoji="0" lang="zh-TW" altLang="en-US" sz="1200" dirty="0">
              <a:ea typeface="微軟正黑體" pitchFamily="34" charset="-120"/>
            </a:endParaRPr>
          </a:p>
        </p:txBody>
      </p:sp>
      <p:sp>
        <p:nvSpPr>
          <p:cNvPr id="35" name="橢圓 34"/>
          <p:cNvSpPr/>
          <p:nvPr/>
        </p:nvSpPr>
        <p:spPr>
          <a:xfrm>
            <a:off x="2201863" y="1947863"/>
            <a:ext cx="565150" cy="627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9</a:t>
            </a:r>
            <a:endParaRPr kumimoji="0" lang="zh-TW" altLang="en-US" sz="1200">
              <a:solidFill>
                <a:srgbClr val="FFFFFF"/>
              </a:solidFill>
            </a:endParaRPr>
          </a:p>
        </p:txBody>
      </p:sp>
      <p:cxnSp>
        <p:nvCxnSpPr>
          <p:cNvPr id="36" name="直線接點 35"/>
          <p:cNvCxnSpPr>
            <a:stCxn id="33" idx="7"/>
            <a:endCxn id="35" idx="3"/>
          </p:cNvCxnSpPr>
          <p:nvPr/>
        </p:nvCxnSpPr>
        <p:spPr>
          <a:xfrm rot="5400000" flipH="1" flipV="1">
            <a:off x="2078831" y="2458244"/>
            <a:ext cx="180975" cy="230188"/>
          </a:xfrm>
          <a:prstGeom prst="line">
            <a:avLst/>
          </a:prstGeom>
        </p:spPr>
        <p:style>
          <a:lnRef idx="1">
            <a:schemeClr val="accent1"/>
          </a:lnRef>
          <a:fillRef idx="0">
            <a:schemeClr val="accent1"/>
          </a:fillRef>
          <a:effectRef idx="0">
            <a:schemeClr val="accent1"/>
          </a:effectRef>
          <a:fontRef idx="minor">
            <a:schemeClr val="tx1"/>
          </a:fontRef>
        </p:style>
      </p:cxnSp>
      <p:sp>
        <p:nvSpPr>
          <p:cNvPr id="17422" name="文字方塊 36"/>
          <p:cNvSpPr txBox="1">
            <a:spLocks noChangeArrowheads="1"/>
          </p:cNvSpPr>
          <p:nvPr/>
        </p:nvSpPr>
        <p:spPr bwMode="auto">
          <a:xfrm>
            <a:off x="2265362" y="1571625"/>
            <a:ext cx="782637"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BF:2</a:t>
            </a:r>
            <a:endParaRPr kumimoji="0" lang="zh-TW" altLang="en-US" sz="1200" dirty="0">
              <a:ea typeface="微軟正黑體" pitchFamily="34" charset="-120"/>
            </a:endParaRPr>
          </a:p>
        </p:txBody>
      </p:sp>
      <p:cxnSp>
        <p:nvCxnSpPr>
          <p:cNvPr id="38" name="直線接點 37"/>
          <p:cNvCxnSpPr>
            <a:stCxn id="35" idx="5"/>
            <a:endCxn id="31" idx="1"/>
          </p:cNvCxnSpPr>
          <p:nvPr/>
        </p:nvCxnSpPr>
        <p:spPr>
          <a:xfrm rot="16200000" flipH="1">
            <a:off x="2721769" y="2445544"/>
            <a:ext cx="180975" cy="255587"/>
          </a:xfrm>
          <a:prstGeom prst="line">
            <a:avLst/>
          </a:prstGeom>
        </p:spPr>
        <p:style>
          <a:lnRef idx="1">
            <a:schemeClr val="accent1"/>
          </a:lnRef>
          <a:fillRef idx="0">
            <a:schemeClr val="accent1"/>
          </a:fillRef>
          <a:effectRef idx="0">
            <a:schemeClr val="accent1"/>
          </a:effectRef>
          <a:fontRef idx="minor">
            <a:schemeClr val="tx1"/>
          </a:fontRef>
        </p:style>
      </p:cxnSp>
      <p:sp>
        <p:nvSpPr>
          <p:cNvPr id="39" name="橢圓 38"/>
          <p:cNvSpPr/>
          <p:nvPr/>
        </p:nvSpPr>
        <p:spPr>
          <a:xfrm>
            <a:off x="928688" y="3214688"/>
            <a:ext cx="565150" cy="627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2</a:t>
            </a:r>
            <a:endParaRPr kumimoji="0" lang="zh-TW" altLang="en-US" sz="1200">
              <a:solidFill>
                <a:srgbClr val="FFFFFF"/>
              </a:solidFill>
            </a:endParaRPr>
          </a:p>
        </p:txBody>
      </p:sp>
      <p:sp>
        <p:nvSpPr>
          <p:cNvPr id="17425" name="文字方塊 39"/>
          <p:cNvSpPr txBox="1">
            <a:spLocks noChangeArrowheads="1"/>
          </p:cNvSpPr>
          <p:nvPr/>
        </p:nvSpPr>
        <p:spPr bwMode="auto">
          <a:xfrm>
            <a:off x="838200" y="2838450"/>
            <a:ext cx="592138"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BF:1</a:t>
            </a:r>
            <a:endParaRPr kumimoji="0" lang="zh-TW" altLang="en-US" sz="1200" dirty="0">
              <a:ea typeface="微軟正黑體" pitchFamily="34" charset="-120"/>
            </a:endParaRPr>
          </a:p>
        </p:txBody>
      </p:sp>
      <p:cxnSp>
        <p:nvCxnSpPr>
          <p:cNvPr id="41" name="直線接點 40"/>
          <p:cNvCxnSpPr>
            <a:stCxn id="39" idx="7"/>
            <a:endCxn id="33" idx="3"/>
          </p:cNvCxnSpPr>
          <p:nvPr/>
        </p:nvCxnSpPr>
        <p:spPr>
          <a:xfrm rot="5400000" flipH="1" flipV="1">
            <a:off x="1432719" y="3085307"/>
            <a:ext cx="200025" cy="242887"/>
          </a:xfrm>
          <a:prstGeom prst="line">
            <a:avLst/>
          </a:prstGeom>
        </p:spPr>
        <p:style>
          <a:lnRef idx="1">
            <a:schemeClr val="accent1"/>
          </a:lnRef>
          <a:fillRef idx="0">
            <a:schemeClr val="accent1"/>
          </a:fillRef>
          <a:effectRef idx="0">
            <a:schemeClr val="accent1"/>
          </a:effectRef>
          <a:fontRef idx="minor">
            <a:schemeClr val="tx1"/>
          </a:fontRef>
        </p:style>
      </p:cxnSp>
      <p:sp>
        <p:nvSpPr>
          <p:cNvPr id="43" name="橢圓 42"/>
          <p:cNvSpPr/>
          <p:nvPr/>
        </p:nvSpPr>
        <p:spPr>
          <a:xfrm>
            <a:off x="285750" y="3857625"/>
            <a:ext cx="565150" cy="627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1</a:t>
            </a:r>
            <a:endParaRPr kumimoji="0" lang="zh-TW" altLang="en-US" sz="1200">
              <a:solidFill>
                <a:srgbClr val="FFFFFF"/>
              </a:solidFill>
            </a:endParaRPr>
          </a:p>
        </p:txBody>
      </p:sp>
      <p:cxnSp>
        <p:nvCxnSpPr>
          <p:cNvPr id="44" name="直線接點 43"/>
          <p:cNvCxnSpPr>
            <a:stCxn id="43" idx="7"/>
            <a:endCxn id="39" idx="3"/>
          </p:cNvCxnSpPr>
          <p:nvPr/>
        </p:nvCxnSpPr>
        <p:spPr>
          <a:xfrm rot="5400000" flipH="1" flipV="1">
            <a:off x="789781" y="3728244"/>
            <a:ext cx="200025" cy="242888"/>
          </a:xfrm>
          <a:prstGeom prst="line">
            <a:avLst/>
          </a:prstGeom>
        </p:spPr>
        <p:style>
          <a:lnRef idx="1">
            <a:schemeClr val="accent1"/>
          </a:lnRef>
          <a:fillRef idx="0">
            <a:schemeClr val="accent1"/>
          </a:fillRef>
          <a:effectRef idx="0">
            <a:schemeClr val="accent1"/>
          </a:effectRef>
          <a:fontRef idx="minor">
            <a:schemeClr val="tx1"/>
          </a:fontRef>
        </p:style>
      </p:cxnSp>
      <p:sp>
        <p:nvSpPr>
          <p:cNvPr id="17429" name="文字方塊 53"/>
          <p:cNvSpPr txBox="1">
            <a:spLocks noChangeArrowheads="1"/>
          </p:cNvSpPr>
          <p:nvPr/>
        </p:nvSpPr>
        <p:spPr bwMode="auto">
          <a:xfrm>
            <a:off x="228600" y="3500438"/>
            <a:ext cx="568325"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sp>
        <p:nvSpPr>
          <p:cNvPr id="55" name="橢圓 54"/>
          <p:cNvSpPr/>
          <p:nvPr/>
        </p:nvSpPr>
        <p:spPr>
          <a:xfrm>
            <a:off x="1571625" y="2571750"/>
            <a:ext cx="565150" cy="62706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kumimoji="0" lang="en-US" altLang="zh-TW" sz="1200">
                <a:solidFill>
                  <a:srgbClr val="FFFFFF"/>
                </a:solidFill>
              </a:rPr>
              <a:t>8</a:t>
            </a:r>
            <a:endParaRPr kumimoji="0" lang="zh-TW" altLang="en-US" sz="1200">
              <a:solidFill>
                <a:srgbClr val="FFFFFF"/>
              </a:solidFill>
            </a:endParaRPr>
          </a:p>
        </p:txBody>
      </p:sp>
      <p:grpSp>
        <p:nvGrpSpPr>
          <p:cNvPr id="2" name="群組 74"/>
          <p:cNvGrpSpPr>
            <a:grpSpLocks/>
          </p:cNvGrpSpPr>
          <p:nvPr/>
        </p:nvGrpSpPr>
        <p:grpSpPr bwMode="auto">
          <a:xfrm>
            <a:off x="6324600" y="2071688"/>
            <a:ext cx="2819400" cy="2341562"/>
            <a:chOff x="6324916" y="2071678"/>
            <a:chExt cx="2818718" cy="2341772"/>
          </a:xfrm>
        </p:grpSpPr>
        <p:sp>
          <p:nvSpPr>
            <p:cNvPr id="56" name="橢圓 55"/>
            <p:cNvSpPr/>
            <p:nvPr/>
          </p:nvSpPr>
          <p:spPr>
            <a:xfrm>
              <a:off x="8361188" y="3071893"/>
              <a:ext cx="565013" cy="627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10</a:t>
              </a:r>
              <a:endParaRPr kumimoji="0" lang="zh-TW" altLang="en-US" sz="1200">
                <a:solidFill>
                  <a:srgbClr val="FFFFFF"/>
                </a:solidFill>
              </a:endParaRPr>
            </a:p>
          </p:txBody>
        </p:sp>
        <p:sp>
          <p:nvSpPr>
            <p:cNvPr id="17434" name="文字方塊 56"/>
            <p:cNvSpPr txBox="1">
              <a:spLocks noChangeArrowheads="1"/>
            </p:cNvSpPr>
            <p:nvPr/>
          </p:nvSpPr>
          <p:spPr bwMode="auto">
            <a:xfrm>
              <a:off x="8424392" y="2758180"/>
              <a:ext cx="719242" cy="277024"/>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sp>
          <p:nvSpPr>
            <p:cNvPr id="58" name="橢圓 57"/>
            <p:cNvSpPr/>
            <p:nvPr/>
          </p:nvSpPr>
          <p:spPr>
            <a:xfrm>
              <a:off x="7075624" y="3071893"/>
              <a:ext cx="565013" cy="62711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kumimoji="0" lang="en-US" altLang="zh-TW" sz="1200">
                  <a:solidFill>
                    <a:srgbClr val="FFFFFF"/>
                  </a:solidFill>
                </a:rPr>
                <a:t>2</a:t>
              </a:r>
              <a:endParaRPr kumimoji="0" lang="zh-TW" altLang="en-US" sz="1200">
                <a:solidFill>
                  <a:srgbClr val="FFFFFF"/>
                </a:solidFill>
              </a:endParaRPr>
            </a:p>
          </p:txBody>
        </p:sp>
        <p:sp>
          <p:nvSpPr>
            <p:cNvPr id="17436" name="文字方塊 58"/>
            <p:cNvSpPr txBox="1">
              <a:spLocks noChangeArrowheads="1"/>
            </p:cNvSpPr>
            <p:nvPr/>
          </p:nvSpPr>
          <p:spPr bwMode="auto">
            <a:xfrm>
              <a:off x="6934370" y="2695455"/>
              <a:ext cx="643221" cy="277024"/>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sp>
          <p:nvSpPr>
            <p:cNvPr id="60" name="橢圓 59"/>
            <p:cNvSpPr/>
            <p:nvPr/>
          </p:nvSpPr>
          <p:spPr>
            <a:xfrm>
              <a:off x="7705708" y="2447949"/>
              <a:ext cx="565013" cy="6271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9</a:t>
              </a:r>
              <a:endParaRPr kumimoji="0" lang="zh-TW" altLang="en-US" sz="1200">
                <a:solidFill>
                  <a:srgbClr val="FFFFFF"/>
                </a:solidFill>
              </a:endParaRPr>
            </a:p>
          </p:txBody>
        </p:sp>
        <p:cxnSp>
          <p:nvCxnSpPr>
            <p:cNvPr id="61" name="直線接點 60"/>
            <p:cNvCxnSpPr>
              <a:stCxn id="58" idx="7"/>
              <a:endCxn id="60" idx="3"/>
            </p:cNvCxnSpPr>
            <p:nvPr/>
          </p:nvCxnSpPr>
          <p:spPr>
            <a:xfrm rot="5400000" flipH="1" flipV="1">
              <a:off x="7583471" y="2957621"/>
              <a:ext cx="180991" cy="231719"/>
            </a:xfrm>
            <a:prstGeom prst="line">
              <a:avLst/>
            </a:prstGeom>
          </p:spPr>
          <p:style>
            <a:lnRef idx="1">
              <a:schemeClr val="accent1"/>
            </a:lnRef>
            <a:fillRef idx="0">
              <a:schemeClr val="accent1"/>
            </a:fillRef>
            <a:effectRef idx="0">
              <a:schemeClr val="accent1"/>
            </a:effectRef>
            <a:fontRef idx="minor">
              <a:schemeClr val="tx1"/>
            </a:fontRef>
          </p:style>
        </p:cxnSp>
        <p:sp>
          <p:nvSpPr>
            <p:cNvPr id="17439" name="文字方塊 61"/>
            <p:cNvSpPr txBox="1">
              <a:spLocks noChangeArrowheads="1"/>
            </p:cNvSpPr>
            <p:nvPr/>
          </p:nvSpPr>
          <p:spPr bwMode="auto">
            <a:xfrm>
              <a:off x="7769224" y="2071678"/>
              <a:ext cx="688776" cy="277024"/>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BF:1</a:t>
              </a:r>
              <a:endParaRPr kumimoji="0" lang="zh-TW" altLang="en-US" sz="1200" dirty="0">
                <a:ea typeface="微軟正黑體" pitchFamily="34" charset="-120"/>
              </a:endParaRPr>
            </a:p>
          </p:txBody>
        </p:sp>
        <p:cxnSp>
          <p:nvCxnSpPr>
            <p:cNvPr id="63" name="直線接點 62"/>
            <p:cNvCxnSpPr>
              <a:stCxn id="60" idx="5"/>
              <a:endCxn id="56" idx="1"/>
            </p:cNvCxnSpPr>
            <p:nvPr/>
          </p:nvCxnSpPr>
          <p:spPr>
            <a:xfrm rot="16200000" flipH="1">
              <a:off x="8225458" y="2945718"/>
              <a:ext cx="180991" cy="255526"/>
            </a:xfrm>
            <a:prstGeom prst="line">
              <a:avLst/>
            </a:prstGeom>
          </p:spPr>
          <p:style>
            <a:lnRef idx="1">
              <a:schemeClr val="accent1"/>
            </a:lnRef>
            <a:fillRef idx="0">
              <a:schemeClr val="accent1"/>
            </a:fillRef>
            <a:effectRef idx="0">
              <a:schemeClr val="accent1"/>
            </a:effectRef>
            <a:fontRef idx="minor">
              <a:schemeClr val="tx1"/>
            </a:fontRef>
          </p:style>
        </p:cxnSp>
        <p:sp>
          <p:nvSpPr>
            <p:cNvPr id="64" name="橢圓 63"/>
            <p:cNvSpPr/>
            <p:nvPr/>
          </p:nvSpPr>
          <p:spPr>
            <a:xfrm>
              <a:off x="6432841" y="3714887"/>
              <a:ext cx="565013" cy="6271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1</a:t>
              </a:r>
              <a:endParaRPr kumimoji="0" lang="zh-TW" altLang="en-US" sz="1200">
                <a:solidFill>
                  <a:srgbClr val="FFFFFF"/>
                </a:solidFill>
              </a:endParaRPr>
            </a:p>
          </p:txBody>
        </p:sp>
        <p:sp>
          <p:nvSpPr>
            <p:cNvPr id="17442" name="文字方塊 64"/>
            <p:cNvSpPr txBox="1">
              <a:spLocks noChangeArrowheads="1"/>
            </p:cNvSpPr>
            <p:nvPr/>
          </p:nvSpPr>
          <p:spPr bwMode="auto">
            <a:xfrm>
              <a:off x="6324916" y="3338395"/>
              <a:ext cx="609731" cy="277024"/>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cxnSp>
          <p:nvCxnSpPr>
            <p:cNvPr id="66" name="直線接點 65"/>
            <p:cNvCxnSpPr>
              <a:stCxn id="64" idx="7"/>
              <a:endCxn id="58" idx="3"/>
            </p:cNvCxnSpPr>
            <p:nvPr/>
          </p:nvCxnSpPr>
          <p:spPr>
            <a:xfrm rot="5400000" flipH="1" flipV="1">
              <a:off x="6936717" y="3585535"/>
              <a:ext cx="200043" cy="242829"/>
            </a:xfrm>
            <a:prstGeom prst="line">
              <a:avLst/>
            </a:prstGeom>
          </p:spPr>
          <p:style>
            <a:lnRef idx="1">
              <a:schemeClr val="accent1"/>
            </a:lnRef>
            <a:fillRef idx="0">
              <a:schemeClr val="accent1"/>
            </a:fillRef>
            <a:effectRef idx="0">
              <a:schemeClr val="accent1"/>
            </a:effectRef>
            <a:fontRef idx="minor">
              <a:schemeClr val="tx1"/>
            </a:fontRef>
          </p:style>
        </p:cxnSp>
        <p:sp>
          <p:nvSpPr>
            <p:cNvPr id="67" name="橢圓 66"/>
            <p:cNvSpPr/>
            <p:nvPr/>
          </p:nvSpPr>
          <p:spPr>
            <a:xfrm>
              <a:off x="7572390" y="3786332"/>
              <a:ext cx="565013" cy="6271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kumimoji="0" lang="en-US" altLang="zh-TW" sz="1200">
                  <a:solidFill>
                    <a:srgbClr val="FFFFFF"/>
                  </a:solidFill>
                </a:rPr>
                <a:t>8</a:t>
              </a:r>
              <a:endParaRPr kumimoji="0" lang="zh-TW" altLang="en-US" sz="1200">
                <a:solidFill>
                  <a:srgbClr val="FFFFFF"/>
                </a:solidFill>
              </a:endParaRPr>
            </a:p>
          </p:txBody>
        </p:sp>
        <p:cxnSp>
          <p:nvCxnSpPr>
            <p:cNvPr id="68" name="直線接點 67"/>
            <p:cNvCxnSpPr>
              <a:stCxn id="67" idx="0"/>
              <a:endCxn id="58" idx="5"/>
            </p:cNvCxnSpPr>
            <p:nvPr/>
          </p:nvCxnSpPr>
          <p:spPr>
            <a:xfrm rot="16200000" flipV="1">
              <a:off x="7616800" y="3548235"/>
              <a:ext cx="179404" cy="296790"/>
            </a:xfrm>
            <a:prstGeom prst="line">
              <a:avLst/>
            </a:prstGeom>
          </p:spPr>
          <p:style>
            <a:lnRef idx="1">
              <a:schemeClr val="accent1"/>
            </a:lnRef>
            <a:fillRef idx="0">
              <a:schemeClr val="accent1"/>
            </a:fillRef>
            <a:effectRef idx="0">
              <a:schemeClr val="accent1"/>
            </a:effectRef>
            <a:fontRef idx="minor">
              <a:schemeClr val="tx1"/>
            </a:fontRef>
          </p:style>
        </p:cxnSp>
        <p:sp>
          <p:nvSpPr>
            <p:cNvPr id="17446" name="文字方塊 68"/>
            <p:cNvSpPr txBox="1">
              <a:spLocks noChangeArrowheads="1"/>
            </p:cNvSpPr>
            <p:nvPr/>
          </p:nvSpPr>
          <p:spPr bwMode="auto">
            <a:xfrm>
              <a:off x="7715270" y="3429000"/>
              <a:ext cx="590366" cy="277024"/>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grpSp>
      <p:sp>
        <p:nvSpPr>
          <p:cNvPr id="74" name="橢圓 73"/>
          <p:cNvSpPr/>
          <p:nvPr/>
        </p:nvSpPr>
        <p:spPr>
          <a:xfrm>
            <a:off x="928688" y="3214688"/>
            <a:ext cx="565150" cy="62706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kumimoji="0" lang="en-US" altLang="zh-TW" sz="1200">
                <a:solidFill>
                  <a:srgbClr val="FFFFFF"/>
                </a:solidFill>
              </a:rPr>
              <a:t>2</a:t>
            </a:r>
            <a:endParaRPr kumimoji="0" lang="zh-TW" altLang="en-US" sz="1200">
              <a:solidFill>
                <a:srgbClr val="FFFFFF"/>
              </a:solidFill>
            </a:endParaRPr>
          </a:p>
        </p:txBody>
      </p:sp>
      <p:sp>
        <p:nvSpPr>
          <p:cNvPr id="3" name="Date Placeholder 2">
            <a:extLst>
              <a:ext uri="{FF2B5EF4-FFF2-40B4-BE49-F238E27FC236}">
                <a16:creationId xmlns:a16="http://schemas.microsoft.com/office/drawing/2014/main" id="{7AD6639D-4BE9-46DA-B305-20E82B7A4B3C}"/>
              </a:ext>
            </a:extLst>
          </p:cNvPr>
          <p:cNvSpPr>
            <a:spLocks noGrp="1"/>
          </p:cNvSpPr>
          <p:nvPr>
            <p:ph type="dt" sz="half" idx="10"/>
          </p:nvPr>
        </p:nvSpPr>
        <p:spPr/>
        <p:txBody>
          <a:bodyPr/>
          <a:lstStyle/>
          <a:p>
            <a:fld id="{B54C1068-AF0B-4A34-AB11-71B815751766}" type="datetime1">
              <a:rPr lang="en-US" smtClean="0"/>
              <a:t>7/1/2021</a:t>
            </a:fld>
            <a:endParaRPr lang="en-US"/>
          </a:p>
        </p:txBody>
      </p:sp>
      <p:sp>
        <p:nvSpPr>
          <p:cNvPr id="4" name="Footer Placeholder 3">
            <a:extLst>
              <a:ext uri="{FF2B5EF4-FFF2-40B4-BE49-F238E27FC236}">
                <a16:creationId xmlns:a16="http://schemas.microsoft.com/office/drawing/2014/main" id="{C2419778-DCBA-404F-B7B1-7A2956573C57}"/>
              </a:ext>
            </a:extLst>
          </p:cNvPr>
          <p:cNvSpPr>
            <a:spLocks noGrp="1"/>
          </p:cNvSpPr>
          <p:nvPr>
            <p:ph type="ftr" sz="quarter" idx="11"/>
          </p:nvPr>
        </p:nvSpPr>
        <p:spPr/>
        <p:txBody>
          <a:bodyPr/>
          <a:lstStyle/>
          <a:p>
            <a:r>
              <a:rPr lang="en-US"/>
              <a:t>JSPM's RSCOE</a:t>
            </a:r>
          </a:p>
        </p:txBody>
      </p:sp>
      <p:sp>
        <p:nvSpPr>
          <p:cNvPr id="5" name="Slide Number Placeholder 4">
            <a:extLst>
              <a:ext uri="{FF2B5EF4-FFF2-40B4-BE49-F238E27FC236}">
                <a16:creationId xmlns:a16="http://schemas.microsoft.com/office/drawing/2014/main" id="{9BBC6ADC-D8C3-42A1-AB48-09332E54FB0E}"/>
              </a:ext>
            </a:extLst>
          </p:cNvPr>
          <p:cNvSpPr>
            <a:spLocks noGrp="1"/>
          </p:cNvSpPr>
          <p:nvPr>
            <p:ph type="sldNum" sz="quarter" idx="12"/>
          </p:nvPr>
        </p:nvSpPr>
        <p:spPr/>
        <p:txBody>
          <a:bodyPr/>
          <a:lstStyle/>
          <a:p>
            <a:fld id="{BBAD5F70-D78B-45D4-AAA4-4E223B81D173}" type="slidenum">
              <a:rPr lang="en-US" smtClean="0"/>
              <a:pPr/>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fade">
                                      <p:cBhvr>
                                        <p:cTn id="11" dur="500"/>
                                        <p:tgtEl>
                                          <p:spTgt spid="5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4"/>
                                        </p:tgtEl>
                                        <p:attrNameLst>
                                          <p:attrName>style.visibility</p:attrName>
                                        </p:attrNameLst>
                                      </p:cBhvr>
                                      <p:to>
                                        <p:strVal val="visible"/>
                                      </p:to>
                                    </p:set>
                                    <p:animEffect transition="in" filter="fade">
                                      <p:cBhvr>
                                        <p:cTn id="26" dur="500"/>
                                        <p:tgtEl>
                                          <p:spTgt spid="7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55" grpId="0" animBg="1"/>
      <p:bldP spid="7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字方塊 12"/>
          <p:cNvSpPr txBox="1">
            <a:spLocks noChangeArrowheads="1"/>
          </p:cNvSpPr>
          <p:nvPr/>
        </p:nvSpPr>
        <p:spPr bwMode="auto">
          <a:xfrm>
            <a:off x="1676400" y="4953000"/>
            <a:ext cx="1714500" cy="369888"/>
          </a:xfrm>
          <a:prstGeom prst="rect">
            <a:avLst/>
          </a:prstGeom>
          <a:noFill/>
          <a:ln w="9525">
            <a:noFill/>
            <a:miter lim="800000"/>
            <a:headEnd/>
            <a:tailEnd/>
          </a:ln>
        </p:spPr>
        <p:txBody>
          <a:bodyPr>
            <a:spAutoFit/>
          </a:bodyPr>
          <a:lstStyle/>
          <a:p>
            <a:pPr algn="ctr"/>
            <a:r>
              <a:rPr kumimoji="0" lang="en-US" altLang="zh-TW" dirty="0">
                <a:ea typeface="微軟正黑體" pitchFamily="34" charset="-120"/>
              </a:rPr>
              <a:t>Insert 5</a:t>
            </a:r>
            <a:endParaRPr kumimoji="0" lang="zh-TW" altLang="en-US" dirty="0">
              <a:ea typeface="微軟正黑體" pitchFamily="34" charset="-120"/>
            </a:endParaRPr>
          </a:p>
        </p:txBody>
      </p:sp>
      <p:sp>
        <p:nvSpPr>
          <p:cNvPr id="20" name="向右箭號 19"/>
          <p:cNvSpPr/>
          <p:nvPr/>
        </p:nvSpPr>
        <p:spPr>
          <a:xfrm>
            <a:off x="3571868" y="2928934"/>
            <a:ext cx="2428892" cy="1000132"/>
          </a:xfrm>
          <a:prstGeom prst="rightArrow">
            <a:avLst/>
          </a:prstGeom>
          <a:solidFill>
            <a:schemeClr val="tx1">
              <a:lumMod val="95000"/>
              <a:lumOff val="5000"/>
            </a:schemeClr>
          </a:solidFill>
        </p:spPr>
        <p:style>
          <a:lnRef idx="0">
            <a:schemeClr val="accent4"/>
          </a:lnRef>
          <a:fillRef idx="3">
            <a:schemeClr val="accent4"/>
          </a:fillRef>
          <a:effectRef idx="3">
            <a:schemeClr val="accent4"/>
          </a:effectRef>
          <a:fontRef idx="minor">
            <a:schemeClr val="lt1"/>
          </a:fontRef>
        </p:style>
        <p:txBody>
          <a:bodyPr anchor="ctr"/>
          <a:lstStyle/>
          <a:p>
            <a:pPr algn="ctr">
              <a:defRPr/>
            </a:pPr>
            <a:r>
              <a:rPr kumimoji="0" lang="en-US" altLang="zh-TW">
                <a:solidFill>
                  <a:srgbClr val="FFFFFF"/>
                </a:solidFill>
              </a:rPr>
              <a:t>LR</a:t>
            </a:r>
            <a:endParaRPr kumimoji="0" lang="zh-TW" altLang="en-US">
              <a:solidFill>
                <a:srgbClr val="FFFFFF"/>
              </a:solidFill>
            </a:endParaRPr>
          </a:p>
        </p:txBody>
      </p:sp>
      <p:sp>
        <p:nvSpPr>
          <p:cNvPr id="21" name="圓角矩形 20"/>
          <p:cNvSpPr/>
          <p:nvPr/>
        </p:nvSpPr>
        <p:spPr>
          <a:xfrm>
            <a:off x="3571875" y="3929063"/>
            <a:ext cx="2071688" cy="1357312"/>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kumimoji="0" lang="en-US" altLang="zh-TW">
                <a:solidFill>
                  <a:srgbClr val="000000"/>
                </a:solidFill>
              </a:rPr>
              <a:t>insert in the right subtree of the left subtree of A</a:t>
            </a:r>
            <a:endParaRPr kumimoji="0" lang="zh-TW" altLang="en-US">
              <a:solidFill>
                <a:srgbClr val="000000"/>
              </a:solidFill>
            </a:endParaRPr>
          </a:p>
        </p:txBody>
      </p:sp>
      <p:sp>
        <p:nvSpPr>
          <p:cNvPr id="22" name="圓角矩形 21"/>
          <p:cNvSpPr/>
          <p:nvPr/>
        </p:nvSpPr>
        <p:spPr>
          <a:xfrm>
            <a:off x="3714750" y="1571625"/>
            <a:ext cx="1928813" cy="1357313"/>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kumimoji="0" lang="en-US" altLang="zh-TW">
                <a:solidFill>
                  <a:srgbClr val="000000"/>
                </a:solidFill>
              </a:rPr>
              <a:t>Consider the nearest parent A with bf = ±2</a:t>
            </a:r>
            <a:endParaRPr kumimoji="0" lang="zh-TW" altLang="en-US">
              <a:solidFill>
                <a:srgbClr val="000000"/>
              </a:solidFill>
            </a:endParaRPr>
          </a:p>
        </p:txBody>
      </p:sp>
      <p:sp>
        <p:nvSpPr>
          <p:cNvPr id="56" name="橢圓 55"/>
          <p:cNvSpPr/>
          <p:nvPr/>
        </p:nvSpPr>
        <p:spPr>
          <a:xfrm>
            <a:off x="2289175" y="3214688"/>
            <a:ext cx="565150" cy="627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10</a:t>
            </a:r>
            <a:endParaRPr kumimoji="0" lang="zh-TW" altLang="en-US" sz="1200">
              <a:solidFill>
                <a:srgbClr val="FFFFFF"/>
              </a:solidFill>
            </a:endParaRPr>
          </a:p>
        </p:txBody>
      </p:sp>
      <p:sp>
        <p:nvSpPr>
          <p:cNvPr id="18441" name="文字方塊 56"/>
          <p:cNvSpPr txBox="1">
            <a:spLocks noChangeArrowheads="1"/>
          </p:cNvSpPr>
          <p:nvPr/>
        </p:nvSpPr>
        <p:spPr bwMode="auto">
          <a:xfrm>
            <a:off x="2352674" y="2900363"/>
            <a:ext cx="619125"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sp>
        <p:nvSpPr>
          <p:cNvPr id="58" name="橢圓 57"/>
          <p:cNvSpPr/>
          <p:nvPr/>
        </p:nvSpPr>
        <p:spPr>
          <a:xfrm>
            <a:off x="1003300" y="3214688"/>
            <a:ext cx="565150" cy="627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2</a:t>
            </a:r>
            <a:endParaRPr kumimoji="0" lang="zh-TW" altLang="en-US" sz="1200">
              <a:solidFill>
                <a:srgbClr val="FFFFFF"/>
              </a:solidFill>
            </a:endParaRPr>
          </a:p>
        </p:txBody>
      </p:sp>
      <p:sp>
        <p:nvSpPr>
          <p:cNvPr id="18443" name="文字方塊 58"/>
          <p:cNvSpPr txBox="1">
            <a:spLocks noChangeArrowheads="1"/>
          </p:cNvSpPr>
          <p:nvPr/>
        </p:nvSpPr>
        <p:spPr bwMode="auto">
          <a:xfrm>
            <a:off x="914400" y="2838450"/>
            <a:ext cx="590550"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a:t>
            </a:r>
            <a:r>
              <a:rPr kumimoji="0" lang="en-US" altLang="zh-TW" sz="1200" dirty="0">
                <a:ea typeface="微軟正黑體" pitchFamily="34" charset="-120"/>
              </a:rPr>
              <a:t>1</a:t>
            </a:r>
            <a:endParaRPr kumimoji="0" lang="zh-TW" altLang="en-US" sz="1200" dirty="0">
              <a:ea typeface="微軟正黑體" pitchFamily="34" charset="-120"/>
            </a:endParaRPr>
          </a:p>
        </p:txBody>
      </p:sp>
      <p:sp>
        <p:nvSpPr>
          <p:cNvPr id="60" name="橢圓 59"/>
          <p:cNvSpPr/>
          <p:nvPr/>
        </p:nvSpPr>
        <p:spPr>
          <a:xfrm>
            <a:off x="1633538" y="2590800"/>
            <a:ext cx="565150" cy="627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9</a:t>
            </a:r>
            <a:endParaRPr kumimoji="0" lang="zh-TW" altLang="en-US" sz="1200">
              <a:solidFill>
                <a:srgbClr val="FFFFFF"/>
              </a:solidFill>
            </a:endParaRPr>
          </a:p>
        </p:txBody>
      </p:sp>
      <p:cxnSp>
        <p:nvCxnSpPr>
          <p:cNvPr id="61" name="直線接點 60"/>
          <p:cNvCxnSpPr>
            <a:stCxn id="58" idx="7"/>
            <a:endCxn id="60" idx="3"/>
          </p:cNvCxnSpPr>
          <p:nvPr/>
        </p:nvCxnSpPr>
        <p:spPr>
          <a:xfrm rot="5400000" flipH="1" flipV="1">
            <a:off x="1511300" y="3100388"/>
            <a:ext cx="180975" cy="231775"/>
          </a:xfrm>
          <a:prstGeom prst="line">
            <a:avLst/>
          </a:prstGeom>
        </p:spPr>
        <p:style>
          <a:lnRef idx="1">
            <a:schemeClr val="accent1"/>
          </a:lnRef>
          <a:fillRef idx="0">
            <a:schemeClr val="accent1"/>
          </a:fillRef>
          <a:effectRef idx="0">
            <a:schemeClr val="accent1"/>
          </a:effectRef>
          <a:fontRef idx="minor">
            <a:schemeClr val="tx1"/>
          </a:fontRef>
        </p:style>
      </p:cxnSp>
      <p:sp>
        <p:nvSpPr>
          <p:cNvPr id="18446" name="文字方塊 61"/>
          <p:cNvSpPr txBox="1">
            <a:spLocks noChangeArrowheads="1"/>
          </p:cNvSpPr>
          <p:nvPr/>
        </p:nvSpPr>
        <p:spPr bwMode="auto">
          <a:xfrm>
            <a:off x="1697038" y="2214563"/>
            <a:ext cx="741362"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BF:2</a:t>
            </a:r>
            <a:endParaRPr kumimoji="0" lang="zh-TW" altLang="en-US" sz="1200" dirty="0">
              <a:ea typeface="微軟正黑體" pitchFamily="34" charset="-120"/>
            </a:endParaRPr>
          </a:p>
        </p:txBody>
      </p:sp>
      <p:cxnSp>
        <p:nvCxnSpPr>
          <p:cNvPr id="63" name="直線接點 62"/>
          <p:cNvCxnSpPr>
            <a:stCxn id="60" idx="5"/>
            <a:endCxn id="56" idx="1"/>
          </p:cNvCxnSpPr>
          <p:nvPr/>
        </p:nvCxnSpPr>
        <p:spPr>
          <a:xfrm rot="16200000" flipH="1">
            <a:off x="2153444" y="3088482"/>
            <a:ext cx="180975" cy="255587"/>
          </a:xfrm>
          <a:prstGeom prst="line">
            <a:avLst/>
          </a:prstGeom>
        </p:spPr>
        <p:style>
          <a:lnRef idx="1">
            <a:schemeClr val="accent1"/>
          </a:lnRef>
          <a:fillRef idx="0">
            <a:schemeClr val="accent1"/>
          </a:fillRef>
          <a:effectRef idx="0">
            <a:schemeClr val="accent1"/>
          </a:effectRef>
          <a:fontRef idx="minor">
            <a:schemeClr val="tx1"/>
          </a:fontRef>
        </p:style>
      </p:cxnSp>
      <p:sp>
        <p:nvSpPr>
          <p:cNvPr id="64" name="橢圓 63"/>
          <p:cNvSpPr/>
          <p:nvPr/>
        </p:nvSpPr>
        <p:spPr>
          <a:xfrm>
            <a:off x="360363" y="3857625"/>
            <a:ext cx="565150" cy="627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1</a:t>
            </a:r>
            <a:endParaRPr kumimoji="0" lang="zh-TW" altLang="en-US" sz="1200">
              <a:solidFill>
                <a:srgbClr val="FFFFFF"/>
              </a:solidFill>
            </a:endParaRPr>
          </a:p>
        </p:txBody>
      </p:sp>
      <p:sp>
        <p:nvSpPr>
          <p:cNvPr id="18449" name="文字方塊 64"/>
          <p:cNvSpPr txBox="1">
            <a:spLocks noChangeArrowheads="1"/>
          </p:cNvSpPr>
          <p:nvPr/>
        </p:nvSpPr>
        <p:spPr bwMode="auto">
          <a:xfrm>
            <a:off x="304800" y="3481388"/>
            <a:ext cx="557213"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cxnSp>
        <p:nvCxnSpPr>
          <p:cNvPr id="66" name="直線接點 65"/>
          <p:cNvCxnSpPr>
            <a:stCxn id="64" idx="7"/>
            <a:endCxn id="58" idx="3"/>
          </p:cNvCxnSpPr>
          <p:nvPr/>
        </p:nvCxnSpPr>
        <p:spPr>
          <a:xfrm rot="5400000" flipH="1" flipV="1">
            <a:off x="864394" y="3728244"/>
            <a:ext cx="200025" cy="242887"/>
          </a:xfrm>
          <a:prstGeom prst="line">
            <a:avLst/>
          </a:prstGeom>
        </p:spPr>
        <p:style>
          <a:lnRef idx="1">
            <a:schemeClr val="accent1"/>
          </a:lnRef>
          <a:fillRef idx="0">
            <a:schemeClr val="accent1"/>
          </a:fillRef>
          <a:effectRef idx="0">
            <a:schemeClr val="accent1"/>
          </a:effectRef>
          <a:fontRef idx="minor">
            <a:schemeClr val="tx1"/>
          </a:fontRef>
        </p:style>
      </p:cxnSp>
      <p:sp>
        <p:nvSpPr>
          <p:cNvPr id="67" name="橢圓 66"/>
          <p:cNvSpPr/>
          <p:nvPr/>
        </p:nvSpPr>
        <p:spPr>
          <a:xfrm>
            <a:off x="1500188" y="3929063"/>
            <a:ext cx="565150" cy="627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8</a:t>
            </a:r>
            <a:endParaRPr kumimoji="0" lang="zh-TW" altLang="en-US" sz="1200">
              <a:solidFill>
                <a:srgbClr val="FFFFFF"/>
              </a:solidFill>
            </a:endParaRPr>
          </a:p>
        </p:txBody>
      </p:sp>
      <p:cxnSp>
        <p:nvCxnSpPr>
          <p:cNvPr id="68" name="直線接點 67"/>
          <p:cNvCxnSpPr>
            <a:stCxn id="67" idx="0"/>
            <a:endCxn id="58" idx="5"/>
          </p:cNvCxnSpPr>
          <p:nvPr/>
        </p:nvCxnSpPr>
        <p:spPr>
          <a:xfrm rot="16200000" flipV="1">
            <a:off x="1544638" y="3690937"/>
            <a:ext cx="179388" cy="296863"/>
          </a:xfrm>
          <a:prstGeom prst="line">
            <a:avLst/>
          </a:prstGeom>
        </p:spPr>
        <p:style>
          <a:lnRef idx="1">
            <a:schemeClr val="accent1"/>
          </a:lnRef>
          <a:fillRef idx="0">
            <a:schemeClr val="accent1"/>
          </a:fillRef>
          <a:effectRef idx="0">
            <a:schemeClr val="accent1"/>
          </a:effectRef>
          <a:fontRef idx="minor">
            <a:schemeClr val="tx1"/>
          </a:fontRef>
        </p:style>
      </p:cxnSp>
      <p:sp>
        <p:nvSpPr>
          <p:cNvPr id="18453" name="文字方塊 68"/>
          <p:cNvSpPr txBox="1">
            <a:spLocks noChangeArrowheads="1"/>
          </p:cNvSpPr>
          <p:nvPr/>
        </p:nvSpPr>
        <p:spPr bwMode="auto">
          <a:xfrm>
            <a:off x="1643063" y="3571875"/>
            <a:ext cx="719137"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BF:1</a:t>
            </a:r>
            <a:endParaRPr kumimoji="0" lang="zh-TW" altLang="en-US" sz="1200" dirty="0">
              <a:ea typeface="微軟正黑體" pitchFamily="34" charset="-120"/>
            </a:endParaRPr>
          </a:p>
        </p:txBody>
      </p:sp>
      <p:sp>
        <p:nvSpPr>
          <p:cNvPr id="42" name="橢圓 41"/>
          <p:cNvSpPr/>
          <p:nvPr/>
        </p:nvSpPr>
        <p:spPr>
          <a:xfrm>
            <a:off x="1000125" y="4714875"/>
            <a:ext cx="565150" cy="627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5</a:t>
            </a:r>
            <a:endParaRPr kumimoji="0" lang="zh-TW" altLang="en-US" sz="1200">
              <a:solidFill>
                <a:srgbClr val="FFFFFF"/>
              </a:solidFill>
            </a:endParaRPr>
          </a:p>
        </p:txBody>
      </p:sp>
      <p:sp>
        <p:nvSpPr>
          <p:cNvPr id="18455" name="文字方塊 44"/>
          <p:cNvSpPr txBox="1">
            <a:spLocks noChangeArrowheads="1"/>
          </p:cNvSpPr>
          <p:nvPr/>
        </p:nvSpPr>
        <p:spPr bwMode="auto">
          <a:xfrm>
            <a:off x="914401" y="4357688"/>
            <a:ext cx="596900"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cxnSp>
        <p:nvCxnSpPr>
          <p:cNvPr id="46" name="直線接點 45"/>
          <p:cNvCxnSpPr>
            <a:stCxn id="42" idx="0"/>
            <a:endCxn id="67" idx="3"/>
          </p:cNvCxnSpPr>
          <p:nvPr/>
        </p:nvCxnSpPr>
        <p:spPr>
          <a:xfrm rot="5400000" flipH="1" flipV="1">
            <a:off x="1307306" y="4439444"/>
            <a:ext cx="250825" cy="300038"/>
          </a:xfrm>
          <a:prstGeom prst="line">
            <a:avLst/>
          </a:prstGeom>
        </p:spPr>
        <p:style>
          <a:lnRef idx="1">
            <a:schemeClr val="accent1"/>
          </a:lnRef>
          <a:fillRef idx="0">
            <a:schemeClr val="accent1"/>
          </a:fillRef>
          <a:effectRef idx="0">
            <a:schemeClr val="accent1"/>
          </a:effectRef>
          <a:fontRef idx="minor">
            <a:schemeClr val="tx1"/>
          </a:fontRef>
        </p:style>
      </p:cxnSp>
      <p:sp>
        <p:nvSpPr>
          <p:cNvPr id="50" name="橢圓 49"/>
          <p:cNvSpPr/>
          <p:nvPr/>
        </p:nvSpPr>
        <p:spPr>
          <a:xfrm>
            <a:off x="1643063" y="2571750"/>
            <a:ext cx="565150" cy="62706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kumimoji="0" lang="en-US" altLang="zh-TW" sz="1200">
                <a:solidFill>
                  <a:srgbClr val="FFFFFF"/>
                </a:solidFill>
              </a:rPr>
              <a:t>9</a:t>
            </a:r>
            <a:endParaRPr kumimoji="0" lang="zh-TW" altLang="en-US" sz="1200">
              <a:solidFill>
                <a:srgbClr val="FFFFFF"/>
              </a:solidFill>
            </a:endParaRPr>
          </a:p>
        </p:txBody>
      </p:sp>
      <p:sp>
        <p:nvSpPr>
          <p:cNvPr id="51" name="橢圓 50"/>
          <p:cNvSpPr/>
          <p:nvPr/>
        </p:nvSpPr>
        <p:spPr>
          <a:xfrm>
            <a:off x="1500188" y="3929063"/>
            <a:ext cx="565150" cy="62706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kumimoji="0" lang="en-US" altLang="zh-TW" sz="1200">
                <a:solidFill>
                  <a:srgbClr val="FFFFFF"/>
                </a:solidFill>
              </a:rPr>
              <a:t>8</a:t>
            </a:r>
            <a:endParaRPr kumimoji="0" lang="zh-TW" altLang="en-US" sz="1200">
              <a:solidFill>
                <a:srgbClr val="FFFFFF"/>
              </a:solidFill>
            </a:endParaRPr>
          </a:p>
        </p:txBody>
      </p:sp>
      <p:grpSp>
        <p:nvGrpSpPr>
          <p:cNvPr id="2" name="群組 93"/>
          <p:cNvGrpSpPr>
            <a:grpSpLocks/>
          </p:cNvGrpSpPr>
          <p:nvPr/>
        </p:nvGrpSpPr>
        <p:grpSpPr bwMode="auto">
          <a:xfrm>
            <a:off x="5926139" y="2071688"/>
            <a:ext cx="3217861" cy="2341562"/>
            <a:chOff x="5925837" y="2071678"/>
            <a:chExt cx="3218181" cy="2341772"/>
          </a:xfrm>
        </p:grpSpPr>
        <p:sp>
          <p:nvSpPr>
            <p:cNvPr id="52" name="橢圓 51"/>
            <p:cNvSpPr/>
            <p:nvPr/>
          </p:nvSpPr>
          <p:spPr>
            <a:xfrm>
              <a:off x="7854841" y="3071893"/>
              <a:ext cx="563619" cy="6271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kumimoji="0" lang="en-US" altLang="zh-TW" sz="1200">
                  <a:solidFill>
                    <a:srgbClr val="FFFFFF"/>
                  </a:solidFill>
                </a:rPr>
                <a:t>9</a:t>
              </a:r>
              <a:endParaRPr kumimoji="0" lang="zh-TW" altLang="en-US" sz="1200">
                <a:solidFill>
                  <a:srgbClr val="FFFFFF"/>
                </a:solidFill>
              </a:endParaRPr>
            </a:p>
          </p:txBody>
        </p:sp>
        <p:sp>
          <p:nvSpPr>
            <p:cNvPr id="18461" name="文字方塊 52"/>
            <p:cNvSpPr txBox="1">
              <a:spLocks noChangeArrowheads="1"/>
            </p:cNvSpPr>
            <p:nvPr/>
          </p:nvSpPr>
          <p:spPr bwMode="auto">
            <a:xfrm>
              <a:off x="7917389" y="2758180"/>
              <a:ext cx="693177" cy="277024"/>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a:t>
              </a:r>
              <a:r>
                <a:rPr kumimoji="0" lang="en-US" altLang="zh-TW" sz="1200" dirty="0">
                  <a:ea typeface="微軟正黑體" pitchFamily="34" charset="-120"/>
                </a:rPr>
                <a:t>1</a:t>
              </a:r>
              <a:endParaRPr kumimoji="0" lang="zh-TW" altLang="en-US" sz="1200" dirty="0">
                <a:ea typeface="微軟正黑體" pitchFamily="34" charset="-120"/>
              </a:endParaRPr>
            </a:p>
          </p:txBody>
        </p:sp>
        <p:sp>
          <p:nvSpPr>
            <p:cNvPr id="70" name="橢圓 69"/>
            <p:cNvSpPr/>
            <p:nvPr/>
          </p:nvSpPr>
          <p:spPr>
            <a:xfrm>
              <a:off x="6568838" y="3071893"/>
              <a:ext cx="565206" cy="627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2</a:t>
              </a:r>
              <a:endParaRPr kumimoji="0" lang="zh-TW" altLang="en-US" sz="1200">
                <a:solidFill>
                  <a:srgbClr val="FFFFFF"/>
                </a:solidFill>
              </a:endParaRPr>
            </a:p>
          </p:txBody>
        </p:sp>
        <p:sp>
          <p:nvSpPr>
            <p:cNvPr id="18463" name="文字方塊 70"/>
            <p:cNvSpPr txBox="1">
              <a:spLocks noChangeArrowheads="1"/>
            </p:cNvSpPr>
            <p:nvPr/>
          </p:nvSpPr>
          <p:spPr bwMode="auto">
            <a:xfrm>
              <a:off x="6476754" y="2695455"/>
              <a:ext cx="593833" cy="277024"/>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sp>
          <p:nvSpPr>
            <p:cNvPr id="72" name="橢圓 71"/>
            <p:cNvSpPr/>
            <p:nvPr/>
          </p:nvSpPr>
          <p:spPr>
            <a:xfrm>
              <a:off x="7199139" y="2447949"/>
              <a:ext cx="565206" cy="62711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kumimoji="0" lang="en-US" altLang="zh-TW" sz="1200">
                  <a:solidFill>
                    <a:srgbClr val="FFFFFF"/>
                  </a:solidFill>
                </a:rPr>
                <a:t>8</a:t>
              </a:r>
              <a:endParaRPr kumimoji="0" lang="zh-TW" altLang="en-US" sz="1200">
                <a:solidFill>
                  <a:srgbClr val="FFFFFF"/>
                </a:solidFill>
              </a:endParaRPr>
            </a:p>
          </p:txBody>
        </p:sp>
        <p:cxnSp>
          <p:nvCxnSpPr>
            <p:cNvPr id="73" name="直線接點 72"/>
            <p:cNvCxnSpPr>
              <a:stCxn id="70" idx="7"/>
              <a:endCxn id="72" idx="3"/>
            </p:cNvCxnSpPr>
            <p:nvPr/>
          </p:nvCxnSpPr>
          <p:spPr>
            <a:xfrm rot="5400000" flipH="1" flipV="1">
              <a:off x="7075302" y="2957581"/>
              <a:ext cx="180991" cy="231798"/>
            </a:xfrm>
            <a:prstGeom prst="line">
              <a:avLst/>
            </a:prstGeom>
          </p:spPr>
          <p:style>
            <a:lnRef idx="1">
              <a:schemeClr val="accent1"/>
            </a:lnRef>
            <a:fillRef idx="0">
              <a:schemeClr val="accent1"/>
            </a:fillRef>
            <a:effectRef idx="0">
              <a:schemeClr val="accent1"/>
            </a:effectRef>
            <a:fontRef idx="minor">
              <a:schemeClr val="tx1"/>
            </a:fontRef>
          </p:style>
        </p:cxnSp>
        <p:sp>
          <p:nvSpPr>
            <p:cNvPr id="18466" name="文字方塊 73"/>
            <p:cNvSpPr txBox="1">
              <a:spLocks noChangeArrowheads="1"/>
            </p:cNvSpPr>
            <p:nvPr/>
          </p:nvSpPr>
          <p:spPr bwMode="auto">
            <a:xfrm>
              <a:off x="7262220" y="2071678"/>
              <a:ext cx="510062" cy="277024"/>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cxnSp>
          <p:nvCxnSpPr>
            <p:cNvPr id="75" name="直線接點 74"/>
            <p:cNvCxnSpPr>
              <a:stCxn id="72" idx="5"/>
              <a:endCxn id="52" idx="1"/>
            </p:cNvCxnSpPr>
            <p:nvPr/>
          </p:nvCxnSpPr>
          <p:spPr>
            <a:xfrm rot="16200000" flipH="1">
              <a:off x="7719097" y="2945674"/>
              <a:ext cx="180991" cy="255612"/>
            </a:xfrm>
            <a:prstGeom prst="line">
              <a:avLst/>
            </a:prstGeom>
          </p:spPr>
          <p:style>
            <a:lnRef idx="1">
              <a:schemeClr val="accent1"/>
            </a:lnRef>
            <a:fillRef idx="0">
              <a:schemeClr val="accent1"/>
            </a:fillRef>
            <a:effectRef idx="0">
              <a:schemeClr val="accent1"/>
            </a:effectRef>
            <a:fontRef idx="minor">
              <a:schemeClr val="tx1"/>
            </a:fontRef>
          </p:style>
        </p:cxnSp>
        <p:sp>
          <p:nvSpPr>
            <p:cNvPr id="76" name="橢圓 75"/>
            <p:cNvSpPr/>
            <p:nvPr/>
          </p:nvSpPr>
          <p:spPr>
            <a:xfrm>
              <a:off x="5925837" y="3714887"/>
              <a:ext cx="565206" cy="6271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1</a:t>
              </a:r>
              <a:endParaRPr kumimoji="0" lang="zh-TW" altLang="en-US" sz="1200">
                <a:solidFill>
                  <a:srgbClr val="FFFFFF"/>
                </a:solidFill>
              </a:endParaRPr>
            </a:p>
          </p:txBody>
        </p:sp>
        <p:sp>
          <p:nvSpPr>
            <p:cNvPr id="18469" name="文字方塊 76"/>
            <p:cNvSpPr txBox="1">
              <a:spLocks noChangeArrowheads="1"/>
            </p:cNvSpPr>
            <p:nvPr/>
          </p:nvSpPr>
          <p:spPr bwMode="auto">
            <a:xfrm>
              <a:off x="5988563" y="3338395"/>
              <a:ext cx="564398" cy="277024"/>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cxnSp>
          <p:nvCxnSpPr>
            <p:cNvPr id="78" name="直線接點 77"/>
            <p:cNvCxnSpPr>
              <a:stCxn id="76" idx="7"/>
              <a:endCxn id="70" idx="3"/>
            </p:cNvCxnSpPr>
            <p:nvPr/>
          </p:nvCxnSpPr>
          <p:spPr>
            <a:xfrm rot="5400000" flipH="1" flipV="1">
              <a:off x="6429919" y="3585494"/>
              <a:ext cx="200043" cy="242911"/>
            </a:xfrm>
            <a:prstGeom prst="line">
              <a:avLst/>
            </a:prstGeom>
          </p:spPr>
          <p:style>
            <a:lnRef idx="1">
              <a:schemeClr val="accent1"/>
            </a:lnRef>
            <a:fillRef idx="0">
              <a:schemeClr val="accent1"/>
            </a:fillRef>
            <a:effectRef idx="0">
              <a:schemeClr val="accent1"/>
            </a:effectRef>
            <a:fontRef idx="minor">
              <a:schemeClr val="tx1"/>
            </a:fontRef>
          </p:style>
        </p:cxnSp>
        <p:sp>
          <p:nvSpPr>
            <p:cNvPr id="79" name="橢圓 78"/>
            <p:cNvSpPr/>
            <p:nvPr/>
          </p:nvSpPr>
          <p:spPr>
            <a:xfrm>
              <a:off x="8364480" y="3786332"/>
              <a:ext cx="565206" cy="627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10</a:t>
              </a:r>
              <a:endParaRPr kumimoji="0" lang="zh-TW" altLang="en-US" sz="1200">
                <a:solidFill>
                  <a:srgbClr val="FFFFFF"/>
                </a:solidFill>
              </a:endParaRPr>
            </a:p>
          </p:txBody>
        </p:sp>
        <p:cxnSp>
          <p:nvCxnSpPr>
            <p:cNvPr id="80" name="直線接點 79"/>
            <p:cNvCxnSpPr>
              <a:stCxn id="79" idx="0"/>
              <a:endCxn id="52" idx="5"/>
            </p:cNvCxnSpPr>
            <p:nvPr/>
          </p:nvCxnSpPr>
          <p:spPr>
            <a:xfrm rot="16200000" flipV="1">
              <a:off x="8401790" y="3541039"/>
              <a:ext cx="179404" cy="311181"/>
            </a:xfrm>
            <a:prstGeom prst="line">
              <a:avLst/>
            </a:prstGeom>
          </p:spPr>
          <p:style>
            <a:lnRef idx="1">
              <a:schemeClr val="accent1"/>
            </a:lnRef>
            <a:fillRef idx="0">
              <a:schemeClr val="accent1"/>
            </a:fillRef>
            <a:effectRef idx="0">
              <a:schemeClr val="accent1"/>
            </a:effectRef>
            <a:fontRef idx="minor">
              <a:schemeClr val="tx1"/>
            </a:fontRef>
          </p:style>
        </p:cxnSp>
        <p:sp>
          <p:nvSpPr>
            <p:cNvPr id="18473" name="文字方塊 80"/>
            <p:cNvSpPr txBox="1">
              <a:spLocks noChangeArrowheads="1"/>
            </p:cNvSpPr>
            <p:nvPr/>
          </p:nvSpPr>
          <p:spPr bwMode="auto">
            <a:xfrm>
              <a:off x="7143768" y="3429000"/>
              <a:ext cx="628515" cy="277024"/>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sp>
          <p:nvSpPr>
            <p:cNvPr id="82" name="橢圓 81"/>
            <p:cNvSpPr/>
            <p:nvPr/>
          </p:nvSpPr>
          <p:spPr>
            <a:xfrm>
              <a:off x="6994330" y="3786332"/>
              <a:ext cx="563619" cy="6271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5</a:t>
              </a:r>
              <a:endParaRPr kumimoji="0" lang="zh-TW" altLang="en-US" sz="1200">
                <a:solidFill>
                  <a:srgbClr val="FFFFFF"/>
                </a:solidFill>
              </a:endParaRPr>
            </a:p>
          </p:txBody>
        </p:sp>
        <p:sp>
          <p:nvSpPr>
            <p:cNvPr id="18475" name="文字方塊 82"/>
            <p:cNvSpPr txBox="1">
              <a:spLocks noChangeArrowheads="1"/>
            </p:cNvSpPr>
            <p:nvPr/>
          </p:nvSpPr>
          <p:spPr bwMode="auto">
            <a:xfrm>
              <a:off x="8490603" y="3357562"/>
              <a:ext cx="653415" cy="277024"/>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cxnSp>
          <p:nvCxnSpPr>
            <p:cNvPr id="84" name="直線接點 83"/>
            <p:cNvCxnSpPr>
              <a:stCxn id="82" idx="0"/>
              <a:endCxn id="70" idx="5"/>
            </p:cNvCxnSpPr>
            <p:nvPr/>
          </p:nvCxnSpPr>
          <p:spPr>
            <a:xfrm rot="16200000" flipV="1">
              <a:off x="7073714" y="3583112"/>
              <a:ext cx="179404" cy="227035"/>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Date Placeholder 2">
            <a:extLst>
              <a:ext uri="{FF2B5EF4-FFF2-40B4-BE49-F238E27FC236}">
                <a16:creationId xmlns:a16="http://schemas.microsoft.com/office/drawing/2014/main" id="{8A26486F-B0D7-4E8E-A68A-F4456173ED93}"/>
              </a:ext>
            </a:extLst>
          </p:cNvPr>
          <p:cNvSpPr>
            <a:spLocks noGrp="1"/>
          </p:cNvSpPr>
          <p:nvPr>
            <p:ph type="dt" sz="half" idx="10"/>
          </p:nvPr>
        </p:nvSpPr>
        <p:spPr/>
        <p:txBody>
          <a:bodyPr/>
          <a:lstStyle/>
          <a:p>
            <a:fld id="{2D10D82D-2C20-4896-86FA-F0A4128477DE}" type="datetime1">
              <a:rPr lang="en-US" smtClean="0"/>
              <a:t>7/1/2021</a:t>
            </a:fld>
            <a:endParaRPr lang="en-US"/>
          </a:p>
        </p:txBody>
      </p:sp>
      <p:sp>
        <p:nvSpPr>
          <p:cNvPr id="4" name="Footer Placeholder 3">
            <a:extLst>
              <a:ext uri="{FF2B5EF4-FFF2-40B4-BE49-F238E27FC236}">
                <a16:creationId xmlns:a16="http://schemas.microsoft.com/office/drawing/2014/main" id="{EB989861-1FC4-49F5-B8BF-509FF1FD6231}"/>
              </a:ext>
            </a:extLst>
          </p:cNvPr>
          <p:cNvSpPr>
            <a:spLocks noGrp="1"/>
          </p:cNvSpPr>
          <p:nvPr>
            <p:ph type="ftr" sz="quarter" idx="11"/>
          </p:nvPr>
        </p:nvSpPr>
        <p:spPr/>
        <p:txBody>
          <a:bodyPr/>
          <a:lstStyle/>
          <a:p>
            <a:r>
              <a:rPr lang="en-US"/>
              <a:t>JSPM's RSCOE</a:t>
            </a:r>
          </a:p>
        </p:txBody>
      </p:sp>
      <p:sp>
        <p:nvSpPr>
          <p:cNvPr id="5" name="Slide Number Placeholder 4">
            <a:extLst>
              <a:ext uri="{FF2B5EF4-FFF2-40B4-BE49-F238E27FC236}">
                <a16:creationId xmlns:a16="http://schemas.microsoft.com/office/drawing/2014/main" id="{9B2B0F74-3832-4A05-AF6B-C460AFD1A95A}"/>
              </a:ext>
            </a:extLst>
          </p:cNvPr>
          <p:cNvSpPr>
            <a:spLocks noGrp="1"/>
          </p:cNvSpPr>
          <p:nvPr>
            <p:ph type="sldNum" sz="quarter" idx="12"/>
          </p:nvPr>
        </p:nvSpPr>
        <p:spPr/>
        <p:txBody>
          <a:bodyPr/>
          <a:lstStyle/>
          <a:p>
            <a:fld id="{BBAD5F70-D78B-45D4-AAA4-4E223B81D173}" type="slidenum">
              <a:rPr lang="en-US" smtClean="0"/>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fade">
                                      <p:cBhvr>
                                        <p:cTn id="11" dur="500"/>
                                        <p:tgtEl>
                                          <p:spTgt spid="5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fade">
                                      <p:cBhvr>
                                        <p:cTn id="26" dur="500"/>
                                        <p:tgtEl>
                                          <p:spTgt spid="5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50" grpId="0" animBg="1"/>
      <p:bldP spid="5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文字方塊 12"/>
          <p:cNvSpPr txBox="1">
            <a:spLocks noChangeArrowheads="1"/>
          </p:cNvSpPr>
          <p:nvPr/>
        </p:nvSpPr>
        <p:spPr bwMode="auto">
          <a:xfrm>
            <a:off x="2057400" y="4419600"/>
            <a:ext cx="1714500" cy="369887"/>
          </a:xfrm>
          <a:prstGeom prst="rect">
            <a:avLst/>
          </a:prstGeom>
          <a:noFill/>
          <a:ln w="9525">
            <a:noFill/>
            <a:miter lim="800000"/>
            <a:headEnd/>
            <a:tailEnd/>
          </a:ln>
        </p:spPr>
        <p:txBody>
          <a:bodyPr>
            <a:spAutoFit/>
          </a:bodyPr>
          <a:lstStyle/>
          <a:p>
            <a:pPr algn="ctr"/>
            <a:r>
              <a:rPr kumimoji="0" lang="en-US" altLang="zh-TW" dirty="0">
                <a:ea typeface="微軟正黑體" pitchFamily="34" charset="-120"/>
              </a:rPr>
              <a:t>Insert 3</a:t>
            </a:r>
            <a:endParaRPr kumimoji="0" lang="zh-TW" altLang="en-US" dirty="0">
              <a:ea typeface="微軟正黑體" pitchFamily="34" charset="-120"/>
            </a:endParaRPr>
          </a:p>
        </p:txBody>
      </p:sp>
      <p:sp>
        <p:nvSpPr>
          <p:cNvPr id="15" name="橢圓 14"/>
          <p:cNvSpPr/>
          <p:nvPr/>
        </p:nvSpPr>
        <p:spPr>
          <a:xfrm>
            <a:off x="2632075" y="2714625"/>
            <a:ext cx="565150" cy="627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9</a:t>
            </a:r>
            <a:endParaRPr kumimoji="0" lang="zh-TW" altLang="en-US" sz="1200">
              <a:solidFill>
                <a:srgbClr val="FFFFFF"/>
              </a:solidFill>
            </a:endParaRPr>
          </a:p>
        </p:txBody>
      </p:sp>
      <p:sp>
        <p:nvSpPr>
          <p:cNvPr id="19460" name="文字方塊 15"/>
          <p:cNvSpPr txBox="1">
            <a:spLocks noChangeArrowheads="1"/>
          </p:cNvSpPr>
          <p:nvPr/>
        </p:nvSpPr>
        <p:spPr bwMode="auto">
          <a:xfrm>
            <a:off x="2695574" y="2400300"/>
            <a:ext cx="657225"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a:t>
            </a:r>
            <a:r>
              <a:rPr kumimoji="0" lang="en-US" altLang="zh-TW" sz="1200" dirty="0">
                <a:ea typeface="微軟正黑體" pitchFamily="34" charset="-120"/>
              </a:rPr>
              <a:t>1</a:t>
            </a:r>
            <a:endParaRPr kumimoji="0" lang="zh-TW" altLang="en-US" sz="1200" dirty="0">
              <a:ea typeface="微軟正黑體" pitchFamily="34" charset="-120"/>
            </a:endParaRPr>
          </a:p>
        </p:txBody>
      </p:sp>
      <p:sp>
        <p:nvSpPr>
          <p:cNvPr id="17" name="橢圓 16"/>
          <p:cNvSpPr/>
          <p:nvPr/>
        </p:nvSpPr>
        <p:spPr>
          <a:xfrm>
            <a:off x="1346200" y="2714625"/>
            <a:ext cx="565150" cy="627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2</a:t>
            </a:r>
            <a:endParaRPr kumimoji="0" lang="zh-TW" altLang="en-US" sz="1200">
              <a:solidFill>
                <a:srgbClr val="FFFFFF"/>
              </a:solidFill>
            </a:endParaRPr>
          </a:p>
        </p:txBody>
      </p:sp>
      <p:sp>
        <p:nvSpPr>
          <p:cNvPr id="19462" name="文字方塊 17"/>
          <p:cNvSpPr txBox="1">
            <a:spLocks noChangeArrowheads="1"/>
          </p:cNvSpPr>
          <p:nvPr/>
        </p:nvSpPr>
        <p:spPr bwMode="auto">
          <a:xfrm>
            <a:off x="1219200" y="2338388"/>
            <a:ext cx="630238"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a:t>
            </a:r>
            <a:r>
              <a:rPr kumimoji="0" lang="en-US" altLang="zh-TW" sz="1200" dirty="0">
                <a:ea typeface="微軟正黑體" pitchFamily="34" charset="-120"/>
              </a:rPr>
              <a:t>1</a:t>
            </a:r>
            <a:endParaRPr kumimoji="0" lang="zh-TW" altLang="en-US" sz="1200" dirty="0">
              <a:ea typeface="微軟正黑體" pitchFamily="34" charset="-120"/>
            </a:endParaRPr>
          </a:p>
        </p:txBody>
      </p:sp>
      <p:sp>
        <p:nvSpPr>
          <p:cNvPr id="19" name="橢圓 18"/>
          <p:cNvSpPr/>
          <p:nvPr/>
        </p:nvSpPr>
        <p:spPr>
          <a:xfrm>
            <a:off x="1978025" y="2090738"/>
            <a:ext cx="563563" cy="627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8</a:t>
            </a:r>
            <a:endParaRPr kumimoji="0" lang="zh-TW" altLang="en-US" sz="1200">
              <a:solidFill>
                <a:srgbClr val="FFFFFF"/>
              </a:solidFill>
            </a:endParaRPr>
          </a:p>
        </p:txBody>
      </p:sp>
      <p:cxnSp>
        <p:nvCxnSpPr>
          <p:cNvPr id="20" name="直線接點 19"/>
          <p:cNvCxnSpPr>
            <a:stCxn id="17" idx="7"/>
            <a:endCxn id="19" idx="3"/>
          </p:cNvCxnSpPr>
          <p:nvPr/>
        </p:nvCxnSpPr>
        <p:spPr>
          <a:xfrm rot="5400000" flipH="1" flipV="1">
            <a:off x="1854200" y="2600325"/>
            <a:ext cx="180975" cy="231775"/>
          </a:xfrm>
          <a:prstGeom prst="line">
            <a:avLst/>
          </a:prstGeom>
        </p:spPr>
        <p:style>
          <a:lnRef idx="1">
            <a:schemeClr val="accent1"/>
          </a:lnRef>
          <a:fillRef idx="0">
            <a:schemeClr val="accent1"/>
          </a:fillRef>
          <a:effectRef idx="0">
            <a:schemeClr val="accent1"/>
          </a:effectRef>
          <a:fontRef idx="minor">
            <a:schemeClr val="tx1"/>
          </a:fontRef>
        </p:style>
      </p:cxnSp>
      <p:sp>
        <p:nvSpPr>
          <p:cNvPr id="19465" name="文字方塊 20"/>
          <p:cNvSpPr txBox="1">
            <a:spLocks noChangeArrowheads="1"/>
          </p:cNvSpPr>
          <p:nvPr/>
        </p:nvSpPr>
        <p:spPr bwMode="auto">
          <a:xfrm>
            <a:off x="2039938" y="1714500"/>
            <a:ext cx="779462"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BF:1</a:t>
            </a:r>
            <a:endParaRPr kumimoji="0" lang="zh-TW" altLang="en-US" sz="1200" dirty="0">
              <a:ea typeface="微軟正黑體" pitchFamily="34" charset="-120"/>
            </a:endParaRPr>
          </a:p>
        </p:txBody>
      </p:sp>
      <p:cxnSp>
        <p:nvCxnSpPr>
          <p:cNvPr id="22" name="直線接點 21"/>
          <p:cNvCxnSpPr>
            <a:stCxn id="19" idx="5"/>
            <a:endCxn id="15" idx="1"/>
          </p:cNvCxnSpPr>
          <p:nvPr/>
        </p:nvCxnSpPr>
        <p:spPr>
          <a:xfrm rot="16200000" flipH="1">
            <a:off x="2497138" y="2587625"/>
            <a:ext cx="180975" cy="257175"/>
          </a:xfrm>
          <a:prstGeom prst="line">
            <a:avLst/>
          </a:prstGeom>
        </p:spPr>
        <p:style>
          <a:lnRef idx="1">
            <a:schemeClr val="accent1"/>
          </a:lnRef>
          <a:fillRef idx="0">
            <a:schemeClr val="accent1"/>
          </a:fillRef>
          <a:effectRef idx="0">
            <a:schemeClr val="accent1"/>
          </a:effectRef>
          <a:fontRef idx="minor">
            <a:schemeClr val="tx1"/>
          </a:fontRef>
        </p:style>
      </p:cxnSp>
      <p:sp>
        <p:nvSpPr>
          <p:cNvPr id="34" name="橢圓 33"/>
          <p:cNvSpPr/>
          <p:nvPr/>
        </p:nvSpPr>
        <p:spPr>
          <a:xfrm>
            <a:off x="703263" y="3357563"/>
            <a:ext cx="565150" cy="627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1</a:t>
            </a:r>
            <a:endParaRPr kumimoji="0" lang="zh-TW" altLang="en-US" sz="1200">
              <a:solidFill>
                <a:srgbClr val="FFFFFF"/>
              </a:solidFill>
            </a:endParaRPr>
          </a:p>
        </p:txBody>
      </p:sp>
      <p:sp>
        <p:nvSpPr>
          <p:cNvPr id="19468" name="文字方塊 34"/>
          <p:cNvSpPr txBox="1">
            <a:spLocks noChangeArrowheads="1"/>
          </p:cNvSpPr>
          <p:nvPr/>
        </p:nvSpPr>
        <p:spPr bwMode="auto">
          <a:xfrm>
            <a:off x="609601" y="2981325"/>
            <a:ext cx="596900"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cxnSp>
        <p:nvCxnSpPr>
          <p:cNvPr id="36" name="直線接點 35"/>
          <p:cNvCxnSpPr>
            <a:stCxn id="34" idx="7"/>
            <a:endCxn id="17" idx="3"/>
          </p:cNvCxnSpPr>
          <p:nvPr/>
        </p:nvCxnSpPr>
        <p:spPr>
          <a:xfrm rot="5400000" flipH="1" flipV="1">
            <a:off x="1207294" y="3228182"/>
            <a:ext cx="200025" cy="242887"/>
          </a:xfrm>
          <a:prstGeom prst="line">
            <a:avLst/>
          </a:prstGeom>
        </p:spPr>
        <p:style>
          <a:lnRef idx="1">
            <a:schemeClr val="accent1"/>
          </a:lnRef>
          <a:fillRef idx="0">
            <a:schemeClr val="accent1"/>
          </a:fillRef>
          <a:effectRef idx="0">
            <a:schemeClr val="accent1"/>
          </a:effectRef>
          <a:fontRef idx="minor">
            <a:schemeClr val="tx1"/>
          </a:fontRef>
        </p:style>
      </p:cxnSp>
      <p:sp>
        <p:nvSpPr>
          <p:cNvPr id="37" name="橢圓 36"/>
          <p:cNvSpPr/>
          <p:nvPr/>
        </p:nvSpPr>
        <p:spPr>
          <a:xfrm>
            <a:off x="3143250" y="3429000"/>
            <a:ext cx="565150" cy="627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10</a:t>
            </a:r>
            <a:endParaRPr kumimoji="0" lang="zh-TW" altLang="en-US" sz="1200">
              <a:solidFill>
                <a:srgbClr val="FFFFFF"/>
              </a:solidFill>
            </a:endParaRPr>
          </a:p>
        </p:txBody>
      </p:sp>
      <p:cxnSp>
        <p:nvCxnSpPr>
          <p:cNvPr id="38" name="直線接點 37"/>
          <p:cNvCxnSpPr>
            <a:stCxn id="37" idx="0"/>
            <a:endCxn id="15" idx="5"/>
          </p:cNvCxnSpPr>
          <p:nvPr/>
        </p:nvCxnSpPr>
        <p:spPr>
          <a:xfrm rot="16200000" flipV="1">
            <a:off x="3180556" y="3183732"/>
            <a:ext cx="179387" cy="311150"/>
          </a:xfrm>
          <a:prstGeom prst="line">
            <a:avLst/>
          </a:prstGeom>
        </p:spPr>
        <p:style>
          <a:lnRef idx="1">
            <a:schemeClr val="accent1"/>
          </a:lnRef>
          <a:fillRef idx="0">
            <a:schemeClr val="accent1"/>
          </a:fillRef>
          <a:effectRef idx="0">
            <a:schemeClr val="accent1"/>
          </a:effectRef>
          <a:fontRef idx="minor">
            <a:schemeClr val="tx1"/>
          </a:fontRef>
        </p:style>
      </p:cxnSp>
      <p:sp>
        <p:nvSpPr>
          <p:cNvPr id="19472" name="文字方塊 38"/>
          <p:cNvSpPr txBox="1">
            <a:spLocks noChangeArrowheads="1"/>
          </p:cNvSpPr>
          <p:nvPr/>
        </p:nvSpPr>
        <p:spPr bwMode="auto">
          <a:xfrm>
            <a:off x="1922462" y="3071813"/>
            <a:ext cx="744537"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BF:1</a:t>
            </a:r>
            <a:endParaRPr kumimoji="0" lang="zh-TW" altLang="en-US" sz="1200" dirty="0">
              <a:ea typeface="微軟正黑體" pitchFamily="34" charset="-120"/>
            </a:endParaRPr>
          </a:p>
        </p:txBody>
      </p:sp>
      <p:sp>
        <p:nvSpPr>
          <p:cNvPr id="40" name="橢圓 39"/>
          <p:cNvSpPr/>
          <p:nvPr/>
        </p:nvSpPr>
        <p:spPr>
          <a:xfrm>
            <a:off x="1771650" y="3429000"/>
            <a:ext cx="565150" cy="627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5</a:t>
            </a:r>
            <a:endParaRPr kumimoji="0" lang="zh-TW" altLang="en-US" sz="1200">
              <a:solidFill>
                <a:srgbClr val="FFFFFF"/>
              </a:solidFill>
            </a:endParaRPr>
          </a:p>
        </p:txBody>
      </p:sp>
      <p:sp>
        <p:nvSpPr>
          <p:cNvPr id="19474" name="文字方塊 40"/>
          <p:cNvSpPr txBox="1">
            <a:spLocks noChangeArrowheads="1"/>
          </p:cNvSpPr>
          <p:nvPr/>
        </p:nvSpPr>
        <p:spPr bwMode="auto">
          <a:xfrm>
            <a:off x="3268663" y="3000375"/>
            <a:ext cx="693737"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cxnSp>
        <p:nvCxnSpPr>
          <p:cNvPr id="42" name="直線接點 41"/>
          <p:cNvCxnSpPr>
            <a:stCxn id="40" idx="0"/>
            <a:endCxn id="17" idx="5"/>
          </p:cNvCxnSpPr>
          <p:nvPr/>
        </p:nvCxnSpPr>
        <p:spPr>
          <a:xfrm rot="16200000" flipV="1">
            <a:off x="1851819" y="3226594"/>
            <a:ext cx="179387" cy="225425"/>
          </a:xfrm>
          <a:prstGeom prst="line">
            <a:avLst/>
          </a:prstGeom>
        </p:spPr>
        <p:style>
          <a:lnRef idx="1">
            <a:schemeClr val="accent1"/>
          </a:lnRef>
          <a:fillRef idx="0">
            <a:schemeClr val="accent1"/>
          </a:fillRef>
          <a:effectRef idx="0">
            <a:schemeClr val="accent1"/>
          </a:effectRef>
          <a:fontRef idx="minor">
            <a:schemeClr val="tx1"/>
          </a:fontRef>
        </p:style>
      </p:cxnSp>
      <p:sp>
        <p:nvSpPr>
          <p:cNvPr id="43" name="橢圓 42"/>
          <p:cNvSpPr/>
          <p:nvPr/>
        </p:nvSpPr>
        <p:spPr>
          <a:xfrm>
            <a:off x="1357313" y="4214813"/>
            <a:ext cx="565150" cy="627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3</a:t>
            </a:r>
            <a:endParaRPr kumimoji="0" lang="zh-TW" altLang="en-US" sz="1200">
              <a:solidFill>
                <a:srgbClr val="FFFFFF"/>
              </a:solidFill>
            </a:endParaRPr>
          </a:p>
        </p:txBody>
      </p:sp>
      <p:cxnSp>
        <p:nvCxnSpPr>
          <p:cNvPr id="44" name="直線接點 43"/>
          <p:cNvCxnSpPr>
            <a:stCxn id="43" idx="0"/>
            <a:endCxn id="40" idx="3"/>
          </p:cNvCxnSpPr>
          <p:nvPr/>
        </p:nvCxnSpPr>
        <p:spPr>
          <a:xfrm rot="5400000" flipH="1" flipV="1">
            <a:off x="1621631" y="3982245"/>
            <a:ext cx="250825" cy="214312"/>
          </a:xfrm>
          <a:prstGeom prst="line">
            <a:avLst/>
          </a:prstGeom>
        </p:spPr>
        <p:style>
          <a:lnRef idx="1">
            <a:schemeClr val="accent1"/>
          </a:lnRef>
          <a:fillRef idx="0">
            <a:schemeClr val="accent1"/>
          </a:fillRef>
          <a:effectRef idx="0">
            <a:schemeClr val="accent1"/>
          </a:effectRef>
          <a:fontRef idx="minor">
            <a:schemeClr val="tx1"/>
          </a:fontRef>
        </p:style>
      </p:cxnSp>
      <p:sp>
        <p:nvSpPr>
          <p:cNvPr id="19478" name="文字方塊 46"/>
          <p:cNvSpPr txBox="1">
            <a:spLocks noChangeArrowheads="1"/>
          </p:cNvSpPr>
          <p:nvPr/>
        </p:nvSpPr>
        <p:spPr bwMode="auto">
          <a:xfrm>
            <a:off x="1143000" y="3929063"/>
            <a:ext cx="582613"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sp>
        <p:nvSpPr>
          <p:cNvPr id="19479" name="文字方塊 47"/>
          <p:cNvSpPr txBox="1">
            <a:spLocks noChangeArrowheads="1"/>
          </p:cNvSpPr>
          <p:nvPr/>
        </p:nvSpPr>
        <p:spPr bwMode="auto">
          <a:xfrm>
            <a:off x="7429500" y="4343400"/>
            <a:ext cx="1714500" cy="369887"/>
          </a:xfrm>
          <a:prstGeom prst="rect">
            <a:avLst/>
          </a:prstGeom>
          <a:noFill/>
          <a:ln w="9525">
            <a:noFill/>
            <a:miter lim="800000"/>
            <a:headEnd/>
            <a:tailEnd/>
          </a:ln>
        </p:spPr>
        <p:txBody>
          <a:bodyPr>
            <a:spAutoFit/>
          </a:bodyPr>
          <a:lstStyle/>
          <a:p>
            <a:pPr algn="ctr"/>
            <a:r>
              <a:rPr kumimoji="0" lang="en-US" altLang="zh-TW" dirty="0">
                <a:ea typeface="微軟正黑體" pitchFamily="34" charset="-120"/>
              </a:rPr>
              <a:t>Insert 6</a:t>
            </a:r>
            <a:endParaRPr kumimoji="0" lang="zh-TW" altLang="en-US" dirty="0">
              <a:ea typeface="微軟正黑體" pitchFamily="34" charset="-120"/>
            </a:endParaRPr>
          </a:p>
        </p:txBody>
      </p:sp>
      <p:sp>
        <p:nvSpPr>
          <p:cNvPr id="49" name="橢圓 48"/>
          <p:cNvSpPr/>
          <p:nvPr/>
        </p:nvSpPr>
        <p:spPr>
          <a:xfrm>
            <a:off x="7061200" y="2714625"/>
            <a:ext cx="565150" cy="627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9</a:t>
            </a:r>
            <a:endParaRPr kumimoji="0" lang="zh-TW" altLang="en-US" sz="1200">
              <a:solidFill>
                <a:srgbClr val="FFFFFF"/>
              </a:solidFill>
            </a:endParaRPr>
          </a:p>
        </p:txBody>
      </p:sp>
      <p:sp>
        <p:nvSpPr>
          <p:cNvPr id="19481" name="文字方塊 49"/>
          <p:cNvSpPr txBox="1">
            <a:spLocks noChangeArrowheads="1"/>
          </p:cNvSpPr>
          <p:nvPr/>
        </p:nvSpPr>
        <p:spPr bwMode="auto">
          <a:xfrm>
            <a:off x="7124700" y="2400300"/>
            <a:ext cx="876300"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-BF:1</a:t>
            </a:r>
            <a:endParaRPr kumimoji="0" lang="zh-TW" altLang="en-US" sz="1200" dirty="0">
              <a:ea typeface="微軟正黑體" pitchFamily="34" charset="-120"/>
            </a:endParaRPr>
          </a:p>
        </p:txBody>
      </p:sp>
      <p:sp>
        <p:nvSpPr>
          <p:cNvPr id="51" name="橢圓 50"/>
          <p:cNvSpPr/>
          <p:nvPr/>
        </p:nvSpPr>
        <p:spPr>
          <a:xfrm>
            <a:off x="5775325" y="2714625"/>
            <a:ext cx="565150" cy="627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2</a:t>
            </a:r>
            <a:endParaRPr kumimoji="0" lang="zh-TW" altLang="en-US" sz="1200">
              <a:solidFill>
                <a:srgbClr val="FFFFFF"/>
              </a:solidFill>
            </a:endParaRPr>
          </a:p>
        </p:txBody>
      </p:sp>
      <p:sp>
        <p:nvSpPr>
          <p:cNvPr id="19483" name="文字方塊 51"/>
          <p:cNvSpPr txBox="1">
            <a:spLocks noChangeArrowheads="1"/>
          </p:cNvSpPr>
          <p:nvPr/>
        </p:nvSpPr>
        <p:spPr bwMode="auto">
          <a:xfrm>
            <a:off x="5562600" y="2338388"/>
            <a:ext cx="715963"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a:t>
            </a:r>
            <a:r>
              <a:rPr kumimoji="0" lang="en-US" altLang="zh-TW" sz="1200" dirty="0">
                <a:ea typeface="微軟正黑體" pitchFamily="34" charset="-120"/>
              </a:rPr>
              <a:t>1</a:t>
            </a:r>
            <a:endParaRPr kumimoji="0" lang="zh-TW" altLang="en-US" sz="1200" dirty="0">
              <a:ea typeface="微軟正黑體" pitchFamily="34" charset="-120"/>
            </a:endParaRPr>
          </a:p>
        </p:txBody>
      </p:sp>
      <p:sp>
        <p:nvSpPr>
          <p:cNvPr id="53" name="橢圓 52"/>
          <p:cNvSpPr/>
          <p:nvPr/>
        </p:nvSpPr>
        <p:spPr>
          <a:xfrm>
            <a:off x="6407150" y="2090738"/>
            <a:ext cx="563563" cy="627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8</a:t>
            </a:r>
            <a:endParaRPr kumimoji="0" lang="zh-TW" altLang="en-US" sz="1200">
              <a:solidFill>
                <a:srgbClr val="FFFFFF"/>
              </a:solidFill>
            </a:endParaRPr>
          </a:p>
        </p:txBody>
      </p:sp>
      <p:cxnSp>
        <p:nvCxnSpPr>
          <p:cNvPr id="54" name="直線接點 53"/>
          <p:cNvCxnSpPr>
            <a:stCxn id="51" idx="7"/>
            <a:endCxn id="53" idx="3"/>
          </p:cNvCxnSpPr>
          <p:nvPr/>
        </p:nvCxnSpPr>
        <p:spPr>
          <a:xfrm rot="5400000" flipH="1" flipV="1">
            <a:off x="6283325" y="2600325"/>
            <a:ext cx="180975" cy="231775"/>
          </a:xfrm>
          <a:prstGeom prst="line">
            <a:avLst/>
          </a:prstGeom>
        </p:spPr>
        <p:style>
          <a:lnRef idx="1">
            <a:schemeClr val="accent1"/>
          </a:lnRef>
          <a:fillRef idx="0">
            <a:schemeClr val="accent1"/>
          </a:fillRef>
          <a:effectRef idx="0">
            <a:schemeClr val="accent1"/>
          </a:effectRef>
          <a:fontRef idx="minor">
            <a:schemeClr val="tx1"/>
          </a:fontRef>
        </p:style>
      </p:cxnSp>
      <p:sp>
        <p:nvSpPr>
          <p:cNvPr id="19486" name="文字方塊 54"/>
          <p:cNvSpPr txBox="1">
            <a:spLocks noChangeArrowheads="1"/>
          </p:cNvSpPr>
          <p:nvPr/>
        </p:nvSpPr>
        <p:spPr bwMode="auto">
          <a:xfrm>
            <a:off x="6469063" y="1714500"/>
            <a:ext cx="617537"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BF:1</a:t>
            </a:r>
            <a:endParaRPr kumimoji="0" lang="zh-TW" altLang="en-US" sz="1200" dirty="0">
              <a:ea typeface="微軟正黑體" pitchFamily="34" charset="-120"/>
            </a:endParaRPr>
          </a:p>
        </p:txBody>
      </p:sp>
      <p:cxnSp>
        <p:nvCxnSpPr>
          <p:cNvPr id="56" name="直線接點 55"/>
          <p:cNvCxnSpPr>
            <a:stCxn id="53" idx="5"/>
            <a:endCxn id="49" idx="1"/>
          </p:cNvCxnSpPr>
          <p:nvPr/>
        </p:nvCxnSpPr>
        <p:spPr>
          <a:xfrm rot="16200000" flipH="1">
            <a:off x="6926263" y="2587625"/>
            <a:ext cx="180975" cy="257175"/>
          </a:xfrm>
          <a:prstGeom prst="line">
            <a:avLst/>
          </a:prstGeom>
        </p:spPr>
        <p:style>
          <a:lnRef idx="1">
            <a:schemeClr val="accent1"/>
          </a:lnRef>
          <a:fillRef idx="0">
            <a:schemeClr val="accent1"/>
          </a:fillRef>
          <a:effectRef idx="0">
            <a:schemeClr val="accent1"/>
          </a:effectRef>
          <a:fontRef idx="minor">
            <a:schemeClr val="tx1"/>
          </a:fontRef>
        </p:style>
      </p:cxnSp>
      <p:sp>
        <p:nvSpPr>
          <p:cNvPr id="57" name="橢圓 56"/>
          <p:cNvSpPr/>
          <p:nvPr/>
        </p:nvSpPr>
        <p:spPr>
          <a:xfrm>
            <a:off x="5132388" y="3357563"/>
            <a:ext cx="565150" cy="627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1</a:t>
            </a:r>
            <a:endParaRPr kumimoji="0" lang="zh-TW" altLang="en-US" sz="1200">
              <a:solidFill>
                <a:srgbClr val="FFFFFF"/>
              </a:solidFill>
            </a:endParaRPr>
          </a:p>
        </p:txBody>
      </p:sp>
      <p:sp>
        <p:nvSpPr>
          <p:cNvPr id="19489" name="文字方塊 57"/>
          <p:cNvSpPr txBox="1">
            <a:spLocks noChangeArrowheads="1"/>
          </p:cNvSpPr>
          <p:nvPr/>
        </p:nvSpPr>
        <p:spPr bwMode="auto">
          <a:xfrm>
            <a:off x="5029200" y="2981325"/>
            <a:ext cx="606425"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cxnSp>
        <p:nvCxnSpPr>
          <p:cNvPr id="59" name="直線接點 58"/>
          <p:cNvCxnSpPr>
            <a:stCxn id="57" idx="7"/>
            <a:endCxn id="51" idx="3"/>
          </p:cNvCxnSpPr>
          <p:nvPr/>
        </p:nvCxnSpPr>
        <p:spPr>
          <a:xfrm rot="5400000" flipH="1" flipV="1">
            <a:off x="5637213" y="3227388"/>
            <a:ext cx="200025" cy="244475"/>
          </a:xfrm>
          <a:prstGeom prst="line">
            <a:avLst/>
          </a:prstGeom>
        </p:spPr>
        <p:style>
          <a:lnRef idx="1">
            <a:schemeClr val="accent1"/>
          </a:lnRef>
          <a:fillRef idx="0">
            <a:schemeClr val="accent1"/>
          </a:fillRef>
          <a:effectRef idx="0">
            <a:schemeClr val="accent1"/>
          </a:effectRef>
          <a:fontRef idx="minor">
            <a:schemeClr val="tx1"/>
          </a:fontRef>
        </p:style>
      </p:cxnSp>
      <p:sp>
        <p:nvSpPr>
          <p:cNvPr id="60" name="橢圓 59"/>
          <p:cNvSpPr/>
          <p:nvPr/>
        </p:nvSpPr>
        <p:spPr>
          <a:xfrm>
            <a:off x="7572375" y="3429000"/>
            <a:ext cx="565150" cy="627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10</a:t>
            </a:r>
            <a:endParaRPr kumimoji="0" lang="zh-TW" altLang="en-US" sz="1200">
              <a:solidFill>
                <a:srgbClr val="FFFFFF"/>
              </a:solidFill>
            </a:endParaRPr>
          </a:p>
        </p:txBody>
      </p:sp>
      <p:cxnSp>
        <p:nvCxnSpPr>
          <p:cNvPr id="61" name="直線接點 60"/>
          <p:cNvCxnSpPr>
            <a:stCxn id="60" idx="0"/>
            <a:endCxn id="49" idx="5"/>
          </p:cNvCxnSpPr>
          <p:nvPr/>
        </p:nvCxnSpPr>
        <p:spPr>
          <a:xfrm rot="16200000" flipV="1">
            <a:off x="7609681" y="3183732"/>
            <a:ext cx="179387" cy="311150"/>
          </a:xfrm>
          <a:prstGeom prst="line">
            <a:avLst/>
          </a:prstGeom>
        </p:spPr>
        <p:style>
          <a:lnRef idx="1">
            <a:schemeClr val="accent1"/>
          </a:lnRef>
          <a:fillRef idx="0">
            <a:schemeClr val="accent1"/>
          </a:fillRef>
          <a:effectRef idx="0">
            <a:schemeClr val="accent1"/>
          </a:effectRef>
          <a:fontRef idx="minor">
            <a:schemeClr val="tx1"/>
          </a:fontRef>
        </p:style>
      </p:cxnSp>
      <p:sp>
        <p:nvSpPr>
          <p:cNvPr id="19493" name="文字方塊 61"/>
          <p:cNvSpPr txBox="1">
            <a:spLocks noChangeArrowheads="1"/>
          </p:cNvSpPr>
          <p:nvPr/>
        </p:nvSpPr>
        <p:spPr bwMode="auto">
          <a:xfrm>
            <a:off x="6351588" y="3071813"/>
            <a:ext cx="658812"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sp>
        <p:nvSpPr>
          <p:cNvPr id="63" name="橢圓 62"/>
          <p:cNvSpPr/>
          <p:nvPr/>
        </p:nvSpPr>
        <p:spPr>
          <a:xfrm>
            <a:off x="6200775" y="3429000"/>
            <a:ext cx="565150" cy="627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5</a:t>
            </a:r>
            <a:endParaRPr kumimoji="0" lang="zh-TW" altLang="en-US" sz="1200">
              <a:solidFill>
                <a:srgbClr val="FFFFFF"/>
              </a:solidFill>
            </a:endParaRPr>
          </a:p>
        </p:txBody>
      </p:sp>
      <p:sp>
        <p:nvSpPr>
          <p:cNvPr id="19495" name="文字方塊 63"/>
          <p:cNvSpPr txBox="1">
            <a:spLocks noChangeArrowheads="1"/>
          </p:cNvSpPr>
          <p:nvPr/>
        </p:nvSpPr>
        <p:spPr bwMode="auto">
          <a:xfrm>
            <a:off x="7697788" y="3000375"/>
            <a:ext cx="684212"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cxnSp>
        <p:nvCxnSpPr>
          <p:cNvPr id="65" name="直線接點 64"/>
          <p:cNvCxnSpPr>
            <a:stCxn id="63" idx="0"/>
            <a:endCxn id="51" idx="5"/>
          </p:cNvCxnSpPr>
          <p:nvPr/>
        </p:nvCxnSpPr>
        <p:spPr>
          <a:xfrm rot="16200000" flipV="1">
            <a:off x="6280944" y="3226594"/>
            <a:ext cx="179387" cy="225425"/>
          </a:xfrm>
          <a:prstGeom prst="line">
            <a:avLst/>
          </a:prstGeom>
        </p:spPr>
        <p:style>
          <a:lnRef idx="1">
            <a:schemeClr val="accent1"/>
          </a:lnRef>
          <a:fillRef idx="0">
            <a:schemeClr val="accent1"/>
          </a:fillRef>
          <a:effectRef idx="0">
            <a:schemeClr val="accent1"/>
          </a:effectRef>
          <a:fontRef idx="minor">
            <a:schemeClr val="tx1"/>
          </a:fontRef>
        </p:style>
      </p:cxnSp>
      <p:sp>
        <p:nvSpPr>
          <p:cNvPr id="66" name="橢圓 65"/>
          <p:cNvSpPr/>
          <p:nvPr/>
        </p:nvSpPr>
        <p:spPr>
          <a:xfrm>
            <a:off x="5786438" y="4214813"/>
            <a:ext cx="565150" cy="627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3</a:t>
            </a:r>
            <a:endParaRPr kumimoji="0" lang="zh-TW" altLang="en-US" sz="1200">
              <a:solidFill>
                <a:srgbClr val="FFFFFF"/>
              </a:solidFill>
            </a:endParaRPr>
          </a:p>
        </p:txBody>
      </p:sp>
      <p:cxnSp>
        <p:nvCxnSpPr>
          <p:cNvPr id="67" name="直線接點 66"/>
          <p:cNvCxnSpPr>
            <a:stCxn id="66" idx="0"/>
            <a:endCxn id="63" idx="3"/>
          </p:cNvCxnSpPr>
          <p:nvPr/>
        </p:nvCxnSpPr>
        <p:spPr>
          <a:xfrm rot="5400000" flipH="1" flipV="1">
            <a:off x="6050756" y="3982245"/>
            <a:ext cx="250825" cy="214312"/>
          </a:xfrm>
          <a:prstGeom prst="line">
            <a:avLst/>
          </a:prstGeom>
        </p:spPr>
        <p:style>
          <a:lnRef idx="1">
            <a:schemeClr val="accent1"/>
          </a:lnRef>
          <a:fillRef idx="0">
            <a:schemeClr val="accent1"/>
          </a:fillRef>
          <a:effectRef idx="0">
            <a:schemeClr val="accent1"/>
          </a:effectRef>
          <a:fontRef idx="minor">
            <a:schemeClr val="tx1"/>
          </a:fontRef>
        </p:style>
      </p:cxnSp>
      <p:sp>
        <p:nvSpPr>
          <p:cNvPr id="19499" name="文字方塊 67"/>
          <p:cNvSpPr txBox="1">
            <a:spLocks noChangeArrowheads="1"/>
          </p:cNvSpPr>
          <p:nvPr/>
        </p:nvSpPr>
        <p:spPr bwMode="auto">
          <a:xfrm>
            <a:off x="5562600" y="3929063"/>
            <a:ext cx="592138"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sp>
        <p:nvSpPr>
          <p:cNvPr id="69" name="橢圓 68"/>
          <p:cNvSpPr/>
          <p:nvPr/>
        </p:nvSpPr>
        <p:spPr>
          <a:xfrm>
            <a:off x="6715125" y="4214813"/>
            <a:ext cx="565150" cy="627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6</a:t>
            </a:r>
            <a:endParaRPr kumimoji="0" lang="zh-TW" altLang="en-US" sz="1200">
              <a:solidFill>
                <a:srgbClr val="FFFFFF"/>
              </a:solidFill>
            </a:endParaRPr>
          </a:p>
        </p:txBody>
      </p:sp>
      <p:cxnSp>
        <p:nvCxnSpPr>
          <p:cNvPr id="70" name="直線接點 69"/>
          <p:cNvCxnSpPr>
            <a:stCxn id="69" idx="0"/>
            <a:endCxn id="63" idx="5"/>
          </p:cNvCxnSpPr>
          <p:nvPr/>
        </p:nvCxnSpPr>
        <p:spPr>
          <a:xfrm rot="16200000" flipV="1">
            <a:off x="6715125" y="3932238"/>
            <a:ext cx="250825" cy="314325"/>
          </a:xfrm>
          <a:prstGeom prst="line">
            <a:avLst/>
          </a:prstGeom>
        </p:spPr>
        <p:style>
          <a:lnRef idx="1">
            <a:schemeClr val="accent1"/>
          </a:lnRef>
          <a:fillRef idx="0">
            <a:schemeClr val="accent1"/>
          </a:fillRef>
          <a:effectRef idx="0">
            <a:schemeClr val="accent1"/>
          </a:effectRef>
          <a:fontRef idx="minor">
            <a:schemeClr val="tx1"/>
          </a:fontRef>
        </p:style>
      </p:cxnSp>
      <p:sp>
        <p:nvSpPr>
          <p:cNvPr id="19502" name="文字方塊 72"/>
          <p:cNvSpPr txBox="1">
            <a:spLocks noChangeArrowheads="1"/>
          </p:cNvSpPr>
          <p:nvPr/>
        </p:nvSpPr>
        <p:spPr bwMode="auto">
          <a:xfrm>
            <a:off x="6786563" y="3929063"/>
            <a:ext cx="604837"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sp>
        <p:nvSpPr>
          <p:cNvPr id="2" name="Date Placeholder 1">
            <a:extLst>
              <a:ext uri="{FF2B5EF4-FFF2-40B4-BE49-F238E27FC236}">
                <a16:creationId xmlns:a16="http://schemas.microsoft.com/office/drawing/2014/main" id="{47514756-E23B-40C7-9AD6-ECCD12E7F59C}"/>
              </a:ext>
            </a:extLst>
          </p:cNvPr>
          <p:cNvSpPr>
            <a:spLocks noGrp="1"/>
          </p:cNvSpPr>
          <p:nvPr>
            <p:ph type="dt" sz="half" idx="10"/>
          </p:nvPr>
        </p:nvSpPr>
        <p:spPr/>
        <p:txBody>
          <a:bodyPr/>
          <a:lstStyle/>
          <a:p>
            <a:fld id="{CCEE4877-7A7B-4D4D-9447-BAB866971E11}" type="datetime1">
              <a:rPr lang="en-US" smtClean="0"/>
              <a:t>7/1/2021</a:t>
            </a:fld>
            <a:endParaRPr lang="en-US"/>
          </a:p>
        </p:txBody>
      </p:sp>
      <p:sp>
        <p:nvSpPr>
          <p:cNvPr id="3" name="Footer Placeholder 2">
            <a:extLst>
              <a:ext uri="{FF2B5EF4-FFF2-40B4-BE49-F238E27FC236}">
                <a16:creationId xmlns:a16="http://schemas.microsoft.com/office/drawing/2014/main" id="{D02848AE-C0A4-4160-8234-15D5AA0628FD}"/>
              </a:ext>
            </a:extLst>
          </p:cNvPr>
          <p:cNvSpPr>
            <a:spLocks noGrp="1"/>
          </p:cNvSpPr>
          <p:nvPr>
            <p:ph type="ftr" sz="quarter" idx="11"/>
          </p:nvPr>
        </p:nvSpPr>
        <p:spPr/>
        <p:txBody>
          <a:bodyPr/>
          <a:lstStyle/>
          <a:p>
            <a:r>
              <a:rPr lang="en-US"/>
              <a:t>JSPM's RSCOE</a:t>
            </a:r>
          </a:p>
        </p:txBody>
      </p:sp>
      <p:sp>
        <p:nvSpPr>
          <p:cNvPr id="4" name="Slide Number Placeholder 3">
            <a:extLst>
              <a:ext uri="{FF2B5EF4-FFF2-40B4-BE49-F238E27FC236}">
                <a16:creationId xmlns:a16="http://schemas.microsoft.com/office/drawing/2014/main" id="{86E1E1E2-D630-458D-B622-10214EF7B05E}"/>
              </a:ext>
            </a:extLst>
          </p:cNvPr>
          <p:cNvSpPr>
            <a:spLocks noGrp="1"/>
          </p:cNvSpPr>
          <p:nvPr>
            <p:ph type="sldNum" sz="quarter" idx="12"/>
          </p:nvPr>
        </p:nvSpPr>
        <p:spPr/>
        <p:txBody>
          <a:bodyPr/>
          <a:lstStyle/>
          <a:p>
            <a:fld id="{BBAD5F70-D78B-45D4-AAA4-4E223B81D173}"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457200"/>
            <a:ext cx="7772400" cy="2345322"/>
          </a:xfrm>
          <a:prstGeom prst="rect">
            <a:avLst/>
          </a:prstGeom>
        </p:spPr>
        <p:txBody>
          <a:bodyPr wrap="square">
            <a:spAutoFit/>
          </a:bodyPr>
          <a:lstStyle/>
          <a:p>
            <a:pPr>
              <a:lnSpc>
                <a:spcPct val="150000"/>
              </a:lnSpc>
              <a:buFont typeface="Wingdings" pitchFamily="2" charset="2"/>
              <a:buChar char="Ø"/>
            </a:pPr>
            <a:r>
              <a:rPr lang="en-US" sz="2000" dirty="0">
                <a:latin typeface="Times New Roman" pitchFamily="18" charset="0"/>
                <a:cs typeface="Times New Roman" pitchFamily="18" charset="0"/>
              </a:rPr>
              <a:t>Named after their inventor </a:t>
            </a:r>
            <a:r>
              <a:rPr lang="en-US" sz="2000" b="1" dirty="0" err="1">
                <a:latin typeface="Times New Roman" pitchFamily="18" charset="0"/>
                <a:cs typeface="Times New Roman" pitchFamily="18" charset="0"/>
              </a:rPr>
              <a:t>Adelson</a:t>
            </a:r>
            <a:r>
              <a:rPr lang="en-US" sz="2000" dirty="0">
                <a:latin typeface="Times New Roman" pitchFamily="18" charset="0"/>
                <a:cs typeface="Times New Roman" pitchFamily="18" charset="0"/>
              </a:rPr>
              <a:t>, </a:t>
            </a:r>
            <a:r>
              <a:rPr lang="en-US" sz="2000" b="1" dirty="0" err="1">
                <a:latin typeface="Times New Roman" pitchFamily="18" charset="0"/>
                <a:cs typeface="Times New Roman" pitchFamily="18" charset="0"/>
              </a:rPr>
              <a:t>Velski</a:t>
            </a:r>
            <a:r>
              <a:rPr lang="en-US" sz="2000" dirty="0">
                <a:latin typeface="Times New Roman" pitchFamily="18" charset="0"/>
                <a:cs typeface="Times New Roman" pitchFamily="18" charset="0"/>
              </a:rPr>
              <a:t> &amp; </a:t>
            </a:r>
            <a:r>
              <a:rPr lang="en-US" sz="2000" b="1" dirty="0">
                <a:latin typeface="Times New Roman" pitchFamily="18" charset="0"/>
                <a:cs typeface="Times New Roman" pitchFamily="18" charset="0"/>
              </a:rPr>
              <a:t>Landis.</a:t>
            </a:r>
          </a:p>
          <a:p>
            <a:pPr>
              <a:lnSpc>
                <a:spcPct val="150000"/>
              </a:lnSpc>
              <a:buFont typeface="Wingdings" pitchFamily="2" charset="2"/>
              <a:buChar char="Ø"/>
            </a:pPr>
            <a:r>
              <a:rPr lang="en-US" sz="2000" b="1" dirty="0">
                <a:latin typeface="Times New Roman" pitchFamily="18" charset="0"/>
                <a:cs typeface="Times New Roman" pitchFamily="18" charset="0"/>
              </a:rPr>
              <a:t>AVL trees</a:t>
            </a:r>
            <a:r>
              <a:rPr lang="en-US" sz="2000" dirty="0">
                <a:latin typeface="Times New Roman" pitchFamily="18" charset="0"/>
                <a:cs typeface="Times New Roman" pitchFamily="18" charset="0"/>
              </a:rPr>
              <a:t> are height balancing binary search tree.</a:t>
            </a:r>
          </a:p>
          <a:p>
            <a:pPr>
              <a:lnSpc>
                <a:spcPct val="150000"/>
              </a:lnSpc>
              <a:buFont typeface="Wingdings" pitchFamily="2" charset="2"/>
              <a:buChar char="Ø"/>
            </a:pPr>
            <a:r>
              <a:rPr lang="en-US" sz="2000" dirty="0">
                <a:latin typeface="Times New Roman" pitchFamily="18" charset="0"/>
                <a:cs typeface="Times New Roman" pitchFamily="18" charset="0"/>
              </a:rPr>
              <a:t> AVL tree checks the height of the left and the right sub-trees and assures that the difference is not more than 1. </a:t>
            </a:r>
          </a:p>
          <a:p>
            <a:pPr>
              <a:lnSpc>
                <a:spcPct val="150000"/>
              </a:lnSpc>
              <a:buFont typeface="Wingdings" pitchFamily="2" charset="2"/>
              <a:buChar char="Ø"/>
            </a:pPr>
            <a:r>
              <a:rPr lang="en-US" sz="2000" dirty="0">
                <a:latin typeface="Times New Roman" pitchFamily="18" charset="0"/>
                <a:cs typeface="Times New Roman" pitchFamily="18" charset="0"/>
              </a:rPr>
              <a:t>This difference is called the </a:t>
            </a:r>
            <a:r>
              <a:rPr lang="en-US" sz="2000" b="1" dirty="0">
                <a:latin typeface="Times New Roman" pitchFamily="18" charset="0"/>
                <a:cs typeface="Times New Roman" pitchFamily="18" charset="0"/>
              </a:rPr>
              <a:t>Balance Factor</a:t>
            </a:r>
            <a:r>
              <a:rPr lang="en-US" sz="2000" dirty="0">
                <a:latin typeface="Times New Roman" pitchFamily="18" charset="0"/>
                <a:cs typeface="Times New Roman" pitchFamily="18" charset="0"/>
              </a:rPr>
              <a:t>.</a:t>
            </a:r>
          </a:p>
        </p:txBody>
      </p:sp>
      <p:pic>
        <p:nvPicPr>
          <p:cNvPr id="1027" name="Picture 3"/>
          <p:cNvPicPr>
            <a:picLocks noChangeAspect="1" noChangeArrowheads="1"/>
          </p:cNvPicPr>
          <p:nvPr/>
        </p:nvPicPr>
        <p:blipFill>
          <a:blip r:embed="rId2"/>
          <a:srcRect/>
          <a:stretch>
            <a:fillRect/>
          </a:stretch>
        </p:blipFill>
        <p:spPr bwMode="auto">
          <a:xfrm>
            <a:off x="161926" y="2971800"/>
            <a:ext cx="7543800" cy="25146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304800" y="5943600"/>
            <a:ext cx="8636000" cy="533400"/>
          </a:xfrm>
          <a:prstGeom prst="rect">
            <a:avLst/>
          </a:prstGeom>
          <a:noFill/>
          <a:ln w="9525">
            <a:noFill/>
            <a:miter lim="800000"/>
            <a:headEnd/>
            <a:tailEnd/>
          </a:ln>
          <a:effectLst/>
        </p:spPr>
      </p:pic>
      <p:sp>
        <p:nvSpPr>
          <p:cNvPr id="2" name="Date Placeholder 1">
            <a:extLst>
              <a:ext uri="{FF2B5EF4-FFF2-40B4-BE49-F238E27FC236}">
                <a16:creationId xmlns:a16="http://schemas.microsoft.com/office/drawing/2014/main" id="{4FE784EA-A6B7-4FB0-BABE-9EC3D8C58BE6}"/>
              </a:ext>
            </a:extLst>
          </p:cNvPr>
          <p:cNvSpPr>
            <a:spLocks noGrp="1"/>
          </p:cNvSpPr>
          <p:nvPr>
            <p:ph type="dt" sz="half" idx="10"/>
          </p:nvPr>
        </p:nvSpPr>
        <p:spPr/>
        <p:txBody>
          <a:bodyPr/>
          <a:lstStyle/>
          <a:p>
            <a:fld id="{1786C0A0-C5BB-463B-9A60-56E65875F103}" type="datetime1">
              <a:rPr lang="en-US" smtClean="0"/>
              <a:t>7/1/2021</a:t>
            </a:fld>
            <a:endParaRPr lang="en-US"/>
          </a:p>
        </p:txBody>
      </p:sp>
      <p:sp>
        <p:nvSpPr>
          <p:cNvPr id="3" name="Footer Placeholder 2">
            <a:extLst>
              <a:ext uri="{FF2B5EF4-FFF2-40B4-BE49-F238E27FC236}">
                <a16:creationId xmlns:a16="http://schemas.microsoft.com/office/drawing/2014/main" id="{608A7294-9B97-4BB4-86B1-35A257FC0E5C}"/>
              </a:ext>
            </a:extLst>
          </p:cNvPr>
          <p:cNvSpPr>
            <a:spLocks noGrp="1"/>
          </p:cNvSpPr>
          <p:nvPr>
            <p:ph type="ftr" sz="quarter" idx="11"/>
          </p:nvPr>
        </p:nvSpPr>
        <p:spPr/>
        <p:txBody>
          <a:bodyPr/>
          <a:lstStyle/>
          <a:p>
            <a:r>
              <a:rPr lang="en-US"/>
              <a:t>JSPM's RSCOE</a:t>
            </a:r>
          </a:p>
        </p:txBody>
      </p:sp>
      <p:sp>
        <p:nvSpPr>
          <p:cNvPr id="5" name="Slide Number Placeholder 4">
            <a:extLst>
              <a:ext uri="{FF2B5EF4-FFF2-40B4-BE49-F238E27FC236}">
                <a16:creationId xmlns:a16="http://schemas.microsoft.com/office/drawing/2014/main" id="{3E119E08-3EDB-4DCD-AF68-4A5329F040AB}"/>
              </a:ext>
            </a:extLst>
          </p:cNvPr>
          <p:cNvSpPr>
            <a:spLocks noGrp="1"/>
          </p:cNvSpPr>
          <p:nvPr>
            <p:ph type="sldNum" sz="quarter" idx="12"/>
          </p:nvPr>
        </p:nvSpPr>
        <p:spPr/>
        <p:txBody>
          <a:bodyPr/>
          <a:lstStyle/>
          <a:p>
            <a:fld id="{BBAD5F70-D78B-45D4-AAA4-4E223B81D173}"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向右箭號 19"/>
          <p:cNvSpPr/>
          <p:nvPr/>
        </p:nvSpPr>
        <p:spPr>
          <a:xfrm>
            <a:off x="3428992" y="2571744"/>
            <a:ext cx="1500198" cy="1000132"/>
          </a:xfrm>
          <a:prstGeom prst="rightArrow">
            <a:avLst/>
          </a:prstGeom>
          <a:solidFill>
            <a:schemeClr val="tx1">
              <a:lumMod val="95000"/>
              <a:lumOff val="5000"/>
            </a:schemeClr>
          </a:solidFill>
        </p:spPr>
        <p:style>
          <a:lnRef idx="0">
            <a:schemeClr val="accent4"/>
          </a:lnRef>
          <a:fillRef idx="3">
            <a:schemeClr val="accent4"/>
          </a:fillRef>
          <a:effectRef idx="3">
            <a:schemeClr val="accent4"/>
          </a:effectRef>
          <a:fontRef idx="minor">
            <a:schemeClr val="lt1"/>
          </a:fontRef>
        </p:style>
        <p:txBody>
          <a:bodyPr anchor="ctr"/>
          <a:lstStyle/>
          <a:p>
            <a:pPr algn="ctr">
              <a:defRPr/>
            </a:pPr>
            <a:r>
              <a:rPr kumimoji="0" lang="en-US" altLang="zh-TW">
                <a:solidFill>
                  <a:srgbClr val="FFFFFF"/>
                </a:solidFill>
              </a:rPr>
              <a:t>RL</a:t>
            </a:r>
            <a:endParaRPr kumimoji="0" lang="zh-TW" altLang="en-US">
              <a:solidFill>
                <a:srgbClr val="FFFFFF"/>
              </a:solidFill>
            </a:endParaRPr>
          </a:p>
        </p:txBody>
      </p:sp>
      <p:sp>
        <p:nvSpPr>
          <p:cNvPr id="21" name="圓角矩形 20"/>
          <p:cNvSpPr/>
          <p:nvPr/>
        </p:nvSpPr>
        <p:spPr>
          <a:xfrm>
            <a:off x="3214688" y="3714750"/>
            <a:ext cx="1857375" cy="1357313"/>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kumimoji="0" lang="en-US" altLang="zh-TW">
                <a:solidFill>
                  <a:srgbClr val="000000"/>
                </a:solidFill>
              </a:rPr>
              <a:t>insert in the left subtree of the right subtree of A</a:t>
            </a:r>
            <a:endParaRPr kumimoji="0" lang="zh-TW" altLang="en-US">
              <a:solidFill>
                <a:srgbClr val="000000"/>
              </a:solidFill>
            </a:endParaRPr>
          </a:p>
        </p:txBody>
      </p:sp>
      <p:sp>
        <p:nvSpPr>
          <p:cNvPr id="20486" name="文字方塊 42"/>
          <p:cNvSpPr txBox="1">
            <a:spLocks noChangeArrowheads="1"/>
          </p:cNvSpPr>
          <p:nvPr/>
        </p:nvSpPr>
        <p:spPr bwMode="auto">
          <a:xfrm>
            <a:off x="1676400" y="4648200"/>
            <a:ext cx="1714500" cy="369887"/>
          </a:xfrm>
          <a:prstGeom prst="rect">
            <a:avLst/>
          </a:prstGeom>
          <a:noFill/>
          <a:ln w="9525">
            <a:noFill/>
            <a:miter lim="800000"/>
            <a:headEnd/>
            <a:tailEnd/>
          </a:ln>
        </p:spPr>
        <p:txBody>
          <a:bodyPr>
            <a:spAutoFit/>
          </a:bodyPr>
          <a:lstStyle/>
          <a:p>
            <a:pPr algn="ctr"/>
            <a:r>
              <a:rPr kumimoji="0" lang="en-US" altLang="zh-TW" dirty="0">
                <a:ea typeface="微軟正黑體" pitchFamily="34" charset="-120"/>
              </a:rPr>
              <a:t>Insert 4</a:t>
            </a:r>
            <a:endParaRPr kumimoji="0" lang="zh-TW" altLang="en-US" dirty="0">
              <a:ea typeface="微軟正黑體" pitchFamily="34" charset="-120"/>
            </a:endParaRPr>
          </a:p>
        </p:txBody>
      </p:sp>
      <p:sp>
        <p:nvSpPr>
          <p:cNvPr id="44" name="橢圓 43"/>
          <p:cNvSpPr/>
          <p:nvPr/>
        </p:nvSpPr>
        <p:spPr>
          <a:xfrm>
            <a:off x="2203450" y="2214563"/>
            <a:ext cx="565150" cy="627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9</a:t>
            </a:r>
            <a:endParaRPr kumimoji="0" lang="zh-TW" altLang="en-US" sz="1200">
              <a:solidFill>
                <a:srgbClr val="FFFFFF"/>
              </a:solidFill>
            </a:endParaRPr>
          </a:p>
        </p:txBody>
      </p:sp>
      <p:sp>
        <p:nvSpPr>
          <p:cNvPr id="20488" name="文字方塊 46"/>
          <p:cNvSpPr txBox="1">
            <a:spLocks noChangeArrowheads="1"/>
          </p:cNvSpPr>
          <p:nvPr/>
        </p:nvSpPr>
        <p:spPr bwMode="auto">
          <a:xfrm>
            <a:off x="2266950" y="1900238"/>
            <a:ext cx="628650"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a:t>
            </a:r>
            <a:r>
              <a:rPr kumimoji="0" lang="en-US" altLang="zh-TW" sz="1200" dirty="0">
                <a:ea typeface="微軟正黑體" pitchFamily="34" charset="-120"/>
              </a:rPr>
              <a:t>1</a:t>
            </a:r>
            <a:endParaRPr kumimoji="0" lang="zh-TW" altLang="en-US" sz="1200" dirty="0">
              <a:ea typeface="微軟正黑體" pitchFamily="34" charset="-120"/>
            </a:endParaRPr>
          </a:p>
        </p:txBody>
      </p:sp>
      <p:sp>
        <p:nvSpPr>
          <p:cNvPr id="48" name="橢圓 47"/>
          <p:cNvSpPr/>
          <p:nvPr/>
        </p:nvSpPr>
        <p:spPr>
          <a:xfrm>
            <a:off x="917575" y="2214563"/>
            <a:ext cx="565150" cy="627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2</a:t>
            </a:r>
            <a:endParaRPr kumimoji="0" lang="zh-TW" altLang="en-US" sz="1200">
              <a:solidFill>
                <a:srgbClr val="FFFFFF"/>
              </a:solidFill>
            </a:endParaRPr>
          </a:p>
        </p:txBody>
      </p:sp>
      <p:sp>
        <p:nvSpPr>
          <p:cNvPr id="20490" name="文字方塊 48"/>
          <p:cNvSpPr txBox="1">
            <a:spLocks noChangeArrowheads="1"/>
          </p:cNvSpPr>
          <p:nvPr/>
        </p:nvSpPr>
        <p:spPr bwMode="auto">
          <a:xfrm>
            <a:off x="762000" y="1838325"/>
            <a:ext cx="658813"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a:t>
            </a:r>
            <a:r>
              <a:rPr kumimoji="0" lang="en-US" altLang="zh-TW" sz="1200" dirty="0">
                <a:ea typeface="微軟正黑體" pitchFamily="34" charset="-120"/>
              </a:rPr>
              <a:t>2</a:t>
            </a:r>
            <a:endParaRPr kumimoji="0" lang="zh-TW" altLang="en-US" sz="1200" dirty="0">
              <a:ea typeface="微軟正黑體" pitchFamily="34" charset="-120"/>
            </a:endParaRPr>
          </a:p>
        </p:txBody>
      </p:sp>
      <p:sp>
        <p:nvSpPr>
          <p:cNvPr id="54" name="橢圓 53"/>
          <p:cNvSpPr/>
          <p:nvPr/>
        </p:nvSpPr>
        <p:spPr>
          <a:xfrm>
            <a:off x="1549400" y="1590675"/>
            <a:ext cx="563563" cy="627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8</a:t>
            </a:r>
            <a:endParaRPr kumimoji="0" lang="zh-TW" altLang="en-US" sz="1200">
              <a:solidFill>
                <a:srgbClr val="FFFFFF"/>
              </a:solidFill>
            </a:endParaRPr>
          </a:p>
        </p:txBody>
      </p:sp>
      <p:cxnSp>
        <p:nvCxnSpPr>
          <p:cNvPr id="55" name="直線接點 54"/>
          <p:cNvCxnSpPr>
            <a:stCxn id="48" idx="7"/>
            <a:endCxn id="54" idx="3"/>
          </p:cNvCxnSpPr>
          <p:nvPr/>
        </p:nvCxnSpPr>
        <p:spPr>
          <a:xfrm rot="5400000" flipH="1" flipV="1">
            <a:off x="1425575" y="2100263"/>
            <a:ext cx="180975" cy="231775"/>
          </a:xfrm>
          <a:prstGeom prst="line">
            <a:avLst/>
          </a:prstGeom>
        </p:spPr>
        <p:style>
          <a:lnRef idx="1">
            <a:schemeClr val="accent1"/>
          </a:lnRef>
          <a:fillRef idx="0">
            <a:schemeClr val="accent1"/>
          </a:fillRef>
          <a:effectRef idx="0">
            <a:schemeClr val="accent1"/>
          </a:effectRef>
          <a:fontRef idx="minor">
            <a:schemeClr val="tx1"/>
          </a:fontRef>
        </p:style>
      </p:cxnSp>
      <p:sp>
        <p:nvSpPr>
          <p:cNvPr id="20493" name="文字方塊 84"/>
          <p:cNvSpPr txBox="1">
            <a:spLocks noChangeArrowheads="1"/>
          </p:cNvSpPr>
          <p:nvPr/>
        </p:nvSpPr>
        <p:spPr bwMode="auto">
          <a:xfrm>
            <a:off x="1611313" y="1214438"/>
            <a:ext cx="674687"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BF:2</a:t>
            </a:r>
            <a:endParaRPr kumimoji="0" lang="zh-TW" altLang="en-US" sz="1200" dirty="0">
              <a:ea typeface="微軟正黑體" pitchFamily="34" charset="-120"/>
            </a:endParaRPr>
          </a:p>
        </p:txBody>
      </p:sp>
      <p:cxnSp>
        <p:nvCxnSpPr>
          <p:cNvPr id="86" name="直線接點 85"/>
          <p:cNvCxnSpPr>
            <a:stCxn id="54" idx="5"/>
            <a:endCxn id="44" idx="1"/>
          </p:cNvCxnSpPr>
          <p:nvPr/>
        </p:nvCxnSpPr>
        <p:spPr>
          <a:xfrm rot="16200000" flipH="1">
            <a:off x="2068513" y="2087563"/>
            <a:ext cx="180975" cy="257175"/>
          </a:xfrm>
          <a:prstGeom prst="line">
            <a:avLst/>
          </a:prstGeom>
        </p:spPr>
        <p:style>
          <a:lnRef idx="1">
            <a:schemeClr val="accent1"/>
          </a:lnRef>
          <a:fillRef idx="0">
            <a:schemeClr val="accent1"/>
          </a:fillRef>
          <a:effectRef idx="0">
            <a:schemeClr val="accent1"/>
          </a:effectRef>
          <a:fontRef idx="minor">
            <a:schemeClr val="tx1"/>
          </a:fontRef>
        </p:style>
      </p:cxnSp>
      <p:sp>
        <p:nvSpPr>
          <p:cNvPr id="87" name="橢圓 86"/>
          <p:cNvSpPr/>
          <p:nvPr/>
        </p:nvSpPr>
        <p:spPr>
          <a:xfrm>
            <a:off x="274638" y="2857500"/>
            <a:ext cx="565150" cy="627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1</a:t>
            </a:r>
            <a:endParaRPr kumimoji="0" lang="zh-TW" altLang="en-US" sz="1200">
              <a:solidFill>
                <a:srgbClr val="FFFFFF"/>
              </a:solidFill>
            </a:endParaRPr>
          </a:p>
        </p:txBody>
      </p:sp>
      <p:sp>
        <p:nvSpPr>
          <p:cNvPr id="20496" name="文字方塊 87"/>
          <p:cNvSpPr txBox="1">
            <a:spLocks noChangeArrowheads="1"/>
          </p:cNvSpPr>
          <p:nvPr/>
        </p:nvSpPr>
        <p:spPr bwMode="auto">
          <a:xfrm>
            <a:off x="228600" y="2481263"/>
            <a:ext cx="549275"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cxnSp>
        <p:nvCxnSpPr>
          <p:cNvPr id="89" name="直線接點 88"/>
          <p:cNvCxnSpPr>
            <a:stCxn id="87" idx="7"/>
            <a:endCxn id="48" idx="3"/>
          </p:cNvCxnSpPr>
          <p:nvPr/>
        </p:nvCxnSpPr>
        <p:spPr>
          <a:xfrm rot="5400000" flipH="1" flipV="1">
            <a:off x="778669" y="2728119"/>
            <a:ext cx="200025" cy="242887"/>
          </a:xfrm>
          <a:prstGeom prst="line">
            <a:avLst/>
          </a:prstGeom>
        </p:spPr>
        <p:style>
          <a:lnRef idx="1">
            <a:schemeClr val="accent1"/>
          </a:lnRef>
          <a:fillRef idx="0">
            <a:schemeClr val="accent1"/>
          </a:fillRef>
          <a:effectRef idx="0">
            <a:schemeClr val="accent1"/>
          </a:effectRef>
          <a:fontRef idx="minor">
            <a:schemeClr val="tx1"/>
          </a:fontRef>
        </p:style>
      </p:cxnSp>
      <p:sp>
        <p:nvSpPr>
          <p:cNvPr id="90" name="橢圓 89"/>
          <p:cNvSpPr/>
          <p:nvPr/>
        </p:nvSpPr>
        <p:spPr>
          <a:xfrm>
            <a:off x="2714625" y="2928938"/>
            <a:ext cx="565150" cy="627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10</a:t>
            </a:r>
            <a:endParaRPr kumimoji="0" lang="zh-TW" altLang="en-US" sz="1200">
              <a:solidFill>
                <a:srgbClr val="FFFFFF"/>
              </a:solidFill>
            </a:endParaRPr>
          </a:p>
        </p:txBody>
      </p:sp>
      <p:cxnSp>
        <p:nvCxnSpPr>
          <p:cNvPr id="91" name="直線接點 90"/>
          <p:cNvCxnSpPr>
            <a:stCxn id="90" idx="0"/>
            <a:endCxn id="44" idx="5"/>
          </p:cNvCxnSpPr>
          <p:nvPr/>
        </p:nvCxnSpPr>
        <p:spPr>
          <a:xfrm rot="16200000" flipV="1">
            <a:off x="2751931" y="2683669"/>
            <a:ext cx="179388" cy="311150"/>
          </a:xfrm>
          <a:prstGeom prst="line">
            <a:avLst/>
          </a:prstGeom>
        </p:spPr>
        <p:style>
          <a:lnRef idx="1">
            <a:schemeClr val="accent1"/>
          </a:lnRef>
          <a:fillRef idx="0">
            <a:schemeClr val="accent1"/>
          </a:fillRef>
          <a:effectRef idx="0">
            <a:schemeClr val="accent1"/>
          </a:effectRef>
          <a:fontRef idx="minor">
            <a:schemeClr val="tx1"/>
          </a:fontRef>
        </p:style>
      </p:cxnSp>
      <p:sp>
        <p:nvSpPr>
          <p:cNvPr id="20500" name="文字方塊 91"/>
          <p:cNvSpPr txBox="1">
            <a:spLocks noChangeArrowheads="1"/>
          </p:cNvSpPr>
          <p:nvPr/>
        </p:nvSpPr>
        <p:spPr bwMode="auto">
          <a:xfrm>
            <a:off x="1493838" y="2571750"/>
            <a:ext cx="639762"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BF:1</a:t>
            </a:r>
            <a:endParaRPr kumimoji="0" lang="zh-TW" altLang="en-US" sz="1200" dirty="0">
              <a:ea typeface="微軟正黑體" pitchFamily="34" charset="-120"/>
            </a:endParaRPr>
          </a:p>
        </p:txBody>
      </p:sp>
      <p:sp>
        <p:nvSpPr>
          <p:cNvPr id="93" name="橢圓 92"/>
          <p:cNvSpPr/>
          <p:nvPr/>
        </p:nvSpPr>
        <p:spPr>
          <a:xfrm>
            <a:off x="1343025" y="2928938"/>
            <a:ext cx="565150" cy="627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5</a:t>
            </a:r>
            <a:endParaRPr kumimoji="0" lang="zh-TW" altLang="en-US" sz="1200">
              <a:solidFill>
                <a:srgbClr val="FFFFFF"/>
              </a:solidFill>
            </a:endParaRPr>
          </a:p>
        </p:txBody>
      </p:sp>
      <p:sp>
        <p:nvSpPr>
          <p:cNvPr id="20502" name="文字方塊 93"/>
          <p:cNvSpPr txBox="1">
            <a:spLocks noChangeArrowheads="1"/>
          </p:cNvSpPr>
          <p:nvPr/>
        </p:nvSpPr>
        <p:spPr bwMode="auto">
          <a:xfrm>
            <a:off x="2840038" y="2500313"/>
            <a:ext cx="665162"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cxnSp>
        <p:nvCxnSpPr>
          <p:cNvPr id="95" name="直線接點 94"/>
          <p:cNvCxnSpPr>
            <a:stCxn id="93" idx="0"/>
            <a:endCxn id="48" idx="5"/>
          </p:cNvCxnSpPr>
          <p:nvPr/>
        </p:nvCxnSpPr>
        <p:spPr>
          <a:xfrm rot="16200000" flipV="1">
            <a:off x="1423194" y="2726531"/>
            <a:ext cx="179388" cy="225425"/>
          </a:xfrm>
          <a:prstGeom prst="line">
            <a:avLst/>
          </a:prstGeom>
        </p:spPr>
        <p:style>
          <a:lnRef idx="1">
            <a:schemeClr val="accent1"/>
          </a:lnRef>
          <a:fillRef idx="0">
            <a:schemeClr val="accent1"/>
          </a:fillRef>
          <a:effectRef idx="0">
            <a:schemeClr val="accent1"/>
          </a:effectRef>
          <a:fontRef idx="minor">
            <a:schemeClr val="tx1"/>
          </a:fontRef>
        </p:style>
      </p:cxnSp>
      <p:sp>
        <p:nvSpPr>
          <p:cNvPr id="96" name="橢圓 95"/>
          <p:cNvSpPr/>
          <p:nvPr/>
        </p:nvSpPr>
        <p:spPr>
          <a:xfrm>
            <a:off x="928688" y="3714750"/>
            <a:ext cx="565150" cy="627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3</a:t>
            </a:r>
            <a:endParaRPr kumimoji="0" lang="zh-TW" altLang="en-US" sz="1200">
              <a:solidFill>
                <a:srgbClr val="FFFFFF"/>
              </a:solidFill>
            </a:endParaRPr>
          </a:p>
        </p:txBody>
      </p:sp>
      <p:cxnSp>
        <p:nvCxnSpPr>
          <p:cNvPr id="97" name="直線接點 96"/>
          <p:cNvCxnSpPr>
            <a:stCxn id="96" idx="0"/>
            <a:endCxn id="93" idx="3"/>
          </p:cNvCxnSpPr>
          <p:nvPr/>
        </p:nvCxnSpPr>
        <p:spPr>
          <a:xfrm rot="5400000" flipH="1" flipV="1">
            <a:off x="1193006" y="3482182"/>
            <a:ext cx="250825" cy="214312"/>
          </a:xfrm>
          <a:prstGeom prst="line">
            <a:avLst/>
          </a:prstGeom>
        </p:spPr>
        <p:style>
          <a:lnRef idx="1">
            <a:schemeClr val="accent1"/>
          </a:lnRef>
          <a:fillRef idx="0">
            <a:schemeClr val="accent1"/>
          </a:fillRef>
          <a:effectRef idx="0">
            <a:schemeClr val="accent1"/>
          </a:effectRef>
          <a:fontRef idx="minor">
            <a:schemeClr val="tx1"/>
          </a:fontRef>
        </p:style>
      </p:cxnSp>
      <p:sp>
        <p:nvSpPr>
          <p:cNvPr id="20506" name="文字方塊 97"/>
          <p:cNvSpPr txBox="1">
            <a:spLocks noChangeArrowheads="1"/>
          </p:cNvSpPr>
          <p:nvPr/>
        </p:nvSpPr>
        <p:spPr bwMode="auto">
          <a:xfrm>
            <a:off x="685800" y="3429000"/>
            <a:ext cx="611188"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a:t>
            </a:r>
            <a:r>
              <a:rPr kumimoji="0" lang="en-US" altLang="zh-TW" sz="1200" dirty="0">
                <a:ea typeface="微軟正黑體" pitchFamily="34" charset="-120"/>
              </a:rPr>
              <a:t>1</a:t>
            </a:r>
            <a:endParaRPr kumimoji="0" lang="zh-TW" altLang="en-US" sz="1200" dirty="0">
              <a:ea typeface="微軟正黑體" pitchFamily="34" charset="-120"/>
            </a:endParaRPr>
          </a:p>
        </p:txBody>
      </p:sp>
      <p:sp>
        <p:nvSpPr>
          <p:cNvPr id="99" name="橢圓 98"/>
          <p:cNvSpPr/>
          <p:nvPr/>
        </p:nvSpPr>
        <p:spPr>
          <a:xfrm>
            <a:off x="1857375" y="3714750"/>
            <a:ext cx="565150" cy="627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6</a:t>
            </a:r>
            <a:endParaRPr kumimoji="0" lang="zh-TW" altLang="en-US" sz="1200">
              <a:solidFill>
                <a:srgbClr val="FFFFFF"/>
              </a:solidFill>
            </a:endParaRPr>
          </a:p>
        </p:txBody>
      </p:sp>
      <p:cxnSp>
        <p:nvCxnSpPr>
          <p:cNvPr id="100" name="直線接點 99"/>
          <p:cNvCxnSpPr>
            <a:stCxn id="99" idx="0"/>
            <a:endCxn id="93" idx="5"/>
          </p:cNvCxnSpPr>
          <p:nvPr/>
        </p:nvCxnSpPr>
        <p:spPr>
          <a:xfrm rot="16200000" flipV="1">
            <a:off x="1857375" y="3432175"/>
            <a:ext cx="250825" cy="314325"/>
          </a:xfrm>
          <a:prstGeom prst="line">
            <a:avLst/>
          </a:prstGeom>
        </p:spPr>
        <p:style>
          <a:lnRef idx="1">
            <a:schemeClr val="accent1"/>
          </a:lnRef>
          <a:fillRef idx="0">
            <a:schemeClr val="accent1"/>
          </a:fillRef>
          <a:effectRef idx="0">
            <a:schemeClr val="accent1"/>
          </a:effectRef>
          <a:fontRef idx="minor">
            <a:schemeClr val="tx1"/>
          </a:fontRef>
        </p:style>
      </p:cxnSp>
      <p:sp>
        <p:nvSpPr>
          <p:cNvPr id="20509" name="文字方塊 100"/>
          <p:cNvSpPr txBox="1">
            <a:spLocks noChangeArrowheads="1"/>
          </p:cNvSpPr>
          <p:nvPr/>
        </p:nvSpPr>
        <p:spPr bwMode="auto">
          <a:xfrm>
            <a:off x="1928813" y="3429000"/>
            <a:ext cx="738187"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sp>
        <p:nvSpPr>
          <p:cNvPr id="102" name="橢圓 101"/>
          <p:cNvSpPr/>
          <p:nvPr/>
        </p:nvSpPr>
        <p:spPr>
          <a:xfrm>
            <a:off x="1357313" y="4429125"/>
            <a:ext cx="565150" cy="627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4</a:t>
            </a:r>
            <a:endParaRPr kumimoji="0" lang="zh-TW" altLang="en-US" sz="1200">
              <a:solidFill>
                <a:srgbClr val="FFFFFF"/>
              </a:solidFill>
            </a:endParaRPr>
          </a:p>
        </p:txBody>
      </p:sp>
      <p:sp>
        <p:nvSpPr>
          <p:cNvPr id="20511" name="文字方塊 102"/>
          <p:cNvSpPr txBox="1">
            <a:spLocks noChangeArrowheads="1"/>
          </p:cNvSpPr>
          <p:nvPr/>
        </p:nvSpPr>
        <p:spPr bwMode="auto">
          <a:xfrm>
            <a:off x="1428750" y="4071938"/>
            <a:ext cx="552450"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cxnSp>
        <p:nvCxnSpPr>
          <p:cNvPr id="104" name="直線接點 103"/>
          <p:cNvCxnSpPr>
            <a:stCxn id="102" idx="0"/>
            <a:endCxn id="96" idx="5"/>
          </p:cNvCxnSpPr>
          <p:nvPr/>
        </p:nvCxnSpPr>
        <p:spPr>
          <a:xfrm rot="16200000" flipV="1">
            <a:off x="1435894" y="4225132"/>
            <a:ext cx="179387"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108" name="圓角矩形 107"/>
          <p:cNvSpPr/>
          <p:nvPr/>
        </p:nvSpPr>
        <p:spPr>
          <a:xfrm>
            <a:off x="3286125" y="1071563"/>
            <a:ext cx="1714500" cy="1357312"/>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kumimoji="0" lang="en-US" altLang="zh-TW">
                <a:solidFill>
                  <a:srgbClr val="000000"/>
                </a:solidFill>
              </a:rPr>
              <a:t>Consider the nearest parent A with bf = ±2</a:t>
            </a:r>
            <a:endParaRPr kumimoji="0" lang="zh-TW" altLang="en-US">
              <a:solidFill>
                <a:srgbClr val="000000"/>
              </a:solidFill>
            </a:endParaRPr>
          </a:p>
        </p:txBody>
      </p:sp>
      <p:sp>
        <p:nvSpPr>
          <p:cNvPr id="109" name="橢圓 108"/>
          <p:cNvSpPr/>
          <p:nvPr/>
        </p:nvSpPr>
        <p:spPr>
          <a:xfrm>
            <a:off x="928688" y="2214563"/>
            <a:ext cx="565150" cy="6270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kumimoji="0" lang="en-US" altLang="zh-TW" sz="1200">
                <a:solidFill>
                  <a:srgbClr val="FFFFFF"/>
                </a:solidFill>
              </a:rPr>
              <a:t>2</a:t>
            </a:r>
            <a:endParaRPr kumimoji="0" lang="zh-TW" altLang="en-US" sz="1200">
              <a:solidFill>
                <a:srgbClr val="FFFFFF"/>
              </a:solidFill>
            </a:endParaRPr>
          </a:p>
        </p:txBody>
      </p:sp>
      <p:sp>
        <p:nvSpPr>
          <p:cNvPr id="110" name="橢圓 109"/>
          <p:cNvSpPr/>
          <p:nvPr/>
        </p:nvSpPr>
        <p:spPr>
          <a:xfrm>
            <a:off x="928688" y="3714750"/>
            <a:ext cx="565150" cy="627063"/>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kumimoji="0" lang="en-US" altLang="zh-TW" sz="1200">
                <a:solidFill>
                  <a:srgbClr val="FFFFFF"/>
                </a:solidFill>
              </a:rPr>
              <a:t>3</a:t>
            </a:r>
            <a:endParaRPr kumimoji="0" lang="zh-TW" altLang="en-US" sz="1200">
              <a:solidFill>
                <a:srgbClr val="FFFFFF"/>
              </a:solidFill>
            </a:endParaRPr>
          </a:p>
        </p:txBody>
      </p:sp>
      <p:grpSp>
        <p:nvGrpSpPr>
          <p:cNvPr id="2" name="群組 150"/>
          <p:cNvGrpSpPr>
            <a:grpSpLocks/>
          </p:cNvGrpSpPr>
          <p:nvPr/>
        </p:nvGrpSpPr>
        <p:grpSpPr bwMode="auto">
          <a:xfrm>
            <a:off x="5181600" y="1143000"/>
            <a:ext cx="3962400" cy="3127375"/>
            <a:chOff x="5181622" y="1142984"/>
            <a:chExt cx="3961752" cy="3127590"/>
          </a:xfrm>
        </p:grpSpPr>
        <p:sp>
          <p:nvSpPr>
            <p:cNvPr id="112" name="橢圓 111"/>
            <p:cNvSpPr/>
            <p:nvPr/>
          </p:nvSpPr>
          <p:spPr>
            <a:xfrm>
              <a:off x="7848186" y="2143178"/>
              <a:ext cx="563471" cy="6271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9</a:t>
              </a:r>
              <a:endParaRPr kumimoji="0" lang="zh-TW" altLang="en-US" sz="1200">
                <a:solidFill>
                  <a:srgbClr val="FFFFFF"/>
                </a:solidFill>
              </a:endParaRPr>
            </a:p>
          </p:txBody>
        </p:sp>
        <p:sp>
          <p:nvSpPr>
            <p:cNvPr id="20518" name="文字方塊 112"/>
            <p:cNvSpPr txBox="1">
              <a:spLocks noChangeArrowheads="1"/>
            </p:cNvSpPr>
            <p:nvPr/>
          </p:nvSpPr>
          <p:spPr bwMode="auto">
            <a:xfrm>
              <a:off x="7910450" y="1829486"/>
              <a:ext cx="623423" cy="277018"/>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a:t>
              </a:r>
              <a:r>
                <a:rPr kumimoji="0" lang="en-US" altLang="zh-TW" sz="1200" dirty="0">
                  <a:ea typeface="微軟正黑體" pitchFamily="34" charset="-120"/>
                </a:rPr>
                <a:t>1</a:t>
              </a:r>
              <a:endParaRPr kumimoji="0" lang="zh-TW" altLang="en-US" sz="1200" dirty="0">
                <a:ea typeface="微軟正黑體" pitchFamily="34" charset="-120"/>
              </a:endParaRPr>
            </a:p>
          </p:txBody>
        </p:sp>
        <p:sp>
          <p:nvSpPr>
            <p:cNvPr id="114" name="橢圓 113"/>
            <p:cNvSpPr/>
            <p:nvPr/>
          </p:nvSpPr>
          <p:spPr>
            <a:xfrm>
              <a:off x="5929213" y="2857602"/>
              <a:ext cx="565058" cy="62710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kumimoji="0" lang="en-US" altLang="zh-TW" sz="1200">
                  <a:solidFill>
                    <a:srgbClr val="FFFFFF"/>
                  </a:solidFill>
                </a:rPr>
                <a:t>2</a:t>
              </a:r>
              <a:endParaRPr kumimoji="0" lang="zh-TW" altLang="en-US" sz="1200">
                <a:solidFill>
                  <a:srgbClr val="FFFFFF"/>
                </a:solidFill>
              </a:endParaRPr>
            </a:p>
          </p:txBody>
        </p:sp>
        <p:sp>
          <p:nvSpPr>
            <p:cNvPr id="20520" name="文字方塊 114"/>
            <p:cNvSpPr txBox="1">
              <a:spLocks noChangeArrowheads="1"/>
            </p:cNvSpPr>
            <p:nvPr/>
          </p:nvSpPr>
          <p:spPr bwMode="auto">
            <a:xfrm>
              <a:off x="5714935" y="2481141"/>
              <a:ext cx="716195" cy="277018"/>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BF:1</a:t>
              </a:r>
              <a:endParaRPr kumimoji="0" lang="zh-TW" altLang="en-US" sz="1200" dirty="0">
                <a:ea typeface="微軟正黑體" pitchFamily="34" charset="-120"/>
              </a:endParaRPr>
            </a:p>
          </p:txBody>
        </p:sp>
        <p:sp>
          <p:nvSpPr>
            <p:cNvPr id="116" name="橢圓 115"/>
            <p:cNvSpPr/>
            <p:nvPr/>
          </p:nvSpPr>
          <p:spPr>
            <a:xfrm>
              <a:off x="7192656" y="1519248"/>
              <a:ext cx="565058" cy="6271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8</a:t>
              </a:r>
              <a:endParaRPr kumimoji="0" lang="zh-TW" altLang="en-US" sz="1200">
                <a:solidFill>
                  <a:srgbClr val="FFFFFF"/>
                </a:solidFill>
              </a:endParaRPr>
            </a:p>
          </p:txBody>
        </p:sp>
        <p:sp>
          <p:nvSpPr>
            <p:cNvPr id="20522" name="文字方塊 117"/>
            <p:cNvSpPr txBox="1">
              <a:spLocks noChangeArrowheads="1"/>
            </p:cNvSpPr>
            <p:nvPr/>
          </p:nvSpPr>
          <p:spPr bwMode="auto">
            <a:xfrm>
              <a:off x="7255283" y="1142984"/>
              <a:ext cx="669091" cy="277018"/>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BF:1</a:t>
              </a:r>
              <a:endParaRPr kumimoji="0" lang="zh-TW" altLang="en-US" sz="1200" dirty="0">
                <a:ea typeface="微軟正黑體" pitchFamily="34" charset="-120"/>
              </a:endParaRPr>
            </a:p>
          </p:txBody>
        </p:sp>
        <p:cxnSp>
          <p:nvCxnSpPr>
            <p:cNvPr id="119" name="直線接點 118"/>
            <p:cNvCxnSpPr>
              <a:stCxn id="116" idx="5"/>
              <a:endCxn id="112" idx="1"/>
            </p:cNvCxnSpPr>
            <p:nvPr/>
          </p:nvCxnSpPr>
          <p:spPr>
            <a:xfrm rot="16200000" flipH="1">
              <a:off x="7712456" y="2016993"/>
              <a:ext cx="180987" cy="255545"/>
            </a:xfrm>
            <a:prstGeom prst="line">
              <a:avLst/>
            </a:prstGeom>
          </p:spPr>
          <p:style>
            <a:lnRef idx="1">
              <a:schemeClr val="accent1"/>
            </a:lnRef>
            <a:fillRef idx="0">
              <a:schemeClr val="accent1"/>
            </a:fillRef>
            <a:effectRef idx="0">
              <a:schemeClr val="accent1"/>
            </a:effectRef>
            <a:fontRef idx="minor">
              <a:schemeClr val="tx1"/>
            </a:fontRef>
          </p:style>
        </p:cxnSp>
        <p:sp>
          <p:nvSpPr>
            <p:cNvPr id="120" name="橢圓 119"/>
            <p:cNvSpPr/>
            <p:nvPr/>
          </p:nvSpPr>
          <p:spPr>
            <a:xfrm>
              <a:off x="5286380" y="3500584"/>
              <a:ext cx="565058" cy="6271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1</a:t>
              </a:r>
              <a:endParaRPr kumimoji="0" lang="zh-TW" altLang="en-US" sz="1200">
                <a:solidFill>
                  <a:srgbClr val="FFFFFF"/>
                </a:solidFill>
              </a:endParaRPr>
            </a:p>
          </p:txBody>
        </p:sp>
        <p:sp>
          <p:nvSpPr>
            <p:cNvPr id="20525" name="文字方塊 120"/>
            <p:cNvSpPr txBox="1">
              <a:spLocks noChangeArrowheads="1"/>
            </p:cNvSpPr>
            <p:nvPr/>
          </p:nvSpPr>
          <p:spPr bwMode="auto">
            <a:xfrm>
              <a:off x="5181622" y="3124081"/>
              <a:ext cx="606566" cy="277018"/>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cxnSp>
          <p:nvCxnSpPr>
            <p:cNvPr id="122" name="直線接點 121"/>
            <p:cNvCxnSpPr>
              <a:stCxn id="120" idx="7"/>
            </p:cNvCxnSpPr>
            <p:nvPr/>
          </p:nvCxnSpPr>
          <p:spPr>
            <a:xfrm rot="5400000" flipH="1" flipV="1">
              <a:off x="5790305" y="3371222"/>
              <a:ext cx="200039" cy="242848"/>
            </a:xfrm>
            <a:prstGeom prst="line">
              <a:avLst/>
            </a:prstGeom>
          </p:spPr>
          <p:style>
            <a:lnRef idx="1">
              <a:schemeClr val="accent1"/>
            </a:lnRef>
            <a:fillRef idx="0">
              <a:schemeClr val="accent1"/>
            </a:fillRef>
            <a:effectRef idx="0">
              <a:schemeClr val="accent1"/>
            </a:effectRef>
            <a:fontRef idx="minor">
              <a:schemeClr val="tx1"/>
            </a:fontRef>
          </p:style>
        </p:cxnSp>
        <p:sp>
          <p:nvSpPr>
            <p:cNvPr id="123" name="橢圓 122"/>
            <p:cNvSpPr/>
            <p:nvPr/>
          </p:nvSpPr>
          <p:spPr>
            <a:xfrm>
              <a:off x="8357690" y="2857602"/>
              <a:ext cx="565058" cy="6271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10</a:t>
              </a:r>
              <a:endParaRPr kumimoji="0" lang="zh-TW" altLang="en-US" sz="1200">
                <a:solidFill>
                  <a:srgbClr val="FFFFFF"/>
                </a:solidFill>
              </a:endParaRPr>
            </a:p>
          </p:txBody>
        </p:sp>
        <p:cxnSp>
          <p:nvCxnSpPr>
            <p:cNvPr id="124" name="直線接點 123"/>
            <p:cNvCxnSpPr>
              <a:stCxn id="123" idx="0"/>
              <a:endCxn id="112" idx="5"/>
            </p:cNvCxnSpPr>
            <p:nvPr/>
          </p:nvCxnSpPr>
          <p:spPr>
            <a:xfrm rot="16200000" flipV="1">
              <a:off x="8394970" y="2612353"/>
              <a:ext cx="179399" cy="311099"/>
            </a:xfrm>
            <a:prstGeom prst="line">
              <a:avLst/>
            </a:prstGeom>
          </p:spPr>
          <p:style>
            <a:lnRef idx="1">
              <a:schemeClr val="accent1"/>
            </a:lnRef>
            <a:fillRef idx="0">
              <a:schemeClr val="accent1"/>
            </a:fillRef>
            <a:effectRef idx="0">
              <a:schemeClr val="accent1"/>
            </a:effectRef>
            <a:fontRef idx="minor">
              <a:schemeClr val="tx1"/>
            </a:fontRef>
          </p:style>
        </p:cxnSp>
        <p:sp>
          <p:nvSpPr>
            <p:cNvPr id="20529" name="文字方塊 124"/>
            <p:cNvSpPr txBox="1">
              <a:spLocks noChangeArrowheads="1"/>
            </p:cNvSpPr>
            <p:nvPr/>
          </p:nvSpPr>
          <p:spPr bwMode="auto">
            <a:xfrm>
              <a:off x="7136830" y="2500306"/>
              <a:ext cx="558981" cy="277018"/>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sp>
          <p:nvSpPr>
            <p:cNvPr id="126" name="橢圓 125"/>
            <p:cNvSpPr/>
            <p:nvPr/>
          </p:nvSpPr>
          <p:spPr>
            <a:xfrm>
              <a:off x="6986315" y="2857602"/>
              <a:ext cx="565058" cy="6271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5</a:t>
              </a:r>
              <a:endParaRPr kumimoji="0" lang="zh-TW" altLang="en-US" sz="1200">
                <a:solidFill>
                  <a:srgbClr val="FFFFFF"/>
                </a:solidFill>
              </a:endParaRPr>
            </a:p>
          </p:txBody>
        </p:sp>
        <p:sp>
          <p:nvSpPr>
            <p:cNvPr id="20531" name="文字方塊 126"/>
            <p:cNvSpPr txBox="1">
              <a:spLocks noChangeArrowheads="1"/>
            </p:cNvSpPr>
            <p:nvPr/>
          </p:nvSpPr>
          <p:spPr bwMode="auto">
            <a:xfrm>
              <a:off x="8483666" y="2428868"/>
              <a:ext cx="659708" cy="277018"/>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sp>
          <p:nvSpPr>
            <p:cNvPr id="129" name="橢圓 128"/>
            <p:cNvSpPr/>
            <p:nvPr/>
          </p:nvSpPr>
          <p:spPr>
            <a:xfrm>
              <a:off x="6500619" y="2071736"/>
              <a:ext cx="565058" cy="62710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kumimoji="0" lang="en-US" altLang="zh-TW" sz="1200">
                  <a:solidFill>
                    <a:srgbClr val="FFFFFF"/>
                  </a:solidFill>
                </a:rPr>
                <a:t>3</a:t>
              </a:r>
              <a:endParaRPr kumimoji="0" lang="zh-TW" altLang="en-US" sz="1200">
                <a:solidFill>
                  <a:srgbClr val="FFFFFF"/>
                </a:solidFill>
              </a:endParaRPr>
            </a:p>
          </p:txBody>
        </p:sp>
        <p:sp>
          <p:nvSpPr>
            <p:cNvPr id="20533" name="文字方塊 130"/>
            <p:cNvSpPr txBox="1">
              <a:spLocks noChangeArrowheads="1"/>
            </p:cNvSpPr>
            <p:nvPr/>
          </p:nvSpPr>
          <p:spPr bwMode="auto">
            <a:xfrm>
              <a:off x="6248248" y="1785926"/>
              <a:ext cx="620223" cy="277018"/>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sp>
          <p:nvSpPr>
            <p:cNvPr id="132" name="橢圓 131"/>
            <p:cNvSpPr/>
            <p:nvPr/>
          </p:nvSpPr>
          <p:spPr>
            <a:xfrm>
              <a:off x="7500581" y="3643469"/>
              <a:ext cx="565058" cy="6271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6</a:t>
              </a:r>
              <a:endParaRPr kumimoji="0" lang="zh-TW" altLang="en-US" sz="1200">
                <a:solidFill>
                  <a:srgbClr val="FFFFFF"/>
                </a:solidFill>
              </a:endParaRPr>
            </a:p>
          </p:txBody>
        </p:sp>
        <p:cxnSp>
          <p:nvCxnSpPr>
            <p:cNvPr id="133" name="直線接點 132"/>
            <p:cNvCxnSpPr>
              <a:stCxn id="132" idx="0"/>
              <a:endCxn id="126" idx="5"/>
            </p:cNvCxnSpPr>
            <p:nvPr/>
          </p:nvCxnSpPr>
          <p:spPr>
            <a:xfrm rot="16200000" flipV="1">
              <a:off x="7500552" y="3360911"/>
              <a:ext cx="250842" cy="314274"/>
            </a:xfrm>
            <a:prstGeom prst="line">
              <a:avLst/>
            </a:prstGeom>
          </p:spPr>
          <p:style>
            <a:lnRef idx="1">
              <a:schemeClr val="accent1"/>
            </a:lnRef>
            <a:fillRef idx="0">
              <a:schemeClr val="accent1"/>
            </a:fillRef>
            <a:effectRef idx="0">
              <a:schemeClr val="accent1"/>
            </a:effectRef>
            <a:fontRef idx="minor">
              <a:schemeClr val="tx1"/>
            </a:fontRef>
          </p:style>
        </p:cxnSp>
        <p:sp>
          <p:nvSpPr>
            <p:cNvPr id="20536" name="文字方塊 133"/>
            <p:cNvSpPr txBox="1">
              <a:spLocks noChangeArrowheads="1"/>
            </p:cNvSpPr>
            <p:nvPr/>
          </p:nvSpPr>
          <p:spPr bwMode="auto">
            <a:xfrm>
              <a:off x="7572395" y="3357562"/>
              <a:ext cx="580540" cy="277018"/>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sp>
          <p:nvSpPr>
            <p:cNvPr id="135" name="橢圓 134"/>
            <p:cNvSpPr/>
            <p:nvPr/>
          </p:nvSpPr>
          <p:spPr>
            <a:xfrm>
              <a:off x="6500619" y="3643469"/>
              <a:ext cx="565058" cy="6271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4</a:t>
              </a:r>
              <a:endParaRPr kumimoji="0" lang="zh-TW" altLang="en-US" sz="1200">
                <a:solidFill>
                  <a:srgbClr val="FFFFFF"/>
                </a:solidFill>
              </a:endParaRPr>
            </a:p>
          </p:txBody>
        </p:sp>
        <p:sp>
          <p:nvSpPr>
            <p:cNvPr id="20538" name="文字方塊 135"/>
            <p:cNvSpPr txBox="1">
              <a:spLocks noChangeArrowheads="1"/>
            </p:cNvSpPr>
            <p:nvPr/>
          </p:nvSpPr>
          <p:spPr bwMode="auto">
            <a:xfrm>
              <a:off x="6400623" y="3286124"/>
              <a:ext cx="610723" cy="277018"/>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cxnSp>
          <p:nvCxnSpPr>
            <p:cNvPr id="144" name="直線接點 143"/>
            <p:cNvCxnSpPr>
              <a:stCxn id="116" idx="3"/>
              <a:endCxn id="129" idx="7"/>
            </p:cNvCxnSpPr>
            <p:nvPr/>
          </p:nvCxnSpPr>
          <p:spPr>
            <a:xfrm rot="5400000">
              <a:off x="7074394" y="1963018"/>
              <a:ext cx="109546" cy="292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直線接點 145"/>
            <p:cNvCxnSpPr>
              <a:stCxn id="129" idx="3"/>
              <a:endCxn id="114" idx="0"/>
            </p:cNvCxnSpPr>
            <p:nvPr/>
          </p:nvCxnSpPr>
          <p:spPr>
            <a:xfrm rot="5400000">
              <a:off x="6272028" y="2546474"/>
              <a:ext cx="250842" cy="371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直線接點 147"/>
            <p:cNvCxnSpPr>
              <a:stCxn id="129" idx="5"/>
              <a:endCxn id="126" idx="0"/>
            </p:cNvCxnSpPr>
            <p:nvPr/>
          </p:nvCxnSpPr>
          <p:spPr>
            <a:xfrm rot="16200000" flipH="1">
              <a:off x="7000570" y="2589330"/>
              <a:ext cx="250842" cy="2857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直線接點 149"/>
            <p:cNvCxnSpPr>
              <a:stCxn id="126" idx="3"/>
              <a:endCxn id="135" idx="0"/>
            </p:cNvCxnSpPr>
            <p:nvPr/>
          </p:nvCxnSpPr>
          <p:spPr>
            <a:xfrm rot="5400000">
              <a:off x="6801372" y="3374403"/>
              <a:ext cx="250842" cy="28729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Date Placeholder 2">
            <a:extLst>
              <a:ext uri="{FF2B5EF4-FFF2-40B4-BE49-F238E27FC236}">
                <a16:creationId xmlns:a16="http://schemas.microsoft.com/office/drawing/2014/main" id="{7DE29515-9A66-44CC-98B3-FB9ACD15A743}"/>
              </a:ext>
            </a:extLst>
          </p:cNvPr>
          <p:cNvSpPr>
            <a:spLocks noGrp="1"/>
          </p:cNvSpPr>
          <p:nvPr>
            <p:ph type="dt" sz="half" idx="10"/>
          </p:nvPr>
        </p:nvSpPr>
        <p:spPr/>
        <p:txBody>
          <a:bodyPr/>
          <a:lstStyle/>
          <a:p>
            <a:fld id="{ADBF733D-1464-4ED0-A49B-FAA75727131F}" type="datetime1">
              <a:rPr lang="en-US" smtClean="0"/>
              <a:t>7/1/2021</a:t>
            </a:fld>
            <a:endParaRPr lang="en-US"/>
          </a:p>
        </p:txBody>
      </p:sp>
      <p:sp>
        <p:nvSpPr>
          <p:cNvPr id="4" name="Footer Placeholder 3">
            <a:extLst>
              <a:ext uri="{FF2B5EF4-FFF2-40B4-BE49-F238E27FC236}">
                <a16:creationId xmlns:a16="http://schemas.microsoft.com/office/drawing/2014/main" id="{3629B98E-39DA-43FB-B125-96D807C3B26C}"/>
              </a:ext>
            </a:extLst>
          </p:cNvPr>
          <p:cNvSpPr>
            <a:spLocks noGrp="1"/>
          </p:cNvSpPr>
          <p:nvPr>
            <p:ph type="ftr" sz="quarter" idx="11"/>
          </p:nvPr>
        </p:nvSpPr>
        <p:spPr/>
        <p:txBody>
          <a:bodyPr/>
          <a:lstStyle/>
          <a:p>
            <a:r>
              <a:rPr lang="en-US"/>
              <a:t>JSPM's RSCOE</a:t>
            </a:r>
          </a:p>
        </p:txBody>
      </p:sp>
      <p:sp>
        <p:nvSpPr>
          <p:cNvPr id="5" name="Slide Number Placeholder 4">
            <a:extLst>
              <a:ext uri="{FF2B5EF4-FFF2-40B4-BE49-F238E27FC236}">
                <a16:creationId xmlns:a16="http://schemas.microsoft.com/office/drawing/2014/main" id="{96496B61-2508-48B2-80FE-B11982673981}"/>
              </a:ext>
            </a:extLst>
          </p:cNvPr>
          <p:cNvSpPr>
            <a:spLocks noGrp="1"/>
          </p:cNvSpPr>
          <p:nvPr>
            <p:ph type="sldNum" sz="quarter" idx="12"/>
          </p:nvPr>
        </p:nvSpPr>
        <p:spPr/>
        <p:txBody>
          <a:bodyPr/>
          <a:lstStyle/>
          <a:p>
            <a:fld id="{BBAD5F70-D78B-45D4-AAA4-4E223B81D173}" type="slidenum">
              <a:rPr lang="en-US" smtClean="0"/>
              <a:pPr/>
              <a:t>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500"/>
                                        <p:tgtEl>
                                          <p:spTgt spid="10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9"/>
                                        </p:tgtEl>
                                        <p:attrNameLst>
                                          <p:attrName>style.visibility</p:attrName>
                                        </p:attrNameLst>
                                      </p:cBhvr>
                                      <p:to>
                                        <p:strVal val="visible"/>
                                      </p:to>
                                    </p:set>
                                    <p:animEffect transition="in" filter="fade">
                                      <p:cBhvr>
                                        <p:cTn id="11" dur="500"/>
                                        <p:tgtEl>
                                          <p:spTgt spid="10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0"/>
                                        </p:tgtEl>
                                        <p:attrNameLst>
                                          <p:attrName>style.visibility</p:attrName>
                                        </p:attrNameLst>
                                      </p:cBhvr>
                                      <p:to>
                                        <p:strVal val="visible"/>
                                      </p:to>
                                    </p:set>
                                    <p:animEffect transition="in" filter="fade">
                                      <p:cBhvr>
                                        <p:cTn id="26" dur="500"/>
                                        <p:tgtEl>
                                          <p:spTgt spid="1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08" grpId="0" animBg="1"/>
      <p:bldP spid="109" grpId="0" animBg="1"/>
      <p:bldP spid="1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向右箭號 19"/>
          <p:cNvSpPr/>
          <p:nvPr/>
        </p:nvSpPr>
        <p:spPr>
          <a:xfrm>
            <a:off x="3929090" y="2571744"/>
            <a:ext cx="1285884" cy="1000132"/>
          </a:xfrm>
          <a:prstGeom prst="rightArrow">
            <a:avLst/>
          </a:prstGeom>
          <a:solidFill>
            <a:schemeClr val="tx1">
              <a:lumMod val="95000"/>
              <a:lumOff val="5000"/>
            </a:schemeClr>
          </a:solidFill>
        </p:spPr>
        <p:style>
          <a:lnRef idx="0">
            <a:schemeClr val="accent4"/>
          </a:lnRef>
          <a:fillRef idx="3">
            <a:schemeClr val="accent4"/>
          </a:fillRef>
          <a:effectRef idx="3">
            <a:schemeClr val="accent4"/>
          </a:effectRef>
          <a:fontRef idx="minor">
            <a:schemeClr val="lt1"/>
          </a:fontRef>
        </p:style>
        <p:txBody>
          <a:bodyPr anchor="ctr"/>
          <a:lstStyle/>
          <a:p>
            <a:pPr algn="ctr">
              <a:defRPr/>
            </a:pPr>
            <a:r>
              <a:rPr kumimoji="0" lang="en-US" altLang="zh-TW">
                <a:solidFill>
                  <a:srgbClr val="FFFFFF"/>
                </a:solidFill>
              </a:rPr>
              <a:t>LR</a:t>
            </a:r>
            <a:endParaRPr kumimoji="0" lang="zh-TW" altLang="en-US">
              <a:solidFill>
                <a:srgbClr val="FFFFFF"/>
              </a:solidFill>
            </a:endParaRPr>
          </a:p>
        </p:txBody>
      </p:sp>
      <p:sp>
        <p:nvSpPr>
          <p:cNvPr id="21509" name="文字方塊 42"/>
          <p:cNvSpPr txBox="1">
            <a:spLocks noChangeArrowheads="1"/>
          </p:cNvSpPr>
          <p:nvPr/>
        </p:nvSpPr>
        <p:spPr bwMode="auto">
          <a:xfrm>
            <a:off x="838200" y="4724400"/>
            <a:ext cx="1714500" cy="369887"/>
          </a:xfrm>
          <a:prstGeom prst="rect">
            <a:avLst/>
          </a:prstGeom>
          <a:noFill/>
          <a:ln w="9525">
            <a:noFill/>
            <a:miter lim="800000"/>
            <a:headEnd/>
            <a:tailEnd/>
          </a:ln>
        </p:spPr>
        <p:txBody>
          <a:bodyPr>
            <a:spAutoFit/>
          </a:bodyPr>
          <a:lstStyle/>
          <a:p>
            <a:pPr algn="ctr"/>
            <a:r>
              <a:rPr kumimoji="0" lang="en-US" altLang="zh-TW" dirty="0">
                <a:ea typeface="微軟正黑體" pitchFamily="34" charset="-120"/>
              </a:rPr>
              <a:t>Insert 7</a:t>
            </a:r>
            <a:endParaRPr kumimoji="0" lang="zh-TW" altLang="en-US" dirty="0">
              <a:ea typeface="微軟正黑體" pitchFamily="34" charset="-120"/>
            </a:endParaRPr>
          </a:p>
        </p:txBody>
      </p:sp>
      <p:sp>
        <p:nvSpPr>
          <p:cNvPr id="112" name="橢圓 111"/>
          <p:cNvSpPr/>
          <p:nvPr/>
        </p:nvSpPr>
        <p:spPr>
          <a:xfrm>
            <a:off x="2560638" y="2500313"/>
            <a:ext cx="565150" cy="627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9</a:t>
            </a:r>
            <a:endParaRPr kumimoji="0" lang="zh-TW" altLang="en-US" sz="1200">
              <a:solidFill>
                <a:srgbClr val="FFFFFF"/>
              </a:solidFill>
            </a:endParaRPr>
          </a:p>
        </p:txBody>
      </p:sp>
      <p:sp>
        <p:nvSpPr>
          <p:cNvPr id="21511" name="文字方塊 112"/>
          <p:cNvSpPr txBox="1">
            <a:spLocks noChangeArrowheads="1"/>
          </p:cNvSpPr>
          <p:nvPr/>
        </p:nvSpPr>
        <p:spPr bwMode="auto">
          <a:xfrm>
            <a:off x="2624138" y="2185988"/>
            <a:ext cx="728662"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a:t>
            </a:r>
            <a:r>
              <a:rPr kumimoji="0" lang="en-US" altLang="zh-TW" sz="1200" dirty="0">
                <a:ea typeface="微軟正黑體" pitchFamily="34" charset="-120"/>
              </a:rPr>
              <a:t>1</a:t>
            </a:r>
            <a:endParaRPr kumimoji="0" lang="zh-TW" altLang="en-US" sz="1200" dirty="0">
              <a:ea typeface="微軟正黑體" pitchFamily="34" charset="-120"/>
            </a:endParaRPr>
          </a:p>
        </p:txBody>
      </p:sp>
      <p:sp>
        <p:nvSpPr>
          <p:cNvPr id="114" name="橢圓 113"/>
          <p:cNvSpPr/>
          <p:nvPr/>
        </p:nvSpPr>
        <p:spPr>
          <a:xfrm>
            <a:off x="642938" y="3214688"/>
            <a:ext cx="565150" cy="627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2</a:t>
            </a:r>
            <a:endParaRPr kumimoji="0" lang="zh-TW" altLang="en-US" sz="1200">
              <a:solidFill>
                <a:srgbClr val="FFFFFF"/>
              </a:solidFill>
            </a:endParaRPr>
          </a:p>
        </p:txBody>
      </p:sp>
      <p:sp>
        <p:nvSpPr>
          <p:cNvPr id="21513" name="文字方塊 114"/>
          <p:cNvSpPr txBox="1">
            <a:spLocks noChangeArrowheads="1"/>
          </p:cNvSpPr>
          <p:nvPr/>
        </p:nvSpPr>
        <p:spPr bwMode="auto">
          <a:xfrm>
            <a:off x="533400" y="2838450"/>
            <a:ext cx="611188"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BF:1</a:t>
            </a:r>
            <a:endParaRPr kumimoji="0" lang="zh-TW" altLang="en-US" sz="1200" dirty="0">
              <a:ea typeface="微軟正黑體" pitchFamily="34" charset="-120"/>
            </a:endParaRPr>
          </a:p>
        </p:txBody>
      </p:sp>
      <p:sp>
        <p:nvSpPr>
          <p:cNvPr id="116" name="橢圓 115"/>
          <p:cNvSpPr/>
          <p:nvPr/>
        </p:nvSpPr>
        <p:spPr>
          <a:xfrm>
            <a:off x="1906588" y="1876425"/>
            <a:ext cx="563562" cy="627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8</a:t>
            </a:r>
            <a:endParaRPr kumimoji="0" lang="zh-TW" altLang="en-US" sz="1200">
              <a:solidFill>
                <a:srgbClr val="FFFFFF"/>
              </a:solidFill>
            </a:endParaRPr>
          </a:p>
        </p:txBody>
      </p:sp>
      <p:sp>
        <p:nvSpPr>
          <p:cNvPr id="21515" name="文字方塊 117"/>
          <p:cNvSpPr txBox="1">
            <a:spLocks noChangeArrowheads="1"/>
          </p:cNvSpPr>
          <p:nvPr/>
        </p:nvSpPr>
        <p:spPr bwMode="auto">
          <a:xfrm>
            <a:off x="1968500" y="1500188"/>
            <a:ext cx="622300"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BF:2</a:t>
            </a:r>
            <a:endParaRPr kumimoji="0" lang="zh-TW" altLang="en-US" sz="1200" dirty="0">
              <a:ea typeface="微軟正黑體" pitchFamily="34" charset="-120"/>
            </a:endParaRPr>
          </a:p>
        </p:txBody>
      </p:sp>
      <p:cxnSp>
        <p:nvCxnSpPr>
          <p:cNvPr id="119" name="直線接點 118"/>
          <p:cNvCxnSpPr>
            <a:stCxn id="116" idx="5"/>
            <a:endCxn id="112" idx="1"/>
          </p:cNvCxnSpPr>
          <p:nvPr/>
        </p:nvCxnSpPr>
        <p:spPr>
          <a:xfrm rot="16200000" flipH="1">
            <a:off x="2425700" y="2373313"/>
            <a:ext cx="180975" cy="257175"/>
          </a:xfrm>
          <a:prstGeom prst="line">
            <a:avLst/>
          </a:prstGeom>
        </p:spPr>
        <p:style>
          <a:lnRef idx="1">
            <a:schemeClr val="accent1"/>
          </a:lnRef>
          <a:fillRef idx="0">
            <a:schemeClr val="accent1"/>
          </a:fillRef>
          <a:effectRef idx="0">
            <a:schemeClr val="accent1"/>
          </a:effectRef>
          <a:fontRef idx="minor">
            <a:schemeClr val="tx1"/>
          </a:fontRef>
        </p:style>
      </p:cxnSp>
      <p:sp>
        <p:nvSpPr>
          <p:cNvPr id="120" name="橢圓 119"/>
          <p:cNvSpPr/>
          <p:nvPr/>
        </p:nvSpPr>
        <p:spPr>
          <a:xfrm>
            <a:off x="0" y="3857625"/>
            <a:ext cx="565150" cy="627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1</a:t>
            </a:r>
            <a:endParaRPr kumimoji="0" lang="zh-TW" altLang="en-US" sz="1200">
              <a:solidFill>
                <a:srgbClr val="FFFFFF"/>
              </a:solidFill>
            </a:endParaRPr>
          </a:p>
        </p:txBody>
      </p:sp>
      <p:sp>
        <p:nvSpPr>
          <p:cNvPr id="21518" name="文字方塊 120"/>
          <p:cNvSpPr txBox="1">
            <a:spLocks noChangeArrowheads="1"/>
          </p:cNvSpPr>
          <p:nvPr/>
        </p:nvSpPr>
        <p:spPr bwMode="auto">
          <a:xfrm>
            <a:off x="63500" y="3481388"/>
            <a:ext cx="774700"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cxnSp>
        <p:nvCxnSpPr>
          <p:cNvPr id="122" name="直線接點 121"/>
          <p:cNvCxnSpPr>
            <a:stCxn id="120" idx="7"/>
          </p:cNvCxnSpPr>
          <p:nvPr/>
        </p:nvCxnSpPr>
        <p:spPr>
          <a:xfrm rot="5400000" flipH="1" flipV="1">
            <a:off x="504031" y="3728244"/>
            <a:ext cx="200025" cy="242888"/>
          </a:xfrm>
          <a:prstGeom prst="line">
            <a:avLst/>
          </a:prstGeom>
        </p:spPr>
        <p:style>
          <a:lnRef idx="1">
            <a:schemeClr val="accent1"/>
          </a:lnRef>
          <a:fillRef idx="0">
            <a:schemeClr val="accent1"/>
          </a:fillRef>
          <a:effectRef idx="0">
            <a:schemeClr val="accent1"/>
          </a:effectRef>
          <a:fontRef idx="minor">
            <a:schemeClr val="tx1"/>
          </a:fontRef>
        </p:style>
      </p:cxnSp>
      <p:sp>
        <p:nvSpPr>
          <p:cNvPr id="123" name="橢圓 122"/>
          <p:cNvSpPr/>
          <p:nvPr/>
        </p:nvSpPr>
        <p:spPr>
          <a:xfrm>
            <a:off x="3071813" y="3214688"/>
            <a:ext cx="565150" cy="627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10</a:t>
            </a:r>
            <a:endParaRPr kumimoji="0" lang="zh-TW" altLang="en-US" sz="1200">
              <a:solidFill>
                <a:srgbClr val="FFFFFF"/>
              </a:solidFill>
            </a:endParaRPr>
          </a:p>
        </p:txBody>
      </p:sp>
      <p:cxnSp>
        <p:nvCxnSpPr>
          <p:cNvPr id="124" name="直線接點 123"/>
          <p:cNvCxnSpPr>
            <a:stCxn id="123" idx="0"/>
            <a:endCxn id="112" idx="5"/>
          </p:cNvCxnSpPr>
          <p:nvPr/>
        </p:nvCxnSpPr>
        <p:spPr>
          <a:xfrm rot="16200000" flipV="1">
            <a:off x="3109119" y="2969419"/>
            <a:ext cx="179388" cy="311150"/>
          </a:xfrm>
          <a:prstGeom prst="line">
            <a:avLst/>
          </a:prstGeom>
        </p:spPr>
        <p:style>
          <a:lnRef idx="1">
            <a:schemeClr val="accent1"/>
          </a:lnRef>
          <a:fillRef idx="0">
            <a:schemeClr val="accent1"/>
          </a:fillRef>
          <a:effectRef idx="0">
            <a:schemeClr val="accent1"/>
          </a:effectRef>
          <a:fontRef idx="minor">
            <a:schemeClr val="tx1"/>
          </a:fontRef>
        </p:style>
      </p:cxnSp>
      <p:sp>
        <p:nvSpPr>
          <p:cNvPr id="21522" name="文字方塊 124"/>
          <p:cNvSpPr txBox="1">
            <a:spLocks noChangeArrowheads="1"/>
          </p:cNvSpPr>
          <p:nvPr/>
        </p:nvSpPr>
        <p:spPr bwMode="auto">
          <a:xfrm>
            <a:off x="1851024" y="2857500"/>
            <a:ext cx="663575"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a:t>
            </a:r>
            <a:r>
              <a:rPr kumimoji="0" lang="en-US" altLang="zh-TW" sz="1200" dirty="0">
                <a:ea typeface="微軟正黑體" pitchFamily="34" charset="-120"/>
              </a:rPr>
              <a:t>1</a:t>
            </a:r>
            <a:endParaRPr kumimoji="0" lang="zh-TW" altLang="en-US" sz="1200" dirty="0">
              <a:ea typeface="微軟正黑體" pitchFamily="34" charset="-120"/>
            </a:endParaRPr>
          </a:p>
        </p:txBody>
      </p:sp>
      <p:sp>
        <p:nvSpPr>
          <p:cNvPr id="126" name="橢圓 125"/>
          <p:cNvSpPr/>
          <p:nvPr/>
        </p:nvSpPr>
        <p:spPr>
          <a:xfrm>
            <a:off x="1700213" y="3214688"/>
            <a:ext cx="565150" cy="627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5</a:t>
            </a:r>
            <a:endParaRPr kumimoji="0" lang="zh-TW" altLang="en-US" sz="1200">
              <a:solidFill>
                <a:srgbClr val="FFFFFF"/>
              </a:solidFill>
            </a:endParaRPr>
          </a:p>
        </p:txBody>
      </p:sp>
      <p:sp>
        <p:nvSpPr>
          <p:cNvPr id="21524" name="文字方塊 126"/>
          <p:cNvSpPr txBox="1">
            <a:spLocks noChangeArrowheads="1"/>
          </p:cNvSpPr>
          <p:nvPr/>
        </p:nvSpPr>
        <p:spPr bwMode="auto">
          <a:xfrm>
            <a:off x="3197224" y="2786063"/>
            <a:ext cx="612775"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sp>
        <p:nvSpPr>
          <p:cNvPr id="129" name="橢圓 128"/>
          <p:cNvSpPr/>
          <p:nvPr/>
        </p:nvSpPr>
        <p:spPr>
          <a:xfrm>
            <a:off x="1214438" y="2428875"/>
            <a:ext cx="565150" cy="627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3</a:t>
            </a:r>
            <a:endParaRPr kumimoji="0" lang="zh-TW" altLang="en-US" sz="1200">
              <a:solidFill>
                <a:srgbClr val="FFFFFF"/>
              </a:solidFill>
            </a:endParaRPr>
          </a:p>
        </p:txBody>
      </p:sp>
      <p:sp>
        <p:nvSpPr>
          <p:cNvPr id="21526" name="文字方塊 130"/>
          <p:cNvSpPr txBox="1">
            <a:spLocks noChangeArrowheads="1"/>
          </p:cNvSpPr>
          <p:nvPr/>
        </p:nvSpPr>
        <p:spPr bwMode="auto">
          <a:xfrm>
            <a:off x="990600" y="2143125"/>
            <a:ext cx="592138"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a:t>
            </a:r>
            <a:r>
              <a:rPr kumimoji="0" lang="en-US" altLang="zh-TW" sz="1200" dirty="0">
                <a:ea typeface="微軟正黑體" pitchFamily="34" charset="-120"/>
              </a:rPr>
              <a:t>1</a:t>
            </a:r>
            <a:endParaRPr kumimoji="0" lang="zh-TW" altLang="en-US" sz="1200" dirty="0">
              <a:ea typeface="微軟正黑體" pitchFamily="34" charset="-120"/>
            </a:endParaRPr>
          </a:p>
        </p:txBody>
      </p:sp>
      <p:sp>
        <p:nvSpPr>
          <p:cNvPr id="132" name="橢圓 131"/>
          <p:cNvSpPr/>
          <p:nvPr/>
        </p:nvSpPr>
        <p:spPr>
          <a:xfrm>
            <a:off x="2214563" y="4000500"/>
            <a:ext cx="565150" cy="627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6</a:t>
            </a:r>
            <a:endParaRPr kumimoji="0" lang="zh-TW" altLang="en-US" sz="1200">
              <a:solidFill>
                <a:srgbClr val="FFFFFF"/>
              </a:solidFill>
            </a:endParaRPr>
          </a:p>
        </p:txBody>
      </p:sp>
      <p:cxnSp>
        <p:nvCxnSpPr>
          <p:cNvPr id="133" name="直線接點 132"/>
          <p:cNvCxnSpPr>
            <a:stCxn id="132" idx="0"/>
            <a:endCxn id="126" idx="5"/>
          </p:cNvCxnSpPr>
          <p:nvPr/>
        </p:nvCxnSpPr>
        <p:spPr>
          <a:xfrm rot="16200000" flipV="1">
            <a:off x="2214563" y="3717925"/>
            <a:ext cx="250825" cy="314325"/>
          </a:xfrm>
          <a:prstGeom prst="line">
            <a:avLst/>
          </a:prstGeom>
        </p:spPr>
        <p:style>
          <a:lnRef idx="1">
            <a:schemeClr val="accent1"/>
          </a:lnRef>
          <a:fillRef idx="0">
            <a:schemeClr val="accent1"/>
          </a:fillRef>
          <a:effectRef idx="0">
            <a:schemeClr val="accent1"/>
          </a:effectRef>
          <a:fontRef idx="minor">
            <a:schemeClr val="tx1"/>
          </a:fontRef>
        </p:style>
      </p:cxnSp>
      <p:sp>
        <p:nvSpPr>
          <p:cNvPr id="21529" name="文字方塊 133"/>
          <p:cNvSpPr txBox="1">
            <a:spLocks noChangeArrowheads="1"/>
          </p:cNvSpPr>
          <p:nvPr/>
        </p:nvSpPr>
        <p:spPr bwMode="auto">
          <a:xfrm>
            <a:off x="2286000" y="3714750"/>
            <a:ext cx="609600"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a:t>
            </a:r>
            <a:r>
              <a:rPr kumimoji="0" lang="en-US" altLang="zh-TW" sz="1200" dirty="0">
                <a:ea typeface="微軟正黑體" pitchFamily="34" charset="-120"/>
              </a:rPr>
              <a:t>1</a:t>
            </a:r>
            <a:endParaRPr kumimoji="0" lang="zh-TW" altLang="en-US" sz="1200" dirty="0">
              <a:ea typeface="微軟正黑體" pitchFamily="34" charset="-120"/>
            </a:endParaRPr>
          </a:p>
        </p:txBody>
      </p:sp>
      <p:sp>
        <p:nvSpPr>
          <p:cNvPr id="135" name="橢圓 134"/>
          <p:cNvSpPr/>
          <p:nvPr/>
        </p:nvSpPr>
        <p:spPr>
          <a:xfrm>
            <a:off x="1214438" y="4000500"/>
            <a:ext cx="565150" cy="627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4</a:t>
            </a:r>
            <a:endParaRPr kumimoji="0" lang="zh-TW" altLang="en-US" sz="1200">
              <a:solidFill>
                <a:srgbClr val="FFFFFF"/>
              </a:solidFill>
            </a:endParaRPr>
          </a:p>
        </p:txBody>
      </p:sp>
      <p:sp>
        <p:nvSpPr>
          <p:cNvPr id="21531" name="文字方塊 135"/>
          <p:cNvSpPr txBox="1">
            <a:spLocks noChangeArrowheads="1"/>
          </p:cNvSpPr>
          <p:nvPr/>
        </p:nvSpPr>
        <p:spPr bwMode="auto">
          <a:xfrm>
            <a:off x="1143000" y="3643313"/>
            <a:ext cx="582613"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cxnSp>
        <p:nvCxnSpPr>
          <p:cNvPr id="144" name="直線接點 143"/>
          <p:cNvCxnSpPr>
            <a:stCxn id="116" idx="3"/>
            <a:endCxn id="129" idx="7"/>
          </p:cNvCxnSpPr>
          <p:nvPr/>
        </p:nvCxnSpPr>
        <p:spPr>
          <a:xfrm rot="5400000">
            <a:off x="1788319" y="2320132"/>
            <a:ext cx="109537" cy="292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直線接點 145"/>
          <p:cNvCxnSpPr>
            <a:stCxn id="129" idx="3"/>
            <a:endCxn id="114" idx="0"/>
          </p:cNvCxnSpPr>
          <p:nvPr/>
        </p:nvCxnSpPr>
        <p:spPr>
          <a:xfrm rot="5400000">
            <a:off x="985838" y="2903538"/>
            <a:ext cx="250825" cy="371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直線接點 147"/>
          <p:cNvCxnSpPr>
            <a:stCxn id="129" idx="5"/>
            <a:endCxn id="126" idx="0"/>
          </p:cNvCxnSpPr>
          <p:nvPr/>
        </p:nvCxnSpPr>
        <p:spPr>
          <a:xfrm rot="16200000" flipH="1">
            <a:off x="1714500" y="2946401"/>
            <a:ext cx="250825" cy="285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直線接點 149"/>
          <p:cNvCxnSpPr>
            <a:stCxn id="126" idx="3"/>
            <a:endCxn id="135" idx="0"/>
          </p:cNvCxnSpPr>
          <p:nvPr/>
        </p:nvCxnSpPr>
        <p:spPr>
          <a:xfrm rot="5400000">
            <a:off x="1514475" y="3732213"/>
            <a:ext cx="250825" cy="285750"/>
          </a:xfrm>
          <a:prstGeom prst="line">
            <a:avLst/>
          </a:prstGeom>
        </p:spPr>
        <p:style>
          <a:lnRef idx="1">
            <a:schemeClr val="accent1"/>
          </a:lnRef>
          <a:fillRef idx="0">
            <a:schemeClr val="accent1"/>
          </a:fillRef>
          <a:effectRef idx="0">
            <a:schemeClr val="accent1"/>
          </a:effectRef>
          <a:fontRef idx="minor">
            <a:schemeClr val="tx1"/>
          </a:fontRef>
        </p:style>
      </p:cxnSp>
      <p:sp>
        <p:nvSpPr>
          <p:cNvPr id="61" name="橢圓 60"/>
          <p:cNvSpPr/>
          <p:nvPr/>
        </p:nvSpPr>
        <p:spPr>
          <a:xfrm>
            <a:off x="2928938" y="4714875"/>
            <a:ext cx="565150" cy="627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7</a:t>
            </a:r>
            <a:endParaRPr kumimoji="0" lang="zh-TW" altLang="en-US" sz="1200">
              <a:solidFill>
                <a:srgbClr val="FFFFFF"/>
              </a:solidFill>
            </a:endParaRPr>
          </a:p>
        </p:txBody>
      </p:sp>
      <p:sp>
        <p:nvSpPr>
          <p:cNvPr id="21537" name="文字方塊 61"/>
          <p:cNvSpPr txBox="1">
            <a:spLocks noChangeArrowheads="1"/>
          </p:cNvSpPr>
          <p:nvPr/>
        </p:nvSpPr>
        <p:spPr bwMode="auto">
          <a:xfrm>
            <a:off x="3000374" y="4357688"/>
            <a:ext cx="657225"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cxnSp>
        <p:nvCxnSpPr>
          <p:cNvPr id="63" name="直線接點 62"/>
          <p:cNvCxnSpPr>
            <a:stCxn id="61" idx="1"/>
            <a:endCxn id="132" idx="5"/>
          </p:cNvCxnSpPr>
          <p:nvPr/>
        </p:nvCxnSpPr>
        <p:spPr>
          <a:xfrm rot="16200000" flipV="1">
            <a:off x="2718595" y="4514056"/>
            <a:ext cx="271462" cy="314325"/>
          </a:xfrm>
          <a:prstGeom prst="line">
            <a:avLst/>
          </a:prstGeom>
        </p:spPr>
        <p:style>
          <a:lnRef idx="1">
            <a:schemeClr val="accent1"/>
          </a:lnRef>
          <a:fillRef idx="0">
            <a:schemeClr val="accent1"/>
          </a:fillRef>
          <a:effectRef idx="0">
            <a:schemeClr val="accent1"/>
          </a:effectRef>
          <a:fontRef idx="minor">
            <a:schemeClr val="tx1"/>
          </a:fontRef>
        </p:style>
      </p:cxnSp>
      <p:sp>
        <p:nvSpPr>
          <p:cNvPr id="70" name="橢圓 69"/>
          <p:cNvSpPr/>
          <p:nvPr/>
        </p:nvSpPr>
        <p:spPr>
          <a:xfrm>
            <a:off x="1928813" y="1857375"/>
            <a:ext cx="565150" cy="62706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kumimoji="0" lang="en-US" altLang="zh-TW" sz="1200">
                <a:solidFill>
                  <a:srgbClr val="FFFFFF"/>
                </a:solidFill>
              </a:rPr>
              <a:t>8</a:t>
            </a:r>
            <a:endParaRPr kumimoji="0" lang="zh-TW" altLang="en-US" sz="1200">
              <a:solidFill>
                <a:srgbClr val="FFFFFF"/>
              </a:solidFill>
            </a:endParaRPr>
          </a:p>
        </p:txBody>
      </p:sp>
      <p:sp>
        <p:nvSpPr>
          <p:cNvPr id="71" name="橢圓 70"/>
          <p:cNvSpPr/>
          <p:nvPr/>
        </p:nvSpPr>
        <p:spPr>
          <a:xfrm>
            <a:off x="1714500" y="3214688"/>
            <a:ext cx="565150" cy="6270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kumimoji="0" lang="en-US" altLang="zh-TW" sz="1200">
                <a:solidFill>
                  <a:srgbClr val="FFFFFF"/>
                </a:solidFill>
              </a:rPr>
              <a:t>5</a:t>
            </a:r>
            <a:endParaRPr kumimoji="0" lang="zh-TW" altLang="en-US" sz="1200">
              <a:solidFill>
                <a:srgbClr val="FFFFFF"/>
              </a:solidFill>
            </a:endParaRPr>
          </a:p>
        </p:txBody>
      </p:sp>
      <p:grpSp>
        <p:nvGrpSpPr>
          <p:cNvPr id="2" name="群組 164"/>
          <p:cNvGrpSpPr>
            <a:grpSpLocks/>
          </p:cNvGrpSpPr>
          <p:nvPr/>
        </p:nvGrpSpPr>
        <p:grpSpPr bwMode="auto">
          <a:xfrm>
            <a:off x="4800600" y="1500188"/>
            <a:ext cx="4343400" cy="3055937"/>
            <a:chOff x="4514882" y="1500174"/>
            <a:chExt cx="4343398" cy="3056152"/>
          </a:xfrm>
        </p:grpSpPr>
        <p:sp>
          <p:nvSpPr>
            <p:cNvPr id="72" name="橢圓 71"/>
            <p:cNvSpPr/>
            <p:nvPr/>
          </p:nvSpPr>
          <p:spPr>
            <a:xfrm>
              <a:off x="7786718" y="3214795"/>
              <a:ext cx="565150" cy="6271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9</a:t>
              </a:r>
              <a:endParaRPr kumimoji="0" lang="zh-TW" altLang="en-US" sz="1200">
                <a:solidFill>
                  <a:srgbClr val="FFFFFF"/>
                </a:solidFill>
              </a:endParaRPr>
            </a:p>
          </p:txBody>
        </p:sp>
        <p:sp>
          <p:nvSpPr>
            <p:cNvPr id="21543" name="文字方塊 72"/>
            <p:cNvSpPr txBox="1">
              <a:spLocks noChangeArrowheads="1"/>
            </p:cNvSpPr>
            <p:nvPr/>
          </p:nvSpPr>
          <p:spPr bwMode="auto">
            <a:xfrm>
              <a:off x="7786742" y="2928934"/>
              <a:ext cx="614338" cy="277018"/>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a:t>
              </a:r>
              <a:r>
                <a:rPr kumimoji="0" lang="en-US" altLang="zh-TW" sz="1200" dirty="0">
                  <a:ea typeface="微軟正黑體" pitchFamily="34" charset="-120"/>
                </a:rPr>
                <a:t>1</a:t>
              </a:r>
              <a:endParaRPr kumimoji="0" lang="zh-TW" altLang="en-US" sz="1200" dirty="0">
                <a:ea typeface="微軟正黑體" pitchFamily="34" charset="-120"/>
              </a:endParaRPr>
            </a:p>
          </p:txBody>
        </p:sp>
        <p:sp>
          <p:nvSpPr>
            <p:cNvPr id="74" name="橢圓 73"/>
            <p:cNvSpPr/>
            <p:nvPr/>
          </p:nvSpPr>
          <p:spPr>
            <a:xfrm>
              <a:off x="5214970" y="3286237"/>
              <a:ext cx="565150" cy="6271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2</a:t>
              </a:r>
              <a:endParaRPr kumimoji="0" lang="zh-TW" altLang="en-US" sz="1200">
                <a:solidFill>
                  <a:srgbClr val="FFFFFF"/>
                </a:solidFill>
              </a:endParaRPr>
            </a:p>
          </p:txBody>
        </p:sp>
        <p:sp>
          <p:nvSpPr>
            <p:cNvPr id="21545" name="文字方塊 74"/>
            <p:cNvSpPr txBox="1">
              <a:spLocks noChangeArrowheads="1"/>
            </p:cNvSpPr>
            <p:nvPr/>
          </p:nvSpPr>
          <p:spPr bwMode="auto">
            <a:xfrm>
              <a:off x="5124482" y="3000372"/>
              <a:ext cx="601012" cy="277018"/>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BF:1</a:t>
              </a:r>
              <a:endParaRPr kumimoji="0" lang="zh-TW" altLang="en-US" sz="1200" dirty="0">
                <a:ea typeface="微軟正黑體" pitchFamily="34" charset="-120"/>
              </a:endParaRPr>
            </a:p>
          </p:txBody>
        </p:sp>
        <p:sp>
          <p:nvSpPr>
            <p:cNvPr id="76" name="橢圓 75"/>
            <p:cNvSpPr/>
            <p:nvPr/>
          </p:nvSpPr>
          <p:spPr>
            <a:xfrm>
              <a:off x="7127906" y="2519421"/>
              <a:ext cx="565150" cy="62710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kumimoji="0" lang="en-US" altLang="zh-TW" sz="1200">
                  <a:solidFill>
                    <a:srgbClr val="FFFFFF"/>
                  </a:solidFill>
                </a:rPr>
                <a:t>8</a:t>
              </a:r>
              <a:endParaRPr kumimoji="0" lang="zh-TW" altLang="en-US" sz="1200">
                <a:solidFill>
                  <a:srgbClr val="FFFFFF"/>
                </a:solidFill>
              </a:endParaRPr>
            </a:p>
          </p:txBody>
        </p:sp>
        <p:sp>
          <p:nvSpPr>
            <p:cNvPr id="21547" name="文字方塊 76"/>
            <p:cNvSpPr txBox="1">
              <a:spLocks noChangeArrowheads="1"/>
            </p:cNvSpPr>
            <p:nvPr/>
          </p:nvSpPr>
          <p:spPr bwMode="auto">
            <a:xfrm>
              <a:off x="7190815" y="2143116"/>
              <a:ext cx="676866" cy="277018"/>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cxnSp>
          <p:nvCxnSpPr>
            <p:cNvPr id="78" name="直線接點 77"/>
            <p:cNvCxnSpPr>
              <a:stCxn id="76" idx="5"/>
              <a:endCxn id="72" idx="1"/>
            </p:cNvCxnSpPr>
            <p:nvPr/>
          </p:nvCxnSpPr>
          <p:spPr>
            <a:xfrm rot="16200000" flipH="1">
              <a:off x="7613672" y="3051279"/>
              <a:ext cx="252431" cy="258763"/>
            </a:xfrm>
            <a:prstGeom prst="line">
              <a:avLst/>
            </a:prstGeom>
          </p:spPr>
          <p:style>
            <a:lnRef idx="1">
              <a:schemeClr val="accent1"/>
            </a:lnRef>
            <a:fillRef idx="0">
              <a:schemeClr val="accent1"/>
            </a:fillRef>
            <a:effectRef idx="0">
              <a:schemeClr val="accent1"/>
            </a:effectRef>
            <a:fontRef idx="minor">
              <a:schemeClr val="tx1"/>
            </a:fontRef>
          </p:style>
        </p:cxnSp>
        <p:sp>
          <p:nvSpPr>
            <p:cNvPr id="79" name="橢圓 78"/>
            <p:cNvSpPr/>
            <p:nvPr/>
          </p:nvSpPr>
          <p:spPr>
            <a:xfrm>
              <a:off x="4572032" y="3857777"/>
              <a:ext cx="565150" cy="6271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1</a:t>
              </a:r>
              <a:endParaRPr kumimoji="0" lang="zh-TW" altLang="en-US" sz="1200">
                <a:solidFill>
                  <a:srgbClr val="FFFFFF"/>
                </a:solidFill>
              </a:endParaRPr>
            </a:p>
          </p:txBody>
        </p:sp>
        <p:sp>
          <p:nvSpPr>
            <p:cNvPr id="21550" name="文字方塊 79"/>
            <p:cNvSpPr txBox="1">
              <a:spLocks noChangeArrowheads="1"/>
            </p:cNvSpPr>
            <p:nvPr/>
          </p:nvSpPr>
          <p:spPr bwMode="auto">
            <a:xfrm>
              <a:off x="4514882" y="3571876"/>
              <a:ext cx="567670" cy="277018"/>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cxnSp>
          <p:nvCxnSpPr>
            <p:cNvPr id="81" name="直線接點 80"/>
            <p:cNvCxnSpPr>
              <a:stCxn id="79" idx="7"/>
            </p:cNvCxnSpPr>
            <p:nvPr/>
          </p:nvCxnSpPr>
          <p:spPr>
            <a:xfrm rot="5400000" flipH="1" flipV="1">
              <a:off x="5076056" y="3728395"/>
              <a:ext cx="200039" cy="242888"/>
            </a:xfrm>
            <a:prstGeom prst="line">
              <a:avLst/>
            </a:prstGeom>
          </p:spPr>
          <p:style>
            <a:lnRef idx="1">
              <a:schemeClr val="accent1"/>
            </a:lnRef>
            <a:fillRef idx="0">
              <a:schemeClr val="accent1"/>
            </a:fillRef>
            <a:effectRef idx="0">
              <a:schemeClr val="accent1"/>
            </a:effectRef>
            <a:fontRef idx="minor">
              <a:schemeClr val="tx1"/>
            </a:fontRef>
          </p:style>
        </p:cxnSp>
        <p:sp>
          <p:nvSpPr>
            <p:cNvPr id="82" name="橢圓 81"/>
            <p:cNvSpPr/>
            <p:nvPr/>
          </p:nvSpPr>
          <p:spPr>
            <a:xfrm>
              <a:off x="8293130" y="3929220"/>
              <a:ext cx="565150" cy="6271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10</a:t>
              </a:r>
              <a:endParaRPr kumimoji="0" lang="zh-TW" altLang="en-US" sz="1200">
                <a:solidFill>
                  <a:srgbClr val="FFFFFF"/>
                </a:solidFill>
              </a:endParaRPr>
            </a:p>
          </p:txBody>
        </p:sp>
        <p:cxnSp>
          <p:nvCxnSpPr>
            <p:cNvPr id="83" name="直線接點 82"/>
            <p:cNvCxnSpPr>
              <a:stCxn id="82" idx="0"/>
              <a:endCxn id="72" idx="5"/>
            </p:cNvCxnSpPr>
            <p:nvPr/>
          </p:nvCxnSpPr>
          <p:spPr>
            <a:xfrm rot="16200000" flipV="1">
              <a:off x="8332812" y="3686326"/>
              <a:ext cx="179401" cy="306387"/>
            </a:xfrm>
            <a:prstGeom prst="line">
              <a:avLst/>
            </a:prstGeom>
          </p:spPr>
          <p:style>
            <a:lnRef idx="1">
              <a:schemeClr val="accent1"/>
            </a:lnRef>
            <a:fillRef idx="0">
              <a:schemeClr val="accent1"/>
            </a:fillRef>
            <a:effectRef idx="0">
              <a:schemeClr val="accent1"/>
            </a:effectRef>
            <a:fontRef idx="minor">
              <a:schemeClr val="tx1"/>
            </a:fontRef>
          </p:style>
        </p:cxnSp>
        <p:sp>
          <p:nvSpPr>
            <p:cNvPr id="21554" name="文字方塊 83"/>
            <p:cNvSpPr txBox="1">
              <a:spLocks noChangeArrowheads="1"/>
            </p:cNvSpPr>
            <p:nvPr/>
          </p:nvSpPr>
          <p:spPr bwMode="auto">
            <a:xfrm>
              <a:off x="6500857" y="1500174"/>
              <a:ext cx="681023" cy="277018"/>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sp>
          <p:nvSpPr>
            <p:cNvPr id="105" name="橢圓 104"/>
            <p:cNvSpPr/>
            <p:nvPr/>
          </p:nvSpPr>
          <p:spPr>
            <a:xfrm>
              <a:off x="6429406" y="1785944"/>
              <a:ext cx="565150" cy="62710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kumimoji="0" lang="en-US" altLang="zh-TW" sz="1200">
                  <a:solidFill>
                    <a:srgbClr val="FFFFFF"/>
                  </a:solidFill>
                </a:rPr>
                <a:t>5</a:t>
              </a:r>
              <a:endParaRPr kumimoji="0" lang="zh-TW" altLang="en-US" sz="1200">
                <a:solidFill>
                  <a:srgbClr val="FFFFFF"/>
                </a:solidFill>
              </a:endParaRPr>
            </a:p>
          </p:txBody>
        </p:sp>
        <p:sp>
          <p:nvSpPr>
            <p:cNvPr id="21556" name="文字方塊 105"/>
            <p:cNvSpPr txBox="1">
              <a:spLocks noChangeArrowheads="1"/>
            </p:cNvSpPr>
            <p:nvPr/>
          </p:nvSpPr>
          <p:spPr bwMode="auto">
            <a:xfrm>
              <a:off x="8248680" y="3643314"/>
              <a:ext cx="609600" cy="277018"/>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sp>
          <p:nvSpPr>
            <p:cNvPr id="107" name="橢圓 106"/>
            <p:cNvSpPr/>
            <p:nvPr/>
          </p:nvSpPr>
          <p:spPr>
            <a:xfrm>
              <a:off x="5786469" y="2500369"/>
              <a:ext cx="565150" cy="6271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3</a:t>
              </a:r>
              <a:endParaRPr kumimoji="0" lang="zh-TW" altLang="en-US" sz="1200">
                <a:solidFill>
                  <a:srgbClr val="FFFFFF"/>
                </a:solidFill>
              </a:endParaRPr>
            </a:p>
          </p:txBody>
        </p:sp>
        <p:sp>
          <p:nvSpPr>
            <p:cNvPr id="21558" name="文字方塊 110"/>
            <p:cNvSpPr txBox="1">
              <a:spLocks noChangeArrowheads="1"/>
            </p:cNvSpPr>
            <p:nvPr/>
          </p:nvSpPr>
          <p:spPr bwMode="auto">
            <a:xfrm>
              <a:off x="5657881" y="2214554"/>
              <a:ext cx="496241" cy="277018"/>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BF:1</a:t>
              </a:r>
              <a:endParaRPr kumimoji="0" lang="zh-TW" altLang="en-US" sz="1200" dirty="0">
                <a:ea typeface="微軟正黑體" pitchFamily="34" charset="-120"/>
              </a:endParaRPr>
            </a:p>
          </p:txBody>
        </p:sp>
        <p:sp>
          <p:nvSpPr>
            <p:cNvPr id="117" name="橢圓 116"/>
            <p:cNvSpPr/>
            <p:nvPr/>
          </p:nvSpPr>
          <p:spPr>
            <a:xfrm>
              <a:off x="6715156" y="3286237"/>
              <a:ext cx="565150" cy="6271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6</a:t>
              </a:r>
              <a:endParaRPr kumimoji="0" lang="zh-TW" altLang="en-US" sz="1200">
                <a:solidFill>
                  <a:srgbClr val="FFFFFF"/>
                </a:solidFill>
              </a:endParaRPr>
            </a:p>
          </p:txBody>
        </p:sp>
        <p:sp>
          <p:nvSpPr>
            <p:cNvPr id="21560" name="文字方塊 129"/>
            <p:cNvSpPr txBox="1">
              <a:spLocks noChangeArrowheads="1"/>
            </p:cNvSpPr>
            <p:nvPr/>
          </p:nvSpPr>
          <p:spPr bwMode="auto">
            <a:xfrm>
              <a:off x="6572281" y="3000372"/>
              <a:ext cx="653411" cy="277018"/>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a:t>
              </a:r>
              <a:r>
                <a:rPr kumimoji="0" lang="en-US" altLang="zh-TW" sz="1200" dirty="0">
                  <a:ea typeface="微軟正黑體" pitchFamily="34" charset="-120"/>
                </a:rPr>
                <a:t>1</a:t>
              </a:r>
              <a:endParaRPr kumimoji="0" lang="zh-TW" altLang="en-US" sz="1200" dirty="0">
                <a:ea typeface="微軟正黑體" pitchFamily="34" charset="-120"/>
              </a:endParaRPr>
            </a:p>
          </p:txBody>
        </p:sp>
        <p:sp>
          <p:nvSpPr>
            <p:cNvPr id="137" name="橢圓 136"/>
            <p:cNvSpPr/>
            <p:nvPr/>
          </p:nvSpPr>
          <p:spPr>
            <a:xfrm>
              <a:off x="6072219" y="3286237"/>
              <a:ext cx="565150" cy="6271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4</a:t>
              </a:r>
              <a:endParaRPr kumimoji="0" lang="zh-TW" altLang="en-US" sz="1200">
                <a:solidFill>
                  <a:srgbClr val="FFFFFF"/>
                </a:solidFill>
              </a:endParaRPr>
            </a:p>
          </p:txBody>
        </p:sp>
        <p:sp>
          <p:nvSpPr>
            <p:cNvPr id="21562" name="文字方塊 137"/>
            <p:cNvSpPr txBox="1">
              <a:spLocks noChangeArrowheads="1"/>
            </p:cNvSpPr>
            <p:nvPr/>
          </p:nvSpPr>
          <p:spPr bwMode="auto">
            <a:xfrm>
              <a:off x="6143667" y="3000372"/>
              <a:ext cx="581013" cy="277018"/>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cxnSp>
          <p:nvCxnSpPr>
            <p:cNvPr id="140" name="直線接點 139"/>
            <p:cNvCxnSpPr>
              <a:stCxn id="107" idx="3"/>
              <a:endCxn id="74" idx="0"/>
            </p:cNvCxnSpPr>
            <p:nvPr/>
          </p:nvCxnSpPr>
          <p:spPr>
            <a:xfrm rot="5400000">
              <a:off x="5557861" y="2975078"/>
              <a:ext cx="250843" cy="371475"/>
            </a:xfrm>
            <a:prstGeom prst="line">
              <a:avLst/>
            </a:prstGeom>
          </p:spPr>
          <p:style>
            <a:lnRef idx="1">
              <a:schemeClr val="accent1"/>
            </a:lnRef>
            <a:fillRef idx="0">
              <a:schemeClr val="accent1"/>
            </a:fillRef>
            <a:effectRef idx="0">
              <a:schemeClr val="accent1"/>
            </a:effectRef>
            <a:fontRef idx="minor">
              <a:schemeClr val="tx1"/>
            </a:fontRef>
          </p:style>
        </p:cxnSp>
        <p:sp>
          <p:nvSpPr>
            <p:cNvPr id="143" name="橢圓 142"/>
            <p:cNvSpPr/>
            <p:nvPr/>
          </p:nvSpPr>
          <p:spPr>
            <a:xfrm>
              <a:off x="7286656" y="3929220"/>
              <a:ext cx="565150" cy="6271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7</a:t>
              </a:r>
              <a:endParaRPr kumimoji="0" lang="zh-TW" altLang="en-US" sz="1200">
                <a:solidFill>
                  <a:srgbClr val="FFFFFF"/>
                </a:solidFill>
              </a:endParaRPr>
            </a:p>
          </p:txBody>
        </p:sp>
        <p:sp>
          <p:nvSpPr>
            <p:cNvPr id="21565" name="文字方塊 144"/>
            <p:cNvSpPr txBox="1">
              <a:spLocks noChangeArrowheads="1"/>
            </p:cNvSpPr>
            <p:nvPr/>
          </p:nvSpPr>
          <p:spPr bwMode="auto">
            <a:xfrm>
              <a:off x="7358113" y="3643314"/>
              <a:ext cx="585767" cy="277018"/>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cxnSp>
          <p:nvCxnSpPr>
            <p:cNvPr id="147" name="直線接點 146"/>
            <p:cNvCxnSpPr>
              <a:stCxn id="143" idx="1"/>
              <a:endCxn id="117" idx="5"/>
            </p:cNvCxnSpPr>
            <p:nvPr/>
          </p:nvCxnSpPr>
          <p:spPr>
            <a:xfrm rot="16200000" flipV="1">
              <a:off x="7183461" y="3835557"/>
              <a:ext cx="200039" cy="171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直線接點 152"/>
            <p:cNvCxnSpPr>
              <a:stCxn id="105" idx="3"/>
              <a:endCxn id="107" idx="7"/>
            </p:cNvCxnSpPr>
            <p:nvPr/>
          </p:nvCxnSpPr>
          <p:spPr>
            <a:xfrm rot="5400000">
              <a:off x="6254772" y="2335266"/>
              <a:ext cx="271482" cy="242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直線接點 154"/>
            <p:cNvCxnSpPr>
              <a:stCxn id="105" idx="5"/>
              <a:endCxn id="76" idx="1"/>
            </p:cNvCxnSpPr>
            <p:nvPr/>
          </p:nvCxnSpPr>
          <p:spPr>
            <a:xfrm rot="16200000" flipH="1">
              <a:off x="6915964" y="2317011"/>
              <a:ext cx="290533" cy="298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直線接點 156"/>
            <p:cNvCxnSpPr>
              <a:stCxn id="107" idx="4"/>
              <a:endCxn id="137" idx="0"/>
            </p:cNvCxnSpPr>
            <p:nvPr/>
          </p:nvCxnSpPr>
          <p:spPr>
            <a:xfrm rot="16200000" flipH="1">
              <a:off x="6132539" y="3063981"/>
              <a:ext cx="158761" cy="285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直線接點 159"/>
            <p:cNvCxnSpPr>
              <a:stCxn id="117" idx="0"/>
              <a:endCxn id="76" idx="3"/>
            </p:cNvCxnSpPr>
            <p:nvPr/>
          </p:nvCxnSpPr>
          <p:spPr>
            <a:xfrm rot="5400000" flipH="1" flipV="1">
              <a:off x="6988198" y="3063979"/>
              <a:ext cx="231791" cy="212725"/>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Date Placeholder 2">
            <a:extLst>
              <a:ext uri="{FF2B5EF4-FFF2-40B4-BE49-F238E27FC236}">
                <a16:creationId xmlns:a16="http://schemas.microsoft.com/office/drawing/2014/main" id="{B6773E33-572C-4972-BEFC-47EFE94FEF31}"/>
              </a:ext>
            </a:extLst>
          </p:cNvPr>
          <p:cNvSpPr>
            <a:spLocks noGrp="1"/>
          </p:cNvSpPr>
          <p:nvPr>
            <p:ph type="dt" sz="half" idx="10"/>
          </p:nvPr>
        </p:nvSpPr>
        <p:spPr/>
        <p:txBody>
          <a:bodyPr/>
          <a:lstStyle/>
          <a:p>
            <a:fld id="{2AB59232-7E6C-4A8D-9F41-40532D1A3E5E}" type="datetime1">
              <a:rPr lang="en-US" smtClean="0"/>
              <a:t>7/1/2021</a:t>
            </a:fld>
            <a:endParaRPr lang="en-US"/>
          </a:p>
        </p:txBody>
      </p:sp>
      <p:sp>
        <p:nvSpPr>
          <p:cNvPr id="4" name="Footer Placeholder 3">
            <a:extLst>
              <a:ext uri="{FF2B5EF4-FFF2-40B4-BE49-F238E27FC236}">
                <a16:creationId xmlns:a16="http://schemas.microsoft.com/office/drawing/2014/main" id="{35DC98EA-56CF-46E0-A236-7810F4A47113}"/>
              </a:ext>
            </a:extLst>
          </p:cNvPr>
          <p:cNvSpPr>
            <a:spLocks noGrp="1"/>
          </p:cNvSpPr>
          <p:nvPr>
            <p:ph type="ftr" sz="quarter" idx="11"/>
          </p:nvPr>
        </p:nvSpPr>
        <p:spPr/>
        <p:txBody>
          <a:bodyPr/>
          <a:lstStyle/>
          <a:p>
            <a:r>
              <a:rPr lang="en-US"/>
              <a:t>JSPM's RSCOE</a:t>
            </a:r>
          </a:p>
        </p:txBody>
      </p:sp>
      <p:sp>
        <p:nvSpPr>
          <p:cNvPr id="5" name="Slide Number Placeholder 4">
            <a:extLst>
              <a:ext uri="{FF2B5EF4-FFF2-40B4-BE49-F238E27FC236}">
                <a16:creationId xmlns:a16="http://schemas.microsoft.com/office/drawing/2014/main" id="{0A2725F4-B894-4289-AEC5-B99000AF61B7}"/>
              </a:ext>
            </a:extLst>
          </p:cNvPr>
          <p:cNvSpPr>
            <a:spLocks noGrp="1"/>
          </p:cNvSpPr>
          <p:nvPr>
            <p:ph type="sldNum" sz="quarter" idx="12"/>
          </p:nvPr>
        </p:nvSpPr>
        <p:spPr/>
        <p:txBody>
          <a:bodyPr/>
          <a:lstStyle/>
          <a:p>
            <a:fld id="{BBAD5F70-D78B-45D4-AAA4-4E223B81D173}" type="slidenum">
              <a:rPr lang="en-US" smtClean="0"/>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1"/>
                                        </p:tgtEl>
                                        <p:attrNameLst>
                                          <p:attrName>style.visibility</p:attrName>
                                        </p:attrNameLst>
                                      </p:cBhvr>
                                      <p:to>
                                        <p:strVal val="visible"/>
                                      </p:to>
                                    </p:set>
                                    <p:animEffect transition="in" filter="fade">
                                      <p:cBhvr>
                                        <p:cTn id="17" dur="500"/>
                                        <p:tgtEl>
                                          <p:spTgt spid="7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向右箭號 19"/>
          <p:cNvSpPr/>
          <p:nvPr/>
        </p:nvSpPr>
        <p:spPr>
          <a:xfrm>
            <a:off x="4857752" y="2285992"/>
            <a:ext cx="1285884" cy="1000132"/>
          </a:xfrm>
          <a:prstGeom prst="rightArrow">
            <a:avLst/>
          </a:prstGeom>
          <a:solidFill>
            <a:schemeClr val="tx1">
              <a:lumMod val="95000"/>
              <a:lumOff val="5000"/>
            </a:schemeClr>
          </a:solidFill>
        </p:spPr>
        <p:style>
          <a:lnRef idx="0">
            <a:schemeClr val="accent4"/>
          </a:lnRef>
          <a:fillRef idx="3">
            <a:schemeClr val="accent4"/>
          </a:fillRef>
          <a:effectRef idx="3">
            <a:schemeClr val="accent4"/>
          </a:effectRef>
          <a:fontRef idx="minor">
            <a:schemeClr val="lt1"/>
          </a:fontRef>
        </p:style>
        <p:txBody>
          <a:bodyPr anchor="ctr"/>
          <a:lstStyle/>
          <a:p>
            <a:pPr algn="ctr">
              <a:defRPr/>
            </a:pPr>
            <a:r>
              <a:rPr kumimoji="0" lang="en-US" altLang="zh-TW" dirty="0">
                <a:solidFill>
                  <a:srgbClr val="FFFFFF"/>
                </a:solidFill>
              </a:rPr>
              <a:t>RR-case</a:t>
            </a:r>
            <a:endParaRPr kumimoji="0" lang="zh-TW" altLang="en-US" dirty="0">
              <a:solidFill>
                <a:srgbClr val="FFFFFF"/>
              </a:solidFill>
            </a:endParaRPr>
          </a:p>
        </p:txBody>
      </p:sp>
      <p:sp>
        <p:nvSpPr>
          <p:cNvPr id="22533" name="文字方塊 42"/>
          <p:cNvSpPr txBox="1">
            <a:spLocks noChangeArrowheads="1"/>
          </p:cNvSpPr>
          <p:nvPr/>
        </p:nvSpPr>
        <p:spPr bwMode="auto">
          <a:xfrm>
            <a:off x="1500188" y="4000500"/>
            <a:ext cx="1714500" cy="369888"/>
          </a:xfrm>
          <a:prstGeom prst="rect">
            <a:avLst/>
          </a:prstGeom>
          <a:noFill/>
          <a:ln w="9525">
            <a:noFill/>
            <a:miter lim="800000"/>
            <a:headEnd/>
            <a:tailEnd/>
          </a:ln>
        </p:spPr>
        <p:txBody>
          <a:bodyPr>
            <a:spAutoFit/>
          </a:bodyPr>
          <a:lstStyle/>
          <a:p>
            <a:pPr algn="ctr"/>
            <a:r>
              <a:rPr kumimoji="0" lang="en-US" altLang="zh-TW">
                <a:ea typeface="微軟正黑體" pitchFamily="34" charset="-120"/>
              </a:rPr>
              <a:t>Insert 11</a:t>
            </a:r>
            <a:endParaRPr kumimoji="0" lang="zh-TW" altLang="en-US">
              <a:ea typeface="微軟正黑體" pitchFamily="34" charset="-120"/>
            </a:endParaRPr>
          </a:p>
        </p:txBody>
      </p:sp>
      <p:sp>
        <p:nvSpPr>
          <p:cNvPr id="72" name="橢圓 71"/>
          <p:cNvSpPr/>
          <p:nvPr/>
        </p:nvSpPr>
        <p:spPr>
          <a:xfrm>
            <a:off x="3429000" y="2357438"/>
            <a:ext cx="565150" cy="627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9</a:t>
            </a:r>
            <a:endParaRPr kumimoji="0" lang="zh-TW" altLang="en-US" sz="1200">
              <a:solidFill>
                <a:srgbClr val="FFFFFF"/>
              </a:solidFill>
            </a:endParaRPr>
          </a:p>
        </p:txBody>
      </p:sp>
      <p:sp>
        <p:nvSpPr>
          <p:cNvPr id="22535" name="文字方塊 72"/>
          <p:cNvSpPr txBox="1">
            <a:spLocks noChangeArrowheads="1"/>
          </p:cNvSpPr>
          <p:nvPr/>
        </p:nvSpPr>
        <p:spPr bwMode="auto">
          <a:xfrm>
            <a:off x="3429000" y="2071688"/>
            <a:ext cx="685800"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a:t>
            </a:r>
            <a:r>
              <a:rPr kumimoji="0" lang="en-US" altLang="zh-TW" sz="1200" dirty="0">
                <a:ea typeface="微軟正黑體" pitchFamily="34" charset="-120"/>
              </a:rPr>
              <a:t>2</a:t>
            </a:r>
            <a:endParaRPr kumimoji="0" lang="zh-TW" altLang="en-US" sz="1200" dirty="0">
              <a:ea typeface="微軟正黑體" pitchFamily="34" charset="-120"/>
            </a:endParaRPr>
          </a:p>
        </p:txBody>
      </p:sp>
      <p:sp>
        <p:nvSpPr>
          <p:cNvPr id="74" name="橢圓 73"/>
          <p:cNvSpPr/>
          <p:nvPr/>
        </p:nvSpPr>
        <p:spPr>
          <a:xfrm>
            <a:off x="857250" y="2428875"/>
            <a:ext cx="565150" cy="627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2</a:t>
            </a:r>
            <a:endParaRPr kumimoji="0" lang="zh-TW" altLang="en-US" sz="1200">
              <a:solidFill>
                <a:srgbClr val="FFFFFF"/>
              </a:solidFill>
            </a:endParaRPr>
          </a:p>
        </p:txBody>
      </p:sp>
      <p:sp>
        <p:nvSpPr>
          <p:cNvPr id="22537" name="文字方塊 74"/>
          <p:cNvSpPr txBox="1">
            <a:spLocks noChangeArrowheads="1"/>
          </p:cNvSpPr>
          <p:nvPr/>
        </p:nvSpPr>
        <p:spPr bwMode="auto">
          <a:xfrm>
            <a:off x="838200" y="2143125"/>
            <a:ext cx="530225"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BF:1</a:t>
            </a:r>
            <a:endParaRPr kumimoji="0" lang="zh-TW" altLang="en-US" sz="1200" dirty="0">
              <a:ea typeface="微軟正黑體" pitchFamily="34" charset="-120"/>
            </a:endParaRPr>
          </a:p>
        </p:txBody>
      </p:sp>
      <p:sp>
        <p:nvSpPr>
          <p:cNvPr id="76" name="橢圓 75"/>
          <p:cNvSpPr/>
          <p:nvPr/>
        </p:nvSpPr>
        <p:spPr>
          <a:xfrm>
            <a:off x="2770188" y="1662113"/>
            <a:ext cx="565150" cy="627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8</a:t>
            </a:r>
            <a:endParaRPr kumimoji="0" lang="zh-TW" altLang="en-US" sz="1200">
              <a:solidFill>
                <a:srgbClr val="FFFFFF"/>
              </a:solidFill>
            </a:endParaRPr>
          </a:p>
        </p:txBody>
      </p:sp>
      <p:sp>
        <p:nvSpPr>
          <p:cNvPr id="22539" name="文字方塊 76"/>
          <p:cNvSpPr txBox="1">
            <a:spLocks noChangeArrowheads="1"/>
          </p:cNvSpPr>
          <p:nvPr/>
        </p:nvSpPr>
        <p:spPr bwMode="auto">
          <a:xfrm>
            <a:off x="2833688" y="1285875"/>
            <a:ext cx="671512"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a:t>
            </a:r>
            <a:r>
              <a:rPr kumimoji="0" lang="en-US" altLang="zh-TW" sz="1200" dirty="0">
                <a:ea typeface="微軟正黑體" pitchFamily="34" charset="-120"/>
              </a:rPr>
              <a:t>1</a:t>
            </a:r>
            <a:endParaRPr kumimoji="0" lang="zh-TW" altLang="en-US" sz="1200" dirty="0">
              <a:ea typeface="微軟正黑體" pitchFamily="34" charset="-120"/>
            </a:endParaRPr>
          </a:p>
        </p:txBody>
      </p:sp>
      <p:cxnSp>
        <p:nvCxnSpPr>
          <p:cNvPr id="78" name="直線接點 77"/>
          <p:cNvCxnSpPr>
            <a:stCxn id="76" idx="5"/>
            <a:endCxn id="72" idx="1"/>
          </p:cNvCxnSpPr>
          <p:nvPr/>
        </p:nvCxnSpPr>
        <p:spPr>
          <a:xfrm rot="16200000" flipH="1">
            <a:off x="3255962" y="2193926"/>
            <a:ext cx="252413" cy="258762"/>
          </a:xfrm>
          <a:prstGeom prst="line">
            <a:avLst/>
          </a:prstGeom>
        </p:spPr>
        <p:style>
          <a:lnRef idx="1">
            <a:schemeClr val="accent1"/>
          </a:lnRef>
          <a:fillRef idx="0">
            <a:schemeClr val="accent1"/>
          </a:fillRef>
          <a:effectRef idx="0">
            <a:schemeClr val="accent1"/>
          </a:effectRef>
          <a:fontRef idx="minor">
            <a:schemeClr val="tx1"/>
          </a:fontRef>
        </p:style>
      </p:cxnSp>
      <p:sp>
        <p:nvSpPr>
          <p:cNvPr id="79" name="橢圓 78"/>
          <p:cNvSpPr/>
          <p:nvPr/>
        </p:nvSpPr>
        <p:spPr>
          <a:xfrm>
            <a:off x="214313" y="3000375"/>
            <a:ext cx="565150" cy="627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1</a:t>
            </a:r>
            <a:endParaRPr kumimoji="0" lang="zh-TW" altLang="en-US" sz="1200">
              <a:solidFill>
                <a:srgbClr val="FFFFFF"/>
              </a:solidFill>
            </a:endParaRPr>
          </a:p>
        </p:txBody>
      </p:sp>
      <p:sp>
        <p:nvSpPr>
          <p:cNvPr id="22542" name="文字方塊 79"/>
          <p:cNvSpPr txBox="1">
            <a:spLocks noChangeArrowheads="1"/>
          </p:cNvSpPr>
          <p:nvPr/>
        </p:nvSpPr>
        <p:spPr bwMode="auto">
          <a:xfrm>
            <a:off x="0" y="2714625"/>
            <a:ext cx="725488"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cxnSp>
        <p:nvCxnSpPr>
          <p:cNvPr id="81" name="直線接點 80"/>
          <p:cNvCxnSpPr>
            <a:stCxn id="79" idx="7"/>
          </p:cNvCxnSpPr>
          <p:nvPr/>
        </p:nvCxnSpPr>
        <p:spPr>
          <a:xfrm rot="5400000" flipH="1" flipV="1">
            <a:off x="718344" y="2870994"/>
            <a:ext cx="200025" cy="242887"/>
          </a:xfrm>
          <a:prstGeom prst="line">
            <a:avLst/>
          </a:prstGeom>
        </p:spPr>
        <p:style>
          <a:lnRef idx="1">
            <a:schemeClr val="accent1"/>
          </a:lnRef>
          <a:fillRef idx="0">
            <a:schemeClr val="accent1"/>
          </a:fillRef>
          <a:effectRef idx="0">
            <a:schemeClr val="accent1"/>
          </a:effectRef>
          <a:fontRef idx="minor">
            <a:schemeClr val="tx1"/>
          </a:fontRef>
        </p:style>
      </p:cxnSp>
      <p:sp>
        <p:nvSpPr>
          <p:cNvPr id="82" name="橢圓 81"/>
          <p:cNvSpPr/>
          <p:nvPr/>
        </p:nvSpPr>
        <p:spPr>
          <a:xfrm>
            <a:off x="3935413" y="3071813"/>
            <a:ext cx="565150" cy="627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10</a:t>
            </a:r>
            <a:endParaRPr kumimoji="0" lang="zh-TW" altLang="en-US" sz="1200">
              <a:solidFill>
                <a:srgbClr val="FFFFFF"/>
              </a:solidFill>
            </a:endParaRPr>
          </a:p>
        </p:txBody>
      </p:sp>
      <p:cxnSp>
        <p:nvCxnSpPr>
          <p:cNvPr id="83" name="直線接點 82"/>
          <p:cNvCxnSpPr>
            <a:stCxn id="82" idx="0"/>
            <a:endCxn id="72" idx="5"/>
          </p:cNvCxnSpPr>
          <p:nvPr/>
        </p:nvCxnSpPr>
        <p:spPr>
          <a:xfrm rot="16200000" flipV="1">
            <a:off x="3975100" y="2828925"/>
            <a:ext cx="179388" cy="306388"/>
          </a:xfrm>
          <a:prstGeom prst="line">
            <a:avLst/>
          </a:prstGeom>
        </p:spPr>
        <p:style>
          <a:lnRef idx="1">
            <a:schemeClr val="accent1"/>
          </a:lnRef>
          <a:fillRef idx="0">
            <a:schemeClr val="accent1"/>
          </a:fillRef>
          <a:effectRef idx="0">
            <a:schemeClr val="accent1"/>
          </a:effectRef>
          <a:fontRef idx="minor">
            <a:schemeClr val="tx1"/>
          </a:fontRef>
        </p:style>
      </p:cxnSp>
      <p:sp>
        <p:nvSpPr>
          <p:cNvPr id="22546" name="文字方塊 83"/>
          <p:cNvSpPr txBox="1">
            <a:spLocks noChangeArrowheads="1"/>
          </p:cNvSpPr>
          <p:nvPr/>
        </p:nvSpPr>
        <p:spPr bwMode="auto">
          <a:xfrm>
            <a:off x="2143124" y="642938"/>
            <a:ext cx="600075"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a:t>
            </a:r>
            <a:r>
              <a:rPr kumimoji="0" lang="en-US" altLang="zh-TW" sz="1200" dirty="0">
                <a:ea typeface="微軟正黑體" pitchFamily="34" charset="-120"/>
              </a:rPr>
              <a:t>1</a:t>
            </a:r>
            <a:endParaRPr kumimoji="0" lang="zh-TW" altLang="en-US" sz="1200" dirty="0">
              <a:ea typeface="微軟正黑體" pitchFamily="34" charset="-120"/>
            </a:endParaRPr>
          </a:p>
        </p:txBody>
      </p:sp>
      <p:sp>
        <p:nvSpPr>
          <p:cNvPr id="105" name="橢圓 104"/>
          <p:cNvSpPr/>
          <p:nvPr/>
        </p:nvSpPr>
        <p:spPr>
          <a:xfrm>
            <a:off x="2071688" y="928688"/>
            <a:ext cx="565150" cy="627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5</a:t>
            </a:r>
            <a:endParaRPr kumimoji="0" lang="zh-TW" altLang="en-US" sz="1200">
              <a:solidFill>
                <a:srgbClr val="FFFFFF"/>
              </a:solidFill>
            </a:endParaRPr>
          </a:p>
        </p:txBody>
      </p:sp>
      <p:sp>
        <p:nvSpPr>
          <p:cNvPr id="22548" name="文字方塊 105"/>
          <p:cNvSpPr txBox="1">
            <a:spLocks noChangeArrowheads="1"/>
          </p:cNvSpPr>
          <p:nvPr/>
        </p:nvSpPr>
        <p:spPr bwMode="auto">
          <a:xfrm>
            <a:off x="4060824" y="2786063"/>
            <a:ext cx="663575"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a:t>
            </a:r>
            <a:r>
              <a:rPr kumimoji="0" lang="en-US" altLang="zh-TW" sz="1200" dirty="0">
                <a:ea typeface="微軟正黑體" pitchFamily="34" charset="-120"/>
              </a:rPr>
              <a:t>1</a:t>
            </a:r>
            <a:endParaRPr kumimoji="0" lang="zh-TW" altLang="en-US" sz="1200" dirty="0">
              <a:ea typeface="微軟正黑體" pitchFamily="34" charset="-120"/>
            </a:endParaRPr>
          </a:p>
        </p:txBody>
      </p:sp>
      <p:sp>
        <p:nvSpPr>
          <p:cNvPr id="107" name="橢圓 106"/>
          <p:cNvSpPr/>
          <p:nvPr/>
        </p:nvSpPr>
        <p:spPr>
          <a:xfrm>
            <a:off x="1428750" y="1643063"/>
            <a:ext cx="565150" cy="627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3</a:t>
            </a:r>
            <a:endParaRPr kumimoji="0" lang="zh-TW" altLang="en-US" sz="1200">
              <a:solidFill>
                <a:srgbClr val="FFFFFF"/>
              </a:solidFill>
            </a:endParaRPr>
          </a:p>
        </p:txBody>
      </p:sp>
      <p:sp>
        <p:nvSpPr>
          <p:cNvPr id="22550" name="文字方塊 110"/>
          <p:cNvSpPr txBox="1">
            <a:spLocks noChangeArrowheads="1"/>
          </p:cNvSpPr>
          <p:nvPr/>
        </p:nvSpPr>
        <p:spPr bwMode="auto">
          <a:xfrm>
            <a:off x="1219201" y="1357313"/>
            <a:ext cx="577850"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BF:1</a:t>
            </a:r>
            <a:endParaRPr kumimoji="0" lang="zh-TW" altLang="en-US" sz="1200" dirty="0">
              <a:ea typeface="微軟正黑體" pitchFamily="34" charset="-120"/>
            </a:endParaRPr>
          </a:p>
        </p:txBody>
      </p:sp>
      <p:sp>
        <p:nvSpPr>
          <p:cNvPr id="117" name="橢圓 116"/>
          <p:cNvSpPr/>
          <p:nvPr/>
        </p:nvSpPr>
        <p:spPr>
          <a:xfrm>
            <a:off x="2357438" y="2428875"/>
            <a:ext cx="565150" cy="627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6</a:t>
            </a:r>
            <a:endParaRPr kumimoji="0" lang="zh-TW" altLang="en-US" sz="1200">
              <a:solidFill>
                <a:srgbClr val="FFFFFF"/>
              </a:solidFill>
            </a:endParaRPr>
          </a:p>
        </p:txBody>
      </p:sp>
      <p:sp>
        <p:nvSpPr>
          <p:cNvPr id="22552" name="文字方塊 129"/>
          <p:cNvSpPr txBox="1">
            <a:spLocks noChangeArrowheads="1"/>
          </p:cNvSpPr>
          <p:nvPr/>
        </p:nvSpPr>
        <p:spPr bwMode="auto">
          <a:xfrm>
            <a:off x="2286000" y="2143125"/>
            <a:ext cx="762000"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a:t>
            </a:r>
            <a:r>
              <a:rPr kumimoji="0" lang="en-US" altLang="zh-TW" sz="1200" dirty="0">
                <a:ea typeface="微軟正黑體" pitchFamily="34" charset="-120"/>
              </a:rPr>
              <a:t>1</a:t>
            </a:r>
            <a:endParaRPr kumimoji="0" lang="zh-TW" altLang="en-US" sz="1200" dirty="0">
              <a:ea typeface="微軟正黑體" pitchFamily="34" charset="-120"/>
            </a:endParaRPr>
          </a:p>
        </p:txBody>
      </p:sp>
      <p:sp>
        <p:nvSpPr>
          <p:cNvPr id="137" name="橢圓 136"/>
          <p:cNvSpPr/>
          <p:nvPr/>
        </p:nvSpPr>
        <p:spPr>
          <a:xfrm>
            <a:off x="1714500" y="2428875"/>
            <a:ext cx="565150" cy="627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4</a:t>
            </a:r>
            <a:endParaRPr kumimoji="0" lang="zh-TW" altLang="en-US" sz="1200">
              <a:solidFill>
                <a:srgbClr val="FFFFFF"/>
              </a:solidFill>
            </a:endParaRPr>
          </a:p>
        </p:txBody>
      </p:sp>
      <p:sp>
        <p:nvSpPr>
          <p:cNvPr id="22554" name="文字方塊 137"/>
          <p:cNvSpPr txBox="1">
            <a:spLocks noChangeArrowheads="1"/>
          </p:cNvSpPr>
          <p:nvPr/>
        </p:nvSpPr>
        <p:spPr bwMode="auto">
          <a:xfrm>
            <a:off x="1785938" y="2143125"/>
            <a:ext cx="576262"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cxnSp>
        <p:nvCxnSpPr>
          <p:cNvPr id="140" name="直線接點 139"/>
          <p:cNvCxnSpPr>
            <a:stCxn id="107" idx="3"/>
            <a:endCxn id="74" idx="0"/>
          </p:cNvCxnSpPr>
          <p:nvPr/>
        </p:nvCxnSpPr>
        <p:spPr>
          <a:xfrm rot="5400000">
            <a:off x="1200150" y="2117725"/>
            <a:ext cx="250825" cy="371475"/>
          </a:xfrm>
          <a:prstGeom prst="line">
            <a:avLst/>
          </a:prstGeom>
        </p:spPr>
        <p:style>
          <a:lnRef idx="1">
            <a:schemeClr val="accent1"/>
          </a:lnRef>
          <a:fillRef idx="0">
            <a:schemeClr val="accent1"/>
          </a:fillRef>
          <a:effectRef idx="0">
            <a:schemeClr val="accent1"/>
          </a:effectRef>
          <a:fontRef idx="minor">
            <a:schemeClr val="tx1"/>
          </a:fontRef>
        </p:style>
      </p:cxnSp>
      <p:sp>
        <p:nvSpPr>
          <p:cNvPr id="143" name="橢圓 142"/>
          <p:cNvSpPr/>
          <p:nvPr/>
        </p:nvSpPr>
        <p:spPr>
          <a:xfrm>
            <a:off x="2928938" y="3071813"/>
            <a:ext cx="565150" cy="6270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7</a:t>
            </a:r>
            <a:endParaRPr kumimoji="0" lang="zh-TW" altLang="en-US" sz="1200">
              <a:solidFill>
                <a:srgbClr val="FFFFFF"/>
              </a:solidFill>
            </a:endParaRPr>
          </a:p>
        </p:txBody>
      </p:sp>
      <p:sp>
        <p:nvSpPr>
          <p:cNvPr id="22557" name="文字方塊 144"/>
          <p:cNvSpPr txBox="1">
            <a:spLocks noChangeArrowheads="1"/>
          </p:cNvSpPr>
          <p:nvPr/>
        </p:nvSpPr>
        <p:spPr bwMode="auto">
          <a:xfrm>
            <a:off x="2971800" y="2786063"/>
            <a:ext cx="609600"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cxnSp>
        <p:nvCxnSpPr>
          <p:cNvPr id="147" name="直線接點 146"/>
          <p:cNvCxnSpPr>
            <a:stCxn id="143" idx="1"/>
            <a:endCxn id="117" idx="5"/>
          </p:cNvCxnSpPr>
          <p:nvPr/>
        </p:nvCxnSpPr>
        <p:spPr>
          <a:xfrm rot="16200000" flipV="1">
            <a:off x="2825750" y="2978151"/>
            <a:ext cx="200025" cy="171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直線接點 152"/>
          <p:cNvCxnSpPr>
            <a:stCxn id="105" idx="3"/>
            <a:endCxn id="107" idx="7"/>
          </p:cNvCxnSpPr>
          <p:nvPr/>
        </p:nvCxnSpPr>
        <p:spPr>
          <a:xfrm rot="5400000">
            <a:off x="1897062" y="1477963"/>
            <a:ext cx="271463" cy="242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直線接點 154"/>
          <p:cNvCxnSpPr>
            <a:stCxn id="105" idx="5"/>
            <a:endCxn id="76" idx="1"/>
          </p:cNvCxnSpPr>
          <p:nvPr/>
        </p:nvCxnSpPr>
        <p:spPr>
          <a:xfrm rot="16200000" flipH="1">
            <a:off x="2558256" y="1459707"/>
            <a:ext cx="290513" cy="298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直線接點 156"/>
          <p:cNvCxnSpPr>
            <a:stCxn id="107" idx="4"/>
            <a:endCxn id="137" idx="0"/>
          </p:cNvCxnSpPr>
          <p:nvPr/>
        </p:nvCxnSpPr>
        <p:spPr>
          <a:xfrm rot="16200000" flipH="1">
            <a:off x="1774825" y="2206625"/>
            <a:ext cx="158750" cy="285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直線接點 159"/>
          <p:cNvCxnSpPr>
            <a:stCxn id="117" idx="0"/>
            <a:endCxn id="76" idx="3"/>
          </p:cNvCxnSpPr>
          <p:nvPr/>
        </p:nvCxnSpPr>
        <p:spPr>
          <a:xfrm rot="5400000" flipH="1" flipV="1">
            <a:off x="2630488" y="2206625"/>
            <a:ext cx="231775" cy="212725"/>
          </a:xfrm>
          <a:prstGeom prst="line">
            <a:avLst/>
          </a:prstGeom>
        </p:spPr>
        <p:style>
          <a:lnRef idx="1">
            <a:schemeClr val="accent1"/>
          </a:lnRef>
          <a:fillRef idx="0">
            <a:schemeClr val="accent1"/>
          </a:fillRef>
          <a:effectRef idx="0">
            <a:schemeClr val="accent1"/>
          </a:effectRef>
          <a:fontRef idx="minor">
            <a:schemeClr val="tx1"/>
          </a:fontRef>
        </p:style>
      </p:cxnSp>
      <p:sp>
        <p:nvSpPr>
          <p:cNvPr id="65" name="橢圓 64"/>
          <p:cNvSpPr/>
          <p:nvPr/>
        </p:nvSpPr>
        <p:spPr>
          <a:xfrm>
            <a:off x="4500563" y="3571875"/>
            <a:ext cx="565150" cy="627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11</a:t>
            </a:r>
            <a:endParaRPr kumimoji="0" lang="zh-TW" altLang="en-US" sz="1200">
              <a:solidFill>
                <a:srgbClr val="FFFFFF"/>
              </a:solidFill>
            </a:endParaRPr>
          </a:p>
        </p:txBody>
      </p:sp>
      <p:sp>
        <p:nvSpPr>
          <p:cNvPr id="22564" name="文字方塊 65"/>
          <p:cNvSpPr txBox="1">
            <a:spLocks noChangeArrowheads="1"/>
          </p:cNvSpPr>
          <p:nvPr/>
        </p:nvSpPr>
        <p:spPr bwMode="auto">
          <a:xfrm>
            <a:off x="4572000" y="3286125"/>
            <a:ext cx="609600"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cxnSp>
        <p:nvCxnSpPr>
          <p:cNvPr id="68" name="直線接點 67"/>
          <p:cNvCxnSpPr>
            <a:stCxn id="82" idx="5"/>
            <a:endCxn id="65" idx="1"/>
          </p:cNvCxnSpPr>
          <p:nvPr/>
        </p:nvCxnSpPr>
        <p:spPr>
          <a:xfrm rot="16200000" flipH="1">
            <a:off x="4471988" y="3552825"/>
            <a:ext cx="57150" cy="165100"/>
          </a:xfrm>
          <a:prstGeom prst="line">
            <a:avLst/>
          </a:prstGeom>
        </p:spPr>
        <p:style>
          <a:lnRef idx="1">
            <a:schemeClr val="accent1"/>
          </a:lnRef>
          <a:fillRef idx="0">
            <a:schemeClr val="accent1"/>
          </a:fillRef>
          <a:effectRef idx="0">
            <a:schemeClr val="accent1"/>
          </a:effectRef>
          <a:fontRef idx="minor">
            <a:schemeClr val="tx1"/>
          </a:fontRef>
        </p:style>
      </p:cxnSp>
      <p:sp>
        <p:nvSpPr>
          <p:cNvPr id="85" name="橢圓 84"/>
          <p:cNvSpPr/>
          <p:nvPr/>
        </p:nvSpPr>
        <p:spPr>
          <a:xfrm>
            <a:off x="3429000" y="2357438"/>
            <a:ext cx="565150" cy="62706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kumimoji="0" lang="en-US" altLang="zh-TW" sz="1200">
                <a:solidFill>
                  <a:srgbClr val="FFFFFF"/>
                </a:solidFill>
              </a:rPr>
              <a:t>9</a:t>
            </a:r>
            <a:endParaRPr kumimoji="0" lang="zh-TW" altLang="en-US" sz="1200">
              <a:solidFill>
                <a:srgbClr val="FFFFFF"/>
              </a:solidFill>
            </a:endParaRPr>
          </a:p>
        </p:txBody>
      </p:sp>
      <p:sp>
        <p:nvSpPr>
          <p:cNvPr id="86" name="橢圓 85"/>
          <p:cNvSpPr/>
          <p:nvPr/>
        </p:nvSpPr>
        <p:spPr>
          <a:xfrm>
            <a:off x="3929063" y="3071813"/>
            <a:ext cx="565150" cy="6270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kumimoji="0" lang="en-US" altLang="zh-TW" sz="1200">
                <a:solidFill>
                  <a:srgbClr val="FFFFFF"/>
                </a:solidFill>
              </a:rPr>
              <a:t>10</a:t>
            </a:r>
            <a:endParaRPr kumimoji="0" lang="zh-TW" altLang="en-US" sz="1200">
              <a:solidFill>
                <a:srgbClr val="FFFFFF"/>
              </a:solidFill>
            </a:endParaRPr>
          </a:p>
        </p:txBody>
      </p:sp>
      <p:grpSp>
        <p:nvGrpSpPr>
          <p:cNvPr id="2" name="群組 179"/>
          <p:cNvGrpSpPr>
            <a:grpSpLocks/>
          </p:cNvGrpSpPr>
          <p:nvPr/>
        </p:nvGrpSpPr>
        <p:grpSpPr bwMode="auto">
          <a:xfrm>
            <a:off x="4495801" y="3357563"/>
            <a:ext cx="4648200" cy="3055937"/>
            <a:chOff x="3632205" y="-785842"/>
            <a:chExt cx="4647601" cy="3056152"/>
          </a:xfrm>
        </p:grpSpPr>
        <p:sp>
          <p:nvSpPr>
            <p:cNvPr id="87" name="橢圓 86"/>
            <p:cNvSpPr/>
            <p:nvPr/>
          </p:nvSpPr>
          <p:spPr>
            <a:xfrm>
              <a:off x="7071875" y="928779"/>
              <a:ext cx="565077" cy="62710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kumimoji="0" lang="en-US" altLang="zh-TW" sz="1200">
                  <a:solidFill>
                    <a:srgbClr val="FFFFFF"/>
                  </a:solidFill>
                </a:rPr>
                <a:t>10</a:t>
              </a:r>
              <a:endParaRPr kumimoji="0" lang="zh-TW" altLang="en-US" sz="1200">
                <a:solidFill>
                  <a:srgbClr val="FFFFFF"/>
                </a:solidFill>
              </a:endParaRPr>
            </a:p>
          </p:txBody>
        </p:sp>
        <p:sp>
          <p:nvSpPr>
            <p:cNvPr id="22570" name="文字方塊 87"/>
            <p:cNvSpPr txBox="1">
              <a:spLocks noChangeArrowheads="1"/>
            </p:cNvSpPr>
            <p:nvPr/>
          </p:nvSpPr>
          <p:spPr bwMode="auto">
            <a:xfrm>
              <a:off x="6929453" y="642918"/>
              <a:ext cx="664640" cy="277018"/>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sp>
          <p:nvSpPr>
            <p:cNvPr id="89" name="橢圓 88"/>
            <p:cNvSpPr/>
            <p:nvPr/>
          </p:nvSpPr>
          <p:spPr>
            <a:xfrm>
              <a:off x="4357599" y="1000221"/>
              <a:ext cx="565077" cy="6271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2</a:t>
              </a:r>
              <a:endParaRPr kumimoji="0" lang="zh-TW" altLang="en-US" sz="1200">
                <a:solidFill>
                  <a:srgbClr val="FFFFFF"/>
                </a:solidFill>
              </a:endParaRPr>
            </a:p>
          </p:txBody>
        </p:sp>
        <p:sp>
          <p:nvSpPr>
            <p:cNvPr id="22572" name="文字方塊 89"/>
            <p:cNvSpPr txBox="1">
              <a:spLocks noChangeArrowheads="1"/>
            </p:cNvSpPr>
            <p:nvPr/>
          </p:nvSpPr>
          <p:spPr bwMode="auto">
            <a:xfrm>
              <a:off x="4241726" y="714356"/>
              <a:ext cx="626480" cy="277018"/>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BF:1</a:t>
              </a:r>
              <a:endParaRPr kumimoji="0" lang="zh-TW" altLang="en-US" sz="1200" dirty="0">
                <a:ea typeface="微軟正黑體" pitchFamily="34" charset="-120"/>
              </a:endParaRPr>
            </a:p>
          </p:txBody>
        </p:sp>
        <p:sp>
          <p:nvSpPr>
            <p:cNvPr id="91" name="橢圓 90"/>
            <p:cNvSpPr/>
            <p:nvPr/>
          </p:nvSpPr>
          <p:spPr>
            <a:xfrm>
              <a:off x="6270290" y="233405"/>
              <a:ext cx="565077" cy="6271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8</a:t>
              </a:r>
              <a:endParaRPr kumimoji="0" lang="zh-TW" altLang="en-US" sz="1200">
                <a:solidFill>
                  <a:srgbClr val="FFFFFF"/>
                </a:solidFill>
              </a:endParaRPr>
            </a:p>
          </p:txBody>
        </p:sp>
        <p:sp>
          <p:nvSpPr>
            <p:cNvPr id="22574" name="文字方塊 91"/>
            <p:cNvSpPr txBox="1">
              <a:spLocks noChangeArrowheads="1"/>
            </p:cNvSpPr>
            <p:nvPr/>
          </p:nvSpPr>
          <p:spPr bwMode="auto">
            <a:xfrm>
              <a:off x="6333527" y="-142900"/>
              <a:ext cx="574856" cy="277018"/>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cxnSp>
          <p:nvCxnSpPr>
            <p:cNvPr id="93" name="直線接點 92"/>
            <p:cNvCxnSpPr>
              <a:stCxn id="91" idx="5"/>
              <a:endCxn id="87" idx="1"/>
            </p:cNvCxnSpPr>
            <p:nvPr/>
          </p:nvCxnSpPr>
          <p:spPr>
            <a:xfrm rot="16200000" flipH="1">
              <a:off x="6827405" y="693852"/>
              <a:ext cx="252431" cy="401586"/>
            </a:xfrm>
            <a:prstGeom prst="line">
              <a:avLst/>
            </a:prstGeom>
          </p:spPr>
          <p:style>
            <a:lnRef idx="1">
              <a:schemeClr val="accent1"/>
            </a:lnRef>
            <a:fillRef idx="0">
              <a:schemeClr val="accent1"/>
            </a:fillRef>
            <a:effectRef idx="0">
              <a:schemeClr val="accent1"/>
            </a:effectRef>
            <a:fontRef idx="minor">
              <a:schemeClr val="tx1"/>
            </a:fontRef>
          </p:style>
        </p:cxnSp>
        <p:sp>
          <p:nvSpPr>
            <p:cNvPr id="94" name="橢圓 93"/>
            <p:cNvSpPr/>
            <p:nvPr/>
          </p:nvSpPr>
          <p:spPr>
            <a:xfrm>
              <a:off x="3714744" y="1571761"/>
              <a:ext cx="565077" cy="6271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1</a:t>
              </a:r>
              <a:endParaRPr kumimoji="0" lang="zh-TW" altLang="en-US" sz="1200">
                <a:solidFill>
                  <a:srgbClr val="FFFFFF"/>
                </a:solidFill>
              </a:endParaRPr>
            </a:p>
          </p:txBody>
        </p:sp>
        <p:sp>
          <p:nvSpPr>
            <p:cNvPr id="22577" name="文字方塊 94"/>
            <p:cNvSpPr txBox="1">
              <a:spLocks noChangeArrowheads="1"/>
            </p:cNvSpPr>
            <p:nvPr/>
          </p:nvSpPr>
          <p:spPr bwMode="auto">
            <a:xfrm>
              <a:off x="3632205" y="1285860"/>
              <a:ext cx="593060" cy="277018"/>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cxnSp>
          <p:nvCxnSpPr>
            <p:cNvPr id="96" name="直線接點 95"/>
            <p:cNvCxnSpPr>
              <a:stCxn id="94" idx="7"/>
            </p:cNvCxnSpPr>
            <p:nvPr/>
          </p:nvCxnSpPr>
          <p:spPr>
            <a:xfrm rot="5400000" flipH="1" flipV="1">
              <a:off x="4218690" y="1442395"/>
              <a:ext cx="200039" cy="242857"/>
            </a:xfrm>
            <a:prstGeom prst="line">
              <a:avLst/>
            </a:prstGeom>
          </p:spPr>
          <p:style>
            <a:lnRef idx="1">
              <a:schemeClr val="accent1"/>
            </a:lnRef>
            <a:fillRef idx="0">
              <a:schemeClr val="accent1"/>
            </a:fillRef>
            <a:effectRef idx="0">
              <a:schemeClr val="accent1"/>
            </a:effectRef>
            <a:fontRef idx="minor">
              <a:schemeClr val="tx1"/>
            </a:fontRef>
          </p:style>
        </p:cxnSp>
        <p:sp>
          <p:nvSpPr>
            <p:cNvPr id="97" name="橢圓 96"/>
            <p:cNvSpPr/>
            <p:nvPr/>
          </p:nvSpPr>
          <p:spPr>
            <a:xfrm>
              <a:off x="6786161" y="1643204"/>
              <a:ext cx="565077" cy="62710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kumimoji="0" lang="en-US" altLang="zh-TW" sz="1200">
                  <a:solidFill>
                    <a:srgbClr val="FFFFFF"/>
                  </a:solidFill>
                </a:rPr>
                <a:t>9</a:t>
              </a:r>
              <a:endParaRPr kumimoji="0" lang="zh-TW" altLang="en-US" sz="1200">
                <a:solidFill>
                  <a:srgbClr val="FFFFFF"/>
                </a:solidFill>
              </a:endParaRPr>
            </a:p>
          </p:txBody>
        </p:sp>
        <p:cxnSp>
          <p:nvCxnSpPr>
            <p:cNvPr id="98" name="直線接點 97"/>
            <p:cNvCxnSpPr>
              <a:stCxn id="97" idx="0"/>
              <a:endCxn id="87" idx="4"/>
            </p:cNvCxnSpPr>
            <p:nvPr/>
          </p:nvCxnSpPr>
          <p:spPr>
            <a:xfrm rot="5400000" flipH="1" flipV="1">
              <a:off x="7167897" y="1456688"/>
              <a:ext cx="87319" cy="285713"/>
            </a:xfrm>
            <a:prstGeom prst="line">
              <a:avLst/>
            </a:prstGeom>
          </p:spPr>
          <p:style>
            <a:lnRef idx="1">
              <a:schemeClr val="accent1"/>
            </a:lnRef>
            <a:fillRef idx="0">
              <a:schemeClr val="accent1"/>
            </a:fillRef>
            <a:effectRef idx="0">
              <a:schemeClr val="accent1"/>
            </a:effectRef>
            <a:fontRef idx="minor">
              <a:schemeClr val="tx1"/>
            </a:fontRef>
          </p:style>
        </p:cxnSp>
        <p:sp>
          <p:nvSpPr>
            <p:cNvPr id="22581" name="文字方塊 98"/>
            <p:cNvSpPr txBox="1">
              <a:spLocks noChangeArrowheads="1"/>
            </p:cNvSpPr>
            <p:nvPr/>
          </p:nvSpPr>
          <p:spPr bwMode="auto">
            <a:xfrm>
              <a:off x="5643570" y="-785842"/>
              <a:ext cx="579101" cy="277018"/>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sp>
          <p:nvSpPr>
            <p:cNvPr id="100" name="橢圓 99"/>
            <p:cNvSpPr/>
            <p:nvPr/>
          </p:nvSpPr>
          <p:spPr>
            <a:xfrm>
              <a:off x="5571880" y="-500072"/>
              <a:ext cx="565077" cy="6271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5</a:t>
              </a:r>
              <a:endParaRPr kumimoji="0" lang="zh-TW" altLang="en-US" sz="1200">
                <a:solidFill>
                  <a:srgbClr val="FFFFFF"/>
                </a:solidFill>
              </a:endParaRPr>
            </a:p>
          </p:txBody>
        </p:sp>
        <p:sp>
          <p:nvSpPr>
            <p:cNvPr id="22583" name="文字方塊 100"/>
            <p:cNvSpPr txBox="1">
              <a:spLocks noChangeArrowheads="1"/>
            </p:cNvSpPr>
            <p:nvPr/>
          </p:nvSpPr>
          <p:spPr bwMode="auto">
            <a:xfrm flipH="1">
              <a:off x="6643701" y="1357298"/>
              <a:ext cx="561018" cy="277018"/>
            </a:xfrm>
            <a:prstGeom prst="rect">
              <a:avLst/>
            </a:prstGeom>
            <a:noFill/>
            <a:ln w="9525">
              <a:noFill/>
              <a:miter lim="800000"/>
              <a:headEnd/>
              <a:tailEnd/>
            </a:ln>
          </p:spPr>
          <p:txBody>
            <a:bodyPr>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sp>
          <p:nvSpPr>
            <p:cNvPr id="102" name="橢圓 101"/>
            <p:cNvSpPr/>
            <p:nvPr/>
          </p:nvSpPr>
          <p:spPr>
            <a:xfrm>
              <a:off x="4929026" y="214353"/>
              <a:ext cx="565077" cy="6271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3</a:t>
              </a:r>
              <a:endParaRPr kumimoji="0" lang="zh-TW" altLang="en-US" sz="1200">
                <a:solidFill>
                  <a:srgbClr val="FFFFFF"/>
                </a:solidFill>
              </a:endParaRPr>
            </a:p>
          </p:txBody>
        </p:sp>
        <p:sp>
          <p:nvSpPr>
            <p:cNvPr id="22585" name="文字方塊 102"/>
            <p:cNvSpPr txBox="1">
              <a:spLocks noChangeArrowheads="1"/>
            </p:cNvSpPr>
            <p:nvPr/>
          </p:nvSpPr>
          <p:spPr bwMode="auto">
            <a:xfrm>
              <a:off x="4775058" y="-71462"/>
              <a:ext cx="521777" cy="277018"/>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BF:1</a:t>
              </a:r>
              <a:endParaRPr kumimoji="0" lang="zh-TW" altLang="en-US" sz="1200" dirty="0">
                <a:ea typeface="微軟正黑體" pitchFamily="34" charset="-120"/>
              </a:endParaRPr>
            </a:p>
          </p:txBody>
        </p:sp>
        <p:sp>
          <p:nvSpPr>
            <p:cNvPr id="104" name="橢圓 103"/>
            <p:cNvSpPr/>
            <p:nvPr/>
          </p:nvSpPr>
          <p:spPr>
            <a:xfrm>
              <a:off x="5714736" y="1000221"/>
              <a:ext cx="565077" cy="6271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6</a:t>
              </a:r>
              <a:endParaRPr kumimoji="0" lang="zh-TW" altLang="en-US" sz="1200">
                <a:solidFill>
                  <a:srgbClr val="FFFFFF"/>
                </a:solidFill>
              </a:endParaRPr>
            </a:p>
          </p:txBody>
        </p:sp>
        <p:sp>
          <p:nvSpPr>
            <p:cNvPr id="22587" name="文字方塊 107"/>
            <p:cNvSpPr txBox="1">
              <a:spLocks noChangeArrowheads="1"/>
            </p:cNvSpPr>
            <p:nvPr/>
          </p:nvSpPr>
          <p:spPr bwMode="auto">
            <a:xfrm>
              <a:off x="5613150" y="714356"/>
              <a:ext cx="612379" cy="277018"/>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a:t>
              </a:r>
              <a:r>
                <a:rPr kumimoji="0" lang="en-US" altLang="zh-TW" sz="1200" dirty="0">
                  <a:ea typeface="微軟正黑體" pitchFamily="34" charset="-120"/>
                </a:rPr>
                <a:t>1</a:t>
              </a:r>
              <a:endParaRPr kumimoji="0" lang="zh-TW" altLang="en-US" sz="1200" dirty="0">
                <a:ea typeface="微軟正黑體" pitchFamily="34" charset="-120"/>
              </a:endParaRPr>
            </a:p>
          </p:txBody>
        </p:sp>
        <p:sp>
          <p:nvSpPr>
            <p:cNvPr id="109" name="橢圓 108"/>
            <p:cNvSpPr/>
            <p:nvPr/>
          </p:nvSpPr>
          <p:spPr>
            <a:xfrm>
              <a:off x="5071882" y="1000221"/>
              <a:ext cx="565077" cy="6271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4</a:t>
              </a:r>
              <a:endParaRPr kumimoji="0" lang="zh-TW" altLang="en-US" sz="1200">
                <a:solidFill>
                  <a:srgbClr val="FFFFFF"/>
                </a:solidFill>
              </a:endParaRPr>
            </a:p>
          </p:txBody>
        </p:sp>
        <p:sp>
          <p:nvSpPr>
            <p:cNvPr id="22589" name="文字方塊 109"/>
            <p:cNvSpPr txBox="1">
              <a:spLocks noChangeArrowheads="1"/>
            </p:cNvSpPr>
            <p:nvPr/>
          </p:nvSpPr>
          <p:spPr bwMode="auto">
            <a:xfrm>
              <a:off x="5156008" y="733502"/>
              <a:ext cx="622026" cy="277018"/>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cxnSp>
          <p:nvCxnSpPr>
            <p:cNvPr id="128" name="直線接點 127"/>
            <p:cNvCxnSpPr>
              <a:stCxn id="102" idx="3"/>
              <a:endCxn id="89" idx="0"/>
            </p:cNvCxnSpPr>
            <p:nvPr/>
          </p:nvCxnSpPr>
          <p:spPr>
            <a:xfrm rot="5400000">
              <a:off x="4700430" y="689086"/>
              <a:ext cx="250843" cy="371427"/>
            </a:xfrm>
            <a:prstGeom prst="line">
              <a:avLst/>
            </a:prstGeom>
          </p:spPr>
          <p:style>
            <a:lnRef idx="1">
              <a:schemeClr val="accent1"/>
            </a:lnRef>
            <a:fillRef idx="0">
              <a:schemeClr val="accent1"/>
            </a:fillRef>
            <a:effectRef idx="0">
              <a:schemeClr val="accent1"/>
            </a:effectRef>
            <a:fontRef idx="minor">
              <a:schemeClr val="tx1"/>
            </a:fontRef>
          </p:style>
        </p:cxnSp>
        <p:sp>
          <p:nvSpPr>
            <p:cNvPr id="139" name="橢圓 138"/>
            <p:cNvSpPr/>
            <p:nvPr/>
          </p:nvSpPr>
          <p:spPr>
            <a:xfrm>
              <a:off x="6143306" y="1643204"/>
              <a:ext cx="565077" cy="6271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7</a:t>
              </a:r>
              <a:endParaRPr kumimoji="0" lang="zh-TW" altLang="en-US" sz="1200">
                <a:solidFill>
                  <a:srgbClr val="FFFFFF"/>
                </a:solidFill>
              </a:endParaRPr>
            </a:p>
          </p:txBody>
        </p:sp>
        <p:sp>
          <p:nvSpPr>
            <p:cNvPr id="22592" name="文字方塊 140"/>
            <p:cNvSpPr txBox="1">
              <a:spLocks noChangeArrowheads="1"/>
            </p:cNvSpPr>
            <p:nvPr/>
          </p:nvSpPr>
          <p:spPr bwMode="auto">
            <a:xfrm>
              <a:off x="6143635" y="1357298"/>
              <a:ext cx="764746" cy="277018"/>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cxnSp>
          <p:nvCxnSpPr>
            <p:cNvPr id="142" name="直線接點 141"/>
            <p:cNvCxnSpPr>
              <a:stCxn id="139" idx="1"/>
              <a:endCxn id="104" idx="4"/>
            </p:cNvCxnSpPr>
            <p:nvPr/>
          </p:nvCxnSpPr>
          <p:spPr>
            <a:xfrm rot="16200000" flipV="1">
              <a:off x="6057581" y="1567021"/>
              <a:ext cx="107958" cy="2285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直線接點 148"/>
            <p:cNvCxnSpPr>
              <a:stCxn id="100" idx="3"/>
              <a:endCxn id="102" idx="7"/>
            </p:cNvCxnSpPr>
            <p:nvPr/>
          </p:nvCxnSpPr>
          <p:spPr>
            <a:xfrm rot="5400000">
              <a:off x="5397250" y="49266"/>
              <a:ext cx="271482" cy="242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直線接點 150"/>
            <p:cNvCxnSpPr>
              <a:stCxn id="100" idx="5"/>
              <a:endCxn id="91" idx="1"/>
            </p:cNvCxnSpPr>
            <p:nvPr/>
          </p:nvCxnSpPr>
          <p:spPr>
            <a:xfrm rot="16200000" flipH="1">
              <a:off x="6058356" y="31014"/>
              <a:ext cx="290533" cy="2984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直線接點 151"/>
            <p:cNvCxnSpPr>
              <a:stCxn id="102" idx="4"/>
              <a:endCxn id="109" idx="0"/>
            </p:cNvCxnSpPr>
            <p:nvPr/>
          </p:nvCxnSpPr>
          <p:spPr>
            <a:xfrm rot="16200000" flipH="1">
              <a:off x="5203612" y="849411"/>
              <a:ext cx="158761" cy="142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直線接點 153"/>
            <p:cNvCxnSpPr>
              <a:stCxn id="104" idx="0"/>
              <a:endCxn id="91" idx="3"/>
            </p:cNvCxnSpPr>
            <p:nvPr/>
          </p:nvCxnSpPr>
          <p:spPr>
            <a:xfrm rot="5400000" flipH="1" flipV="1">
              <a:off x="6059156" y="706548"/>
              <a:ext cx="231791" cy="355554"/>
            </a:xfrm>
            <a:prstGeom prst="line">
              <a:avLst/>
            </a:prstGeom>
          </p:spPr>
          <p:style>
            <a:lnRef idx="1">
              <a:schemeClr val="accent1"/>
            </a:lnRef>
            <a:fillRef idx="0">
              <a:schemeClr val="accent1"/>
            </a:fillRef>
            <a:effectRef idx="0">
              <a:schemeClr val="accent1"/>
            </a:effectRef>
            <a:fontRef idx="minor">
              <a:schemeClr val="tx1"/>
            </a:fontRef>
          </p:style>
        </p:cxnSp>
        <p:sp>
          <p:nvSpPr>
            <p:cNvPr id="156" name="橢圓 155"/>
            <p:cNvSpPr/>
            <p:nvPr/>
          </p:nvSpPr>
          <p:spPr>
            <a:xfrm>
              <a:off x="7714729" y="1643204"/>
              <a:ext cx="565077" cy="6271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11</a:t>
              </a:r>
              <a:endParaRPr kumimoji="0" lang="zh-TW" altLang="en-US" sz="1200">
                <a:solidFill>
                  <a:srgbClr val="FFFFFF"/>
                </a:solidFill>
              </a:endParaRPr>
            </a:p>
          </p:txBody>
        </p:sp>
        <p:sp>
          <p:nvSpPr>
            <p:cNvPr id="22599" name="文字方塊 157"/>
            <p:cNvSpPr txBox="1">
              <a:spLocks noChangeArrowheads="1"/>
            </p:cNvSpPr>
            <p:nvPr/>
          </p:nvSpPr>
          <p:spPr bwMode="auto">
            <a:xfrm>
              <a:off x="7594093" y="1357298"/>
              <a:ext cx="631698" cy="277018"/>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cxnSp>
          <p:nvCxnSpPr>
            <p:cNvPr id="159" name="直線接點 158"/>
            <p:cNvCxnSpPr>
              <a:stCxn id="87" idx="4"/>
              <a:endCxn id="156" idx="1"/>
            </p:cNvCxnSpPr>
            <p:nvPr/>
          </p:nvCxnSpPr>
          <p:spPr>
            <a:xfrm rot="16200000" flipH="1">
              <a:off x="7486140" y="1424158"/>
              <a:ext cx="179401" cy="442855"/>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Date Placeholder 2">
            <a:extLst>
              <a:ext uri="{FF2B5EF4-FFF2-40B4-BE49-F238E27FC236}">
                <a16:creationId xmlns:a16="http://schemas.microsoft.com/office/drawing/2014/main" id="{0AF71C28-C704-4E21-8C7E-6A555470D2A2}"/>
              </a:ext>
            </a:extLst>
          </p:cNvPr>
          <p:cNvSpPr>
            <a:spLocks noGrp="1"/>
          </p:cNvSpPr>
          <p:nvPr>
            <p:ph type="dt" sz="half" idx="10"/>
          </p:nvPr>
        </p:nvSpPr>
        <p:spPr/>
        <p:txBody>
          <a:bodyPr/>
          <a:lstStyle/>
          <a:p>
            <a:fld id="{C1688992-1EA8-4780-9D63-69A937840A2A}" type="datetime1">
              <a:rPr lang="en-US" smtClean="0"/>
              <a:t>7/1/2021</a:t>
            </a:fld>
            <a:endParaRPr lang="en-US"/>
          </a:p>
        </p:txBody>
      </p:sp>
      <p:sp>
        <p:nvSpPr>
          <p:cNvPr id="4" name="Footer Placeholder 3">
            <a:extLst>
              <a:ext uri="{FF2B5EF4-FFF2-40B4-BE49-F238E27FC236}">
                <a16:creationId xmlns:a16="http://schemas.microsoft.com/office/drawing/2014/main" id="{E8E0E7C1-5FC8-4C68-B7D0-3C2C859CF9E6}"/>
              </a:ext>
            </a:extLst>
          </p:cNvPr>
          <p:cNvSpPr>
            <a:spLocks noGrp="1"/>
          </p:cNvSpPr>
          <p:nvPr>
            <p:ph type="ftr" sz="quarter" idx="11"/>
          </p:nvPr>
        </p:nvSpPr>
        <p:spPr/>
        <p:txBody>
          <a:bodyPr/>
          <a:lstStyle/>
          <a:p>
            <a:r>
              <a:rPr lang="en-US"/>
              <a:t>JSPM's RSCOE</a:t>
            </a:r>
          </a:p>
        </p:txBody>
      </p:sp>
      <p:sp>
        <p:nvSpPr>
          <p:cNvPr id="5" name="Slide Number Placeholder 4">
            <a:extLst>
              <a:ext uri="{FF2B5EF4-FFF2-40B4-BE49-F238E27FC236}">
                <a16:creationId xmlns:a16="http://schemas.microsoft.com/office/drawing/2014/main" id="{81FEDE1C-994F-4E07-AA9D-535F02A8C108}"/>
              </a:ext>
            </a:extLst>
          </p:cNvPr>
          <p:cNvSpPr>
            <a:spLocks noGrp="1"/>
          </p:cNvSpPr>
          <p:nvPr>
            <p:ph type="sldNum" sz="quarter" idx="12"/>
          </p:nvPr>
        </p:nvSpPr>
        <p:spPr/>
        <p:txBody>
          <a:bodyPr/>
          <a:lstStyle/>
          <a:p>
            <a:fld id="{BBAD5F70-D78B-45D4-AAA4-4E223B81D173}" type="slidenum">
              <a:rPr lang="en-US" smtClean="0"/>
              <a:pPr/>
              <a:t>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6"/>
                                        </p:tgtEl>
                                        <p:attrNameLst>
                                          <p:attrName>style.visibility</p:attrName>
                                        </p:attrNameLst>
                                      </p:cBhvr>
                                      <p:to>
                                        <p:strVal val="visible"/>
                                      </p:to>
                                    </p:set>
                                    <p:animEffect transition="in" filter="fade">
                                      <p:cBhvr>
                                        <p:cTn id="17" dur="500"/>
                                        <p:tgtEl>
                                          <p:spTgt spid="8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字方塊 42"/>
          <p:cNvSpPr txBox="1">
            <a:spLocks noChangeArrowheads="1"/>
          </p:cNvSpPr>
          <p:nvPr/>
        </p:nvSpPr>
        <p:spPr bwMode="auto">
          <a:xfrm>
            <a:off x="2819400" y="4343400"/>
            <a:ext cx="1714500" cy="369887"/>
          </a:xfrm>
          <a:prstGeom prst="rect">
            <a:avLst/>
          </a:prstGeom>
          <a:noFill/>
          <a:ln w="9525">
            <a:noFill/>
            <a:miter lim="800000"/>
            <a:headEnd/>
            <a:tailEnd/>
          </a:ln>
        </p:spPr>
        <p:txBody>
          <a:bodyPr>
            <a:spAutoFit/>
          </a:bodyPr>
          <a:lstStyle/>
          <a:p>
            <a:pPr algn="ctr"/>
            <a:r>
              <a:rPr kumimoji="0" lang="en-US" altLang="zh-TW" dirty="0">
                <a:ea typeface="微軟正黑體" pitchFamily="34" charset="-120"/>
              </a:rPr>
              <a:t>Insert 12</a:t>
            </a:r>
            <a:endParaRPr kumimoji="0" lang="zh-TW" altLang="en-US" dirty="0">
              <a:ea typeface="微軟正黑體" pitchFamily="34" charset="-120"/>
            </a:endParaRPr>
          </a:p>
        </p:txBody>
      </p:sp>
      <p:sp>
        <p:nvSpPr>
          <p:cNvPr id="87" name="橢圓 86"/>
          <p:cNvSpPr/>
          <p:nvPr/>
        </p:nvSpPr>
        <p:spPr>
          <a:xfrm>
            <a:off x="6069013" y="2925763"/>
            <a:ext cx="722312" cy="8032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10</a:t>
            </a:r>
            <a:endParaRPr kumimoji="0" lang="zh-TW" altLang="en-US" sz="1200">
              <a:solidFill>
                <a:srgbClr val="FFFFFF"/>
              </a:solidFill>
            </a:endParaRPr>
          </a:p>
        </p:txBody>
      </p:sp>
      <p:sp>
        <p:nvSpPr>
          <p:cNvPr id="23556" name="文字方塊 87"/>
          <p:cNvSpPr txBox="1">
            <a:spLocks noChangeArrowheads="1"/>
          </p:cNvSpPr>
          <p:nvPr/>
        </p:nvSpPr>
        <p:spPr bwMode="auto">
          <a:xfrm>
            <a:off x="6143625" y="2643188"/>
            <a:ext cx="714375"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a:t>
            </a:r>
            <a:r>
              <a:rPr kumimoji="0" lang="en-US" altLang="zh-TW" sz="1200" dirty="0">
                <a:ea typeface="微軟正黑體" pitchFamily="34" charset="-120"/>
              </a:rPr>
              <a:t>1</a:t>
            </a:r>
            <a:endParaRPr kumimoji="0" lang="zh-TW" altLang="en-US" sz="1200" dirty="0">
              <a:ea typeface="微軟正黑體" pitchFamily="34" charset="-120"/>
            </a:endParaRPr>
          </a:p>
        </p:txBody>
      </p:sp>
      <p:sp>
        <p:nvSpPr>
          <p:cNvPr id="89" name="橢圓 88"/>
          <p:cNvSpPr/>
          <p:nvPr/>
        </p:nvSpPr>
        <p:spPr>
          <a:xfrm>
            <a:off x="1928813" y="3000375"/>
            <a:ext cx="722312" cy="8032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2</a:t>
            </a:r>
            <a:endParaRPr kumimoji="0" lang="zh-TW" altLang="en-US" sz="1200">
              <a:solidFill>
                <a:srgbClr val="FFFFFF"/>
              </a:solidFill>
            </a:endParaRPr>
          </a:p>
        </p:txBody>
      </p:sp>
      <p:sp>
        <p:nvSpPr>
          <p:cNvPr id="23558" name="文字方塊 89"/>
          <p:cNvSpPr txBox="1">
            <a:spLocks noChangeArrowheads="1"/>
          </p:cNvSpPr>
          <p:nvPr/>
        </p:nvSpPr>
        <p:spPr bwMode="auto">
          <a:xfrm>
            <a:off x="2020888" y="2633663"/>
            <a:ext cx="561975" cy="276999"/>
          </a:xfrm>
          <a:prstGeom prst="rect">
            <a:avLst/>
          </a:prstGeom>
          <a:noFill/>
          <a:ln w="9525">
            <a:noFill/>
            <a:miter lim="800000"/>
            <a:headEnd/>
            <a:tailEnd/>
          </a:ln>
        </p:spPr>
        <p:txBody>
          <a:bodyPr>
            <a:spAutoFit/>
          </a:bodyPr>
          <a:lstStyle/>
          <a:p>
            <a:pPr algn="ctr"/>
            <a:r>
              <a:rPr lang="en-US" altLang="zh-TW" sz="1200" dirty="0">
                <a:ea typeface="微軟正黑體" pitchFamily="34" charset="-120"/>
              </a:rPr>
              <a:t>BF:1</a:t>
            </a:r>
            <a:endParaRPr kumimoji="0" lang="zh-TW" altLang="en-US" sz="1200" dirty="0">
              <a:ea typeface="微軟正黑體" pitchFamily="34" charset="-120"/>
            </a:endParaRPr>
          </a:p>
        </p:txBody>
      </p:sp>
      <p:sp>
        <p:nvSpPr>
          <p:cNvPr id="91" name="橢圓 90"/>
          <p:cNvSpPr/>
          <p:nvPr/>
        </p:nvSpPr>
        <p:spPr>
          <a:xfrm>
            <a:off x="5041900" y="2035175"/>
            <a:ext cx="723900" cy="8032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8</a:t>
            </a:r>
            <a:endParaRPr kumimoji="0" lang="zh-TW" altLang="en-US" sz="1200">
              <a:solidFill>
                <a:srgbClr val="FFFFFF"/>
              </a:solidFill>
            </a:endParaRPr>
          </a:p>
        </p:txBody>
      </p:sp>
      <p:sp>
        <p:nvSpPr>
          <p:cNvPr id="23560" name="文字方塊 91"/>
          <p:cNvSpPr txBox="1">
            <a:spLocks noChangeArrowheads="1"/>
          </p:cNvSpPr>
          <p:nvPr/>
        </p:nvSpPr>
        <p:spPr bwMode="auto">
          <a:xfrm>
            <a:off x="5029201" y="1644650"/>
            <a:ext cx="687388"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a:t>
            </a:r>
            <a:r>
              <a:rPr kumimoji="0" lang="en-US" altLang="zh-TW" sz="1200" dirty="0">
                <a:ea typeface="微軟正黑體" pitchFamily="34" charset="-120"/>
              </a:rPr>
              <a:t>1</a:t>
            </a:r>
            <a:endParaRPr kumimoji="0" lang="zh-TW" altLang="en-US" sz="1200" dirty="0">
              <a:ea typeface="微軟正黑體" pitchFamily="34" charset="-120"/>
            </a:endParaRPr>
          </a:p>
        </p:txBody>
      </p:sp>
      <p:cxnSp>
        <p:nvCxnSpPr>
          <p:cNvPr id="93" name="直線接點 92"/>
          <p:cNvCxnSpPr>
            <a:stCxn id="91" idx="5"/>
            <a:endCxn id="87" idx="1"/>
          </p:cNvCxnSpPr>
          <p:nvPr/>
        </p:nvCxnSpPr>
        <p:spPr>
          <a:xfrm rot="16200000" flipH="1">
            <a:off x="5755481" y="2624932"/>
            <a:ext cx="322263" cy="514350"/>
          </a:xfrm>
          <a:prstGeom prst="line">
            <a:avLst/>
          </a:prstGeom>
        </p:spPr>
        <p:style>
          <a:lnRef idx="1">
            <a:schemeClr val="accent1"/>
          </a:lnRef>
          <a:fillRef idx="0">
            <a:schemeClr val="accent1"/>
          </a:fillRef>
          <a:effectRef idx="0">
            <a:schemeClr val="accent1"/>
          </a:effectRef>
          <a:fontRef idx="minor">
            <a:schemeClr val="tx1"/>
          </a:fontRef>
        </p:style>
      </p:cxnSp>
      <p:sp>
        <p:nvSpPr>
          <p:cNvPr id="94" name="橢圓 93"/>
          <p:cNvSpPr/>
          <p:nvPr/>
        </p:nvSpPr>
        <p:spPr>
          <a:xfrm>
            <a:off x="857250" y="3857625"/>
            <a:ext cx="722313" cy="8032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1</a:t>
            </a:r>
            <a:endParaRPr kumimoji="0" lang="zh-TW" altLang="en-US" sz="1200">
              <a:solidFill>
                <a:srgbClr val="FFFFFF"/>
              </a:solidFill>
            </a:endParaRPr>
          </a:p>
        </p:txBody>
      </p:sp>
      <p:sp>
        <p:nvSpPr>
          <p:cNvPr id="23563" name="文字方塊 94"/>
          <p:cNvSpPr txBox="1">
            <a:spLocks noChangeArrowheads="1"/>
          </p:cNvSpPr>
          <p:nvPr/>
        </p:nvSpPr>
        <p:spPr bwMode="auto">
          <a:xfrm>
            <a:off x="877888" y="3276600"/>
            <a:ext cx="561975" cy="276999"/>
          </a:xfrm>
          <a:prstGeom prst="rect">
            <a:avLst/>
          </a:prstGeom>
          <a:noFill/>
          <a:ln w="9525">
            <a:noFill/>
            <a:miter lim="800000"/>
            <a:headEnd/>
            <a:tailEnd/>
          </a:ln>
        </p:spPr>
        <p:txBody>
          <a:bodyPr>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cxnSp>
        <p:nvCxnSpPr>
          <p:cNvPr id="96" name="直線接點 95"/>
          <p:cNvCxnSpPr>
            <a:stCxn id="94" idx="7"/>
            <a:endCxn id="89" idx="3"/>
          </p:cNvCxnSpPr>
          <p:nvPr/>
        </p:nvCxnSpPr>
        <p:spPr>
          <a:xfrm rot="5400000" flipH="1" flipV="1">
            <a:off x="1610519" y="3550444"/>
            <a:ext cx="288925" cy="560387"/>
          </a:xfrm>
          <a:prstGeom prst="line">
            <a:avLst/>
          </a:prstGeom>
        </p:spPr>
        <p:style>
          <a:lnRef idx="1">
            <a:schemeClr val="accent1"/>
          </a:lnRef>
          <a:fillRef idx="0">
            <a:schemeClr val="accent1"/>
          </a:fillRef>
          <a:effectRef idx="0">
            <a:schemeClr val="accent1"/>
          </a:effectRef>
          <a:fontRef idx="minor">
            <a:schemeClr val="tx1"/>
          </a:fontRef>
        </p:style>
      </p:cxnSp>
      <p:sp>
        <p:nvSpPr>
          <p:cNvPr id="97" name="橢圓 96"/>
          <p:cNvSpPr/>
          <p:nvPr/>
        </p:nvSpPr>
        <p:spPr>
          <a:xfrm>
            <a:off x="5643563" y="3929063"/>
            <a:ext cx="722312" cy="8032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9</a:t>
            </a:r>
            <a:endParaRPr kumimoji="0" lang="zh-TW" altLang="en-US" sz="1200">
              <a:solidFill>
                <a:srgbClr val="FFFFFF"/>
              </a:solidFill>
            </a:endParaRPr>
          </a:p>
        </p:txBody>
      </p:sp>
      <p:cxnSp>
        <p:nvCxnSpPr>
          <p:cNvPr id="98" name="直線接點 97"/>
          <p:cNvCxnSpPr>
            <a:stCxn id="97" idx="0"/>
            <a:endCxn id="87" idx="3"/>
          </p:cNvCxnSpPr>
          <p:nvPr/>
        </p:nvCxnSpPr>
        <p:spPr>
          <a:xfrm rot="5400000" flipH="1" flipV="1">
            <a:off x="5930901" y="3686175"/>
            <a:ext cx="317500" cy="168275"/>
          </a:xfrm>
          <a:prstGeom prst="line">
            <a:avLst/>
          </a:prstGeom>
        </p:spPr>
        <p:style>
          <a:lnRef idx="1">
            <a:schemeClr val="accent1"/>
          </a:lnRef>
          <a:fillRef idx="0">
            <a:schemeClr val="accent1"/>
          </a:fillRef>
          <a:effectRef idx="0">
            <a:schemeClr val="accent1"/>
          </a:effectRef>
          <a:fontRef idx="minor">
            <a:schemeClr val="tx1"/>
          </a:fontRef>
        </p:style>
      </p:cxnSp>
      <p:sp>
        <p:nvSpPr>
          <p:cNvPr id="23567" name="文字方塊 98"/>
          <p:cNvSpPr txBox="1">
            <a:spLocks noChangeArrowheads="1"/>
          </p:cNvSpPr>
          <p:nvPr/>
        </p:nvSpPr>
        <p:spPr bwMode="auto">
          <a:xfrm>
            <a:off x="3827463" y="785813"/>
            <a:ext cx="896937"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a:t>
            </a:r>
            <a:r>
              <a:rPr kumimoji="0" lang="en-US" altLang="zh-TW" sz="1200" dirty="0">
                <a:ea typeface="微軟正黑體" pitchFamily="34" charset="-120"/>
              </a:rPr>
              <a:t>1</a:t>
            </a:r>
            <a:endParaRPr kumimoji="0" lang="zh-TW" altLang="en-US" sz="1200" dirty="0">
              <a:ea typeface="微軟正黑體" pitchFamily="34" charset="-120"/>
            </a:endParaRPr>
          </a:p>
        </p:txBody>
      </p:sp>
      <p:sp>
        <p:nvSpPr>
          <p:cNvPr id="100" name="橢圓 99"/>
          <p:cNvSpPr/>
          <p:nvPr/>
        </p:nvSpPr>
        <p:spPr>
          <a:xfrm>
            <a:off x="3735388" y="1150938"/>
            <a:ext cx="723900" cy="8032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5</a:t>
            </a:r>
            <a:endParaRPr kumimoji="0" lang="zh-TW" altLang="en-US" sz="1200">
              <a:solidFill>
                <a:srgbClr val="FFFFFF"/>
              </a:solidFill>
            </a:endParaRPr>
          </a:p>
        </p:txBody>
      </p:sp>
      <p:sp>
        <p:nvSpPr>
          <p:cNvPr id="23569" name="文字方塊 100"/>
          <p:cNvSpPr txBox="1">
            <a:spLocks noChangeArrowheads="1"/>
          </p:cNvSpPr>
          <p:nvPr/>
        </p:nvSpPr>
        <p:spPr bwMode="auto">
          <a:xfrm flipH="1">
            <a:off x="5572125" y="3714750"/>
            <a:ext cx="571500" cy="276999"/>
          </a:xfrm>
          <a:prstGeom prst="rect">
            <a:avLst/>
          </a:prstGeom>
          <a:noFill/>
          <a:ln w="9525">
            <a:noFill/>
            <a:miter lim="800000"/>
            <a:headEnd/>
            <a:tailEnd/>
          </a:ln>
        </p:spPr>
        <p:txBody>
          <a:bodyPr>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sp>
        <p:nvSpPr>
          <p:cNvPr id="102" name="橢圓 101"/>
          <p:cNvSpPr/>
          <p:nvPr/>
        </p:nvSpPr>
        <p:spPr>
          <a:xfrm>
            <a:off x="2913063" y="2066925"/>
            <a:ext cx="722312" cy="8032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3</a:t>
            </a:r>
            <a:endParaRPr kumimoji="0" lang="zh-TW" altLang="en-US" sz="1200">
              <a:solidFill>
                <a:srgbClr val="FFFFFF"/>
              </a:solidFill>
            </a:endParaRPr>
          </a:p>
        </p:txBody>
      </p:sp>
      <p:sp>
        <p:nvSpPr>
          <p:cNvPr id="23571" name="文字方塊 102"/>
          <p:cNvSpPr txBox="1">
            <a:spLocks noChangeArrowheads="1"/>
          </p:cNvSpPr>
          <p:nvPr/>
        </p:nvSpPr>
        <p:spPr bwMode="auto">
          <a:xfrm>
            <a:off x="2820988" y="1700213"/>
            <a:ext cx="561975" cy="276999"/>
          </a:xfrm>
          <a:prstGeom prst="rect">
            <a:avLst/>
          </a:prstGeom>
          <a:noFill/>
          <a:ln w="9525">
            <a:noFill/>
            <a:miter lim="800000"/>
            <a:headEnd/>
            <a:tailEnd/>
          </a:ln>
        </p:spPr>
        <p:txBody>
          <a:bodyPr>
            <a:spAutoFit/>
          </a:bodyPr>
          <a:lstStyle/>
          <a:p>
            <a:pPr algn="ctr"/>
            <a:r>
              <a:rPr lang="en-US" altLang="zh-TW" sz="1200" dirty="0">
                <a:ea typeface="微軟正黑體" pitchFamily="34" charset="-120"/>
              </a:rPr>
              <a:t>BF:1</a:t>
            </a:r>
            <a:endParaRPr kumimoji="0" lang="zh-TW" altLang="en-US" sz="1200" dirty="0">
              <a:ea typeface="微軟正黑體" pitchFamily="34" charset="-120"/>
            </a:endParaRPr>
          </a:p>
        </p:txBody>
      </p:sp>
      <p:sp>
        <p:nvSpPr>
          <p:cNvPr id="104" name="橢圓 103"/>
          <p:cNvSpPr/>
          <p:nvPr/>
        </p:nvSpPr>
        <p:spPr>
          <a:xfrm>
            <a:off x="4330700" y="3016250"/>
            <a:ext cx="722313" cy="8032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6</a:t>
            </a:r>
            <a:endParaRPr kumimoji="0" lang="zh-TW" altLang="en-US" sz="1200">
              <a:solidFill>
                <a:srgbClr val="FFFFFF"/>
              </a:solidFill>
            </a:endParaRPr>
          </a:p>
        </p:txBody>
      </p:sp>
      <p:sp>
        <p:nvSpPr>
          <p:cNvPr id="23573" name="文字方塊 107"/>
          <p:cNvSpPr txBox="1">
            <a:spLocks noChangeArrowheads="1"/>
          </p:cNvSpPr>
          <p:nvPr/>
        </p:nvSpPr>
        <p:spPr bwMode="auto">
          <a:xfrm>
            <a:off x="4267200" y="2651125"/>
            <a:ext cx="717550"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a:t>
            </a:r>
            <a:r>
              <a:rPr kumimoji="0" lang="en-US" altLang="zh-TW" sz="1200" dirty="0">
                <a:ea typeface="微軟正黑體" pitchFamily="34" charset="-120"/>
              </a:rPr>
              <a:t>1</a:t>
            </a:r>
            <a:endParaRPr kumimoji="0" lang="zh-TW" altLang="en-US" sz="1200" dirty="0">
              <a:ea typeface="微軟正黑體" pitchFamily="34" charset="-120"/>
            </a:endParaRPr>
          </a:p>
        </p:txBody>
      </p:sp>
      <p:sp>
        <p:nvSpPr>
          <p:cNvPr id="109" name="橢圓 108"/>
          <p:cNvSpPr/>
          <p:nvPr/>
        </p:nvSpPr>
        <p:spPr>
          <a:xfrm>
            <a:off x="3429000" y="3071813"/>
            <a:ext cx="722313" cy="8032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4</a:t>
            </a:r>
            <a:endParaRPr kumimoji="0" lang="zh-TW" altLang="en-US" sz="1200">
              <a:solidFill>
                <a:srgbClr val="FFFFFF"/>
              </a:solidFill>
            </a:endParaRPr>
          </a:p>
        </p:txBody>
      </p:sp>
      <p:sp>
        <p:nvSpPr>
          <p:cNvPr id="23575" name="文字方塊 109"/>
          <p:cNvSpPr txBox="1">
            <a:spLocks noChangeArrowheads="1"/>
          </p:cNvSpPr>
          <p:nvPr/>
        </p:nvSpPr>
        <p:spPr bwMode="auto">
          <a:xfrm>
            <a:off x="3429000" y="2643188"/>
            <a:ext cx="561975" cy="276999"/>
          </a:xfrm>
          <a:prstGeom prst="rect">
            <a:avLst/>
          </a:prstGeom>
          <a:noFill/>
          <a:ln w="9525">
            <a:noFill/>
            <a:miter lim="800000"/>
            <a:headEnd/>
            <a:tailEnd/>
          </a:ln>
        </p:spPr>
        <p:txBody>
          <a:bodyPr>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cxnSp>
        <p:nvCxnSpPr>
          <p:cNvPr id="128" name="直線接點 127"/>
          <p:cNvCxnSpPr>
            <a:stCxn id="102" idx="3"/>
            <a:endCxn id="89" idx="7"/>
          </p:cNvCxnSpPr>
          <p:nvPr/>
        </p:nvCxnSpPr>
        <p:spPr>
          <a:xfrm rot="5400000">
            <a:off x="2599531" y="2699544"/>
            <a:ext cx="365125" cy="471488"/>
          </a:xfrm>
          <a:prstGeom prst="line">
            <a:avLst/>
          </a:prstGeom>
        </p:spPr>
        <p:style>
          <a:lnRef idx="1">
            <a:schemeClr val="accent1"/>
          </a:lnRef>
          <a:fillRef idx="0">
            <a:schemeClr val="accent1"/>
          </a:fillRef>
          <a:effectRef idx="0">
            <a:schemeClr val="accent1"/>
          </a:effectRef>
          <a:fontRef idx="minor">
            <a:schemeClr val="tx1"/>
          </a:fontRef>
        </p:style>
      </p:cxnSp>
      <p:sp>
        <p:nvSpPr>
          <p:cNvPr id="139" name="橢圓 138"/>
          <p:cNvSpPr/>
          <p:nvPr/>
        </p:nvSpPr>
        <p:spPr>
          <a:xfrm>
            <a:off x="4786313" y="3929063"/>
            <a:ext cx="722312" cy="8032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7</a:t>
            </a:r>
            <a:endParaRPr kumimoji="0" lang="zh-TW" altLang="en-US" sz="1200">
              <a:solidFill>
                <a:srgbClr val="FFFFFF"/>
              </a:solidFill>
            </a:endParaRPr>
          </a:p>
        </p:txBody>
      </p:sp>
      <p:sp>
        <p:nvSpPr>
          <p:cNvPr id="23578" name="文字方塊 140"/>
          <p:cNvSpPr txBox="1">
            <a:spLocks noChangeArrowheads="1"/>
          </p:cNvSpPr>
          <p:nvPr/>
        </p:nvSpPr>
        <p:spPr bwMode="auto">
          <a:xfrm>
            <a:off x="4857750" y="3643313"/>
            <a:ext cx="561975" cy="276999"/>
          </a:xfrm>
          <a:prstGeom prst="rect">
            <a:avLst/>
          </a:prstGeom>
          <a:noFill/>
          <a:ln w="9525">
            <a:noFill/>
            <a:miter lim="800000"/>
            <a:headEnd/>
            <a:tailEnd/>
          </a:ln>
        </p:spPr>
        <p:txBody>
          <a:bodyPr>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cxnSp>
        <p:nvCxnSpPr>
          <p:cNvPr id="142" name="直線接點 141"/>
          <p:cNvCxnSpPr>
            <a:stCxn id="139" idx="1"/>
            <a:endCxn id="104" idx="4"/>
          </p:cNvCxnSpPr>
          <p:nvPr/>
        </p:nvCxnSpPr>
        <p:spPr>
          <a:xfrm rot="16200000" flipV="1">
            <a:off x="4679156" y="3833019"/>
            <a:ext cx="227013" cy="200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直線接點 148"/>
          <p:cNvCxnSpPr>
            <a:stCxn id="100" idx="3"/>
            <a:endCxn id="102" idx="7"/>
          </p:cNvCxnSpPr>
          <p:nvPr/>
        </p:nvCxnSpPr>
        <p:spPr>
          <a:xfrm rot="5400000">
            <a:off x="3511551" y="1854200"/>
            <a:ext cx="347662" cy="3127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直線接點 150"/>
          <p:cNvCxnSpPr>
            <a:stCxn id="100" idx="5"/>
            <a:endCxn id="91" idx="1"/>
          </p:cNvCxnSpPr>
          <p:nvPr/>
        </p:nvCxnSpPr>
        <p:spPr>
          <a:xfrm rot="16200000" flipH="1">
            <a:off x="4592638" y="1597025"/>
            <a:ext cx="315912" cy="795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直線接點 151"/>
          <p:cNvCxnSpPr>
            <a:stCxn id="23575" idx="1"/>
            <a:endCxn id="109" idx="0"/>
          </p:cNvCxnSpPr>
          <p:nvPr/>
        </p:nvCxnSpPr>
        <p:spPr>
          <a:xfrm rot="10800000" flipH="1" flipV="1">
            <a:off x="3428999" y="2781687"/>
            <a:ext cx="361157" cy="290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直線接點 153"/>
          <p:cNvCxnSpPr>
            <a:stCxn id="104" idx="0"/>
            <a:endCxn id="91" idx="3"/>
          </p:cNvCxnSpPr>
          <p:nvPr/>
        </p:nvCxnSpPr>
        <p:spPr>
          <a:xfrm rot="5400000" flipH="1" flipV="1">
            <a:off x="4772819" y="2640806"/>
            <a:ext cx="295275" cy="455613"/>
          </a:xfrm>
          <a:prstGeom prst="line">
            <a:avLst/>
          </a:prstGeom>
        </p:spPr>
        <p:style>
          <a:lnRef idx="1">
            <a:schemeClr val="accent1"/>
          </a:lnRef>
          <a:fillRef idx="0">
            <a:schemeClr val="accent1"/>
          </a:fillRef>
          <a:effectRef idx="0">
            <a:schemeClr val="accent1"/>
          </a:effectRef>
          <a:fontRef idx="minor">
            <a:schemeClr val="tx1"/>
          </a:fontRef>
        </p:style>
      </p:cxnSp>
      <p:sp>
        <p:nvSpPr>
          <p:cNvPr id="156" name="橢圓 155"/>
          <p:cNvSpPr/>
          <p:nvPr/>
        </p:nvSpPr>
        <p:spPr>
          <a:xfrm>
            <a:off x="6929438" y="3929063"/>
            <a:ext cx="722312" cy="8032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11</a:t>
            </a:r>
            <a:endParaRPr kumimoji="0" lang="zh-TW" altLang="en-US" sz="1200">
              <a:solidFill>
                <a:srgbClr val="FFFFFF"/>
              </a:solidFill>
            </a:endParaRPr>
          </a:p>
        </p:txBody>
      </p:sp>
      <p:sp>
        <p:nvSpPr>
          <p:cNvPr id="23585" name="文字方塊 157"/>
          <p:cNvSpPr txBox="1">
            <a:spLocks noChangeArrowheads="1"/>
          </p:cNvSpPr>
          <p:nvPr/>
        </p:nvSpPr>
        <p:spPr bwMode="auto">
          <a:xfrm>
            <a:off x="7000875" y="3643313"/>
            <a:ext cx="695325" cy="276999"/>
          </a:xfrm>
          <a:prstGeom prst="rect">
            <a:avLst/>
          </a:prstGeom>
          <a:noFill/>
          <a:ln w="9525">
            <a:noFill/>
            <a:miter lim="800000"/>
            <a:headEnd/>
            <a:tailEnd/>
          </a:ln>
        </p:spPr>
        <p:txBody>
          <a:bodyPr wrap="square">
            <a:spAutoFit/>
          </a:bodyPr>
          <a:lstStyle/>
          <a:p>
            <a:pPr algn="ctr"/>
            <a:r>
              <a:rPr lang="en-US" altLang="zh-TW" sz="1200" dirty="0">
                <a:ea typeface="微軟正黑體" pitchFamily="34" charset="-120"/>
              </a:rPr>
              <a:t>BF:-</a:t>
            </a:r>
            <a:r>
              <a:rPr kumimoji="0" lang="en-US" altLang="zh-TW" sz="1200" dirty="0">
                <a:ea typeface="微軟正黑體" pitchFamily="34" charset="-120"/>
              </a:rPr>
              <a:t>1</a:t>
            </a:r>
            <a:endParaRPr kumimoji="0" lang="zh-TW" altLang="en-US" sz="1200" dirty="0">
              <a:ea typeface="微軟正黑體" pitchFamily="34" charset="-120"/>
            </a:endParaRPr>
          </a:p>
        </p:txBody>
      </p:sp>
      <p:cxnSp>
        <p:nvCxnSpPr>
          <p:cNvPr id="159" name="直線接點 158"/>
          <p:cNvCxnSpPr>
            <a:stCxn id="87" idx="5"/>
            <a:endCxn id="156" idx="1"/>
          </p:cNvCxnSpPr>
          <p:nvPr/>
        </p:nvCxnSpPr>
        <p:spPr>
          <a:xfrm rot="16200000" flipH="1">
            <a:off x="6642894" y="3653632"/>
            <a:ext cx="434975" cy="350837"/>
          </a:xfrm>
          <a:prstGeom prst="line">
            <a:avLst/>
          </a:prstGeom>
        </p:spPr>
        <p:style>
          <a:lnRef idx="1">
            <a:schemeClr val="accent1"/>
          </a:lnRef>
          <a:fillRef idx="0">
            <a:schemeClr val="accent1"/>
          </a:fillRef>
          <a:effectRef idx="0">
            <a:schemeClr val="accent1"/>
          </a:effectRef>
          <a:fontRef idx="minor">
            <a:schemeClr val="tx1"/>
          </a:fontRef>
        </p:style>
      </p:cxnSp>
      <p:sp>
        <p:nvSpPr>
          <p:cNvPr id="71" name="橢圓 70"/>
          <p:cNvSpPr/>
          <p:nvPr/>
        </p:nvSpPr>
        <p:spPr>
          <a:xfrm>
            <a:off x="7753350" y="4660900"/>
            <a:ext cx="722313" cy="8032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0" lang="en-US" altLang="zh-TW" sz="1200">
                <a:solidFill>
                  <a:srgbClr val="FFFFFF"/>
                </a:solidFill>
              </a:rPr>
              <a:t>12</a:t>
            </a:r>
            <a:endParaRPr kumimoji="0" lang="zh-TW" altLang="en-US" sz="1200">
              <a:solidFill>
                <a:srgbClr val="FFFFFF"/>
              </a:solidFill>
            </a:endParaRPr>
          </a:p>
        </p:txBody>
      </p:sp>
      <p:cxnSp>
        <p:nvCxnSpPr>
          <p:cNvPr id="114" name="直線接點 113"/>
          <p:cNvCxnSpPr>
            <a:stCxn id="156" idx="5"/>
            <a:endCxn id="71" idx="1"/>
          </p:cNvCxnSpPr>
          <p:nvPr/>
        </p:nvCxnSpPr>
        <p:spPr>
          <a:xfrm rot="16200000" flipH="1">
            <a:off x="7620794" y="4541044"/>
            <a:ext cx="163512" cy="311150"/>
          </a:xfrm>
          <a:prstGeom prst="line">
            <a:avLst/>
          </a:prstGeom>
        </p:spPr>
        <p:style>
          <a:lnRef idx="1">
            <a:schemeClr val="accent1"/>
          </a:lnRef>
          <a:fillRef idx="0">
            <a:schemeClr val="accent1"/>
          </a:fillRef>
          <a:effectRef idx="0">
            <a:schemeClr val="accent1"/>
          </a:effectRef>
          <a:fontRef idx="minor">
            <a:schemeClr val="tx1"/>
          </a:fontRef>
        </p:style>
      </p:cxnSp>
      <p:sp>
        <p:nvSpPr>
          <p:cNvPr id="23589" name="文字方塊 114"/>
          <p:cNvSpPr txBox="1">
            <a:spLocks noChangeArrowheads="1"/>
          </p:cNvSpPr>
          <p:nvPr/>
        </p:nvSpPr>
        <p:spPr bwMode="auto">
          <a:xfrm>
            <a:off x="7786688" y="4357688"/>
            <a:ext cx="561975" cy="276999"/>
          </a:xfrm>
          <a:prstGeom prst="rect">
            <a:avLst/>
          </a:prstGeom>
          <a:noFill/>
          <a:ln w="9525">
            <a:noFill/>
            <a:miter lim="800000"/>
            <a:headEnd/>
            <a:tailEnd/>
          </a:ln>
        </p:spPr>
        <p:txBody>
          <a:bodyPr>
            <a:spAutoFit/>
          </a:bodyPr>
          <a:lstStyle/>
          <a:p>
            <a:pPr algn="ctr"/>
            <a:r>
              <a:rPr lang="en-US" altLang="zh-TW" sz="1200" dirty="0">
                <a:ea typeface="微軟正黑體" pitchFamily="34" charset="-120"/>
              </a:rPr>
              <a:t>BF:0</a:t>
            </a:r>
            <a:endParaRPr kumimoji="0" lang="zh-TW" altLang="en-US" sz="1200" dirty="0">
              <a:ea typeface="微軟正黑體" pitchFamily="34" charset="-120"/>
            </a:endParaRPr>
          </a:p>
        </p:txBody>
      </p:sp>
      <p:sp>
        <p:nvSpPr>
          <p:cNvPr id="2" name="Date Placeholder 1">
            <a:extLst>
              <a:ext uri="{FF2B5EF4-FFF2-40B4-BE49-F238E27FC236}">
                <a16:creationId xmlns:a16="http://schemas.microsoft.com/office/drawing/2014/main" id="{983332E7-79C0-4B62-881C-7A7DB067C0EA}"/>
              </a:ext>
            </a:extLst>
          </p:cNvPr>
          <p:cNvSpPr>
            <a:spLocks noGrp="1"/>
          </p:cNvSpPr>
          <p:nvPr>
            <p:ph type="dt" sz="half" idx="10"/>
          </p:nvPr>
        </p:nvSpPr>
        <p:spPr/>
        <p:txBody>
          <a:bodyPr/>
          <a:lstStyle/>
          <a:p>
            <a:fld id="{D9B76854-0349-4668-B27C-85EB1B61742B}" type="datetime1">
              <a:rPr lang="en-US" smtClean="0"/>
              <a:t>7/1/2021</a:t>
            </a:fld>
            <a:endParaRPr lang="en-US"/>
          </a:p>
        </p:txBody>
      </p:sp>
      <p:sp>
        <p:nvSpPr>
          <p:cNvPr id="3" name="Footer Placeholder 2">
            <a:extLst>
              <a:ext uri="{FF2B5EF4-FFF2-40B4-BE49-F238E27FC236}">
                <a16:creationId xmlns:a16="http://schemas.microsoft.com/office/drawing/2014/main" id="{6F7238B8-BE32-4480-921A-3AD3C45434D6}"/>
              </a:ext>
            </a:extLst>
          </p:cNvPr>
          <p:cNvSpPr>
            <a:spLocks noGrp="1"/>
          </p:cNvSpPr>
          <p:nvPr>
            <p:ph type="ftr" sz="quarter" idx="11"/>
          </p:nvPr>
        </p:nvSpPr>
        <p:spPr/>
        <p:txBody>
          <a:bodyPr/>
          <a:lstStyle/>
          <a:p>
            <a:r>
              <a:rPr lang="en-US"/>
              <a:t>JSPM's RSCOE</a:t>
            </a:r>
          </a:p>
        </p:txBody>
      </p:sp>
      <p:sp>
        <p:nvSpPr>
          <p:cNvPr id="4" name="Slide Number Placeholder 3">
            <a:extLst>
              <a:ext uri="{FF2B5EF4-FFF2-40B4-BE49-F238E27FC236}">
                <a16:creationId xmlns:a16="http://schemas.microsoft.com/office/drawing/2014/main" id="{91CD0859-4AC6-40AF-B18C-794AF6D3BA95}"/>
              </a:ext>
            </a:extLst>
          </p:cNvPr>
          <p:cNvSpPr>
            <a:spLocks noGrp="1"/>
          </p:cNvSpPr>
          <p:nvPr>
            <p:ph type="sldNum" sz="quarter" idx="12"/>
          </p:nvPr>
        </p:nvSpPr>
        <p:spPr/>
        <p:txBody>
          <a:bodyPr/>
          <a:lstStyle/>
          <a:p>
            <a:fld id="{BBAD5F70-D78B-45D4-AAA4-4E223B81D173}" type="slidenum">
              <a:rPr lang="en-US" smtClean="0"/>
              <a:pPr/>
              <a:t>23</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1C8F3A-C374-46BA-8ACA-62CC15452F7E}"/>
              </a:ext>
            </a:extLst>
          </p:cNvPr>
          <p:cNvSpPr>
            <a:spLocks noGrp="1"/>
          </p:cNvSpPr>
          <p:nvPr>
            <p:ph type="dt" sz="half" idx="10"/>
          </p:nvPr>
        </p:nvSpPr>
        <p:spPr/>
        <p:txBody>
          <a:bodyPr/>
          <a:lstStyle/>
          <a:p>
            <a:fld id="{BFD0258D-5C11-4AEC-B337-039226019ECE}" type="datetime1">
              <a:rPr lang="en-US" smtClean="0"/>
              <a:t>7/1/2021</a:t>
            </a:fld>
            <a:endParaRPr lang="en-US"/>
          </a:p>
        </p:txBody>
      </p:sp>
      <p:sp>
        <p:nvSpPr>
          <p:cNvPr id="3" name="Footer Placeholder 2">
            <a:extLst>
              <a:ext uri="{FF2B5EF4-FFF2-40B4-BE49-F238E27FC236}">
                <a16:creationId xmlns:a16="http://schemas.microsoft.com/office/drawing/2014/main" id="{57D85C2D-1E16-4ED4-B387-B3008A617EE7}"/>
              </a:ext>
            </a:extLst>
          </p:cNvPr>
          <p:cNvSpPr>
            <a:spLocks noGrp="1"/>
          </p:cNvSpPr>
          <p:nvPr>
            <p:ph type="ftr" sz="quarter" idx="11"/>
          </p:nvPr>
        </p:nvSpPr>
        <p:spPr/>
        <p:txBody>
          <a:bodyPr/>
          <a:lstStyle/>
          <a:p>
            <a:r>
              <a:rPr lang="en-US"/>
              <a:t>JSPM's RSCOE</a:t>
            </a:r>
          </a:p>
        </p:txBody>
      </p:sp>
      <p:sp>
        <p:nvSpPr>
          <p:cNvPr id="4" name="Slide Number Placeholder 3">
            <a:extLst>
              <a:ext uri="{FF2B5EF4-FFF2-40B4-BE49-F238E27FC236}">
                <a16:creationId xmlns:a16="http://schemas.microsoft.com/office/drawing/2014/main" id="{F57E8B46-DE5A-49F0-8A46-D690E4AF0AD5}"/>
              </a:ext>
            </a:extLst>
          </p:cNvPr>
          <p:cNvSpPr>
            <a:spLocks noGrp="1"/>
          </p:cNvSpPr>
          <p:nvPr>
            <p:ph type="sldNum" sz="quarter" idx="12"/>
          </p:nvPr>
        </p:nvSpPr>
        <p:spPr/>
        <p:txBody>
          <a:bodyPr/>
          <a:lstStyle/>
          <a:p>
            <a:fld id="{BBAD5F70-D78B-45D4-AAA4-4E223B81D173}" type="slidenum">
              <a:rPr lang="en-US" smtClean="0"/>
              <a:pPr/>
              <a:t>3</a:t>
            </a:fld>
            <a:endParaRPr lang="en-US"/>
          </a:p>
        </p:txBody>
      </p:sp>
      <p:pic>
        <p:nvPicPr>
          <p:cNvPr id="6" name="Picture 5">
            <a:extLst>
              <a:ext uri="{FF2B5EF4-FFF2-40B4-BE49-F238E27FC236}">
                <a16:creationId xmlns:a16="http://schemas.microsoft.com/office/drawing/2014/main" id="{A0B1B089-FD06-4367-96FD-253BA4CA2A41}"/>
              </a:ext>
            </a:extLst>
          </p:cNvPr>
          <p:cNvPicPr>
            <a:picLocks noChangeAspect="1"/>
          </p:cNvPicPr>
          <p:nvPr/>
        </p:nvPicPr>
        <p:blipFill>
          <a:blip r:embed="rId2"/>
          <a:stretch>
            <a:fillRect/>
          </a:stretch>
        </p:blipFill>
        <p:spPr>
          <a:xfrm>
            <a:off x="1276350" y="423862"/>
            <a:ext cx="6591300" cy="6010275"/>
          </a:xfrm>
          <a:prstGeom prst="rect">
            <a:avLst/>
          </a:prstGeom>
        </p:spPr>
      </p:pic>
    </p:spTree>
    <p:extLst>
      <p:ext uri="{BB962C8B-B14F-4D97-AF65-F5344CB8AC3E}">
        <p14:creationId xmlns:p14="http://schemas.microsoft.com/office/powerpoint/2010/main" val="4259438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1C8F3A-C374-46BA-8ACA-62CC15452F7E}"/>
              </a:ext>
            </a:extLst>
          </p:cNvPr>
          <p:cNvSpPr>
            <a:spLocks noGrp="1"/>
          </p:cNvSpPr>
          <p:nvPr>
            <p:ph type="dt" sz="half" idx="10"/>
          </p:nvPr>
        </p:nvSpPr>
        <p:spPr/>
        <p:txBody>
          <a:bodyPr/>
          <a:lstStyle/>
          <a:p>
            <a:fld id="{BFD0258D-5C11-4AEC-B337-039226019ECE}" type="datetime1">
              <a:rPr lang="en-US" smtClean="0"/>
              <a:t>7/1/2021</a:t>
            </a:fld>
            <a:endParaRPr lang="en-US"/>
          </a:p>
        </p:txBody>
      </p:sp>
      <p:sp>
        <p:nvSpPr>
          <p:cNvPr id="3" name="Footer Placeholder 2">
            <a:extLst>
              <a:ext uri="{FF2B5EF4-FFF2-40B4-BE49-F238E27FC236}">
                <a16:creationId xmlns:a16="http://schemas.microsoft.com/office/drawing/2014/main" id="{57D85C2D-1E16-4ED4-B387-B3008A617EE7}"/>
              </a:ext>
            </a:extLst>
          </p:cNvPr>
          <p:cNvSpPr>
            <a:spLocks noGrp="1"/>
          </p:cNvSpPr>
          <p:nvPr>
            <p:ph type="ftr" sz="quarter" idx="11"/>
          </p:nvPr>
        </p:nvSpPr>
        <p:spPr/>
        <p:txBody>
          <a:bodyPr/>
          <a:lstStyle/>
          <a:p>
            <a:r>
              <a:rPr lang="en-US"/>
              <a:t>JSPM's RSCOE</a:t>
            </a:r>
          </a:p>
        </p:txBody>
      </p:sp>
      <p:sp>
        <p:nvSpPr>
          <p:cNvPr id="4" name="Slide Number Placeholder 3">
            <a:extLst>
              <a:ext uri="{FF2B5EF4-FFF2-40B4-BE49-F238E27FC236}">
                <a16:creationId xmlns:a16="http://schemas.microsoft.com/office/drawing/2014/main" id="{F57E8B46-DE5A-49F0-8A46-D690E4AF0AD5}"/>
              </a:ext>
            </a:extLst>
          </p:cNvPr>
          <p:cNvSpPr>
            <a:spLocks noGrp="1"/>
          </p:cNvSpPr>
          <p:nvPr>
            <p:ph type="sldNum" sz="quarter" idx="12"/>
          </p:nvPr>
        </p:nvSpPr>
        <p:spPr/>
        <p:txBody>
          <a:bodyPr/>
          <a:lstStyle/>
          <a:p>
            <a:fld id="{BBAD5F70-D78B-45D4-AAA4-4E223B81D173}" type="slidenum">
              <a:rPr lang="en-US" smtClean="0"/>
              <a:pPr/>
              <a:t>4</a:t>
            </a:fld>
            <a:endParaRPr lang="en-US"/>
          </a:p>
        </p:txBody>
      </p:sp>
      <p:pic>
        <p:nvPicPr>
          <p:cNvPr id="7" name="Picture 6">
            <a:extLst>
              <a:ext uri="{FF2B5EF4-FFF2-40B4-BE49-F238E27FC236}">
                <a16:creationId xmlns:a16="http://schemas.microsoft.com/office/drawing/2014/main" id="{91702E8A-518A-4BC1-8F1C-60D1ED16999C}"/>
              </a:ext>
            </a:extLst>
          </p:cNvPr>
          <p:cNvPicPr>
            <a:picLocks noChangeAspect="1"/>
          </p:cNvPicPr>
          <p:nvPr/>
        </p:nvPicPr>
        <p:blipFill>
          <a:blip r:embed="rId2"/>
          <a:stretch>
            <a:fillRect/>
          </a:stretch>
        </p:blipFill>
        <p:spPr>
          <a:xfrm>
            <a:off x="295275" y="1714500"/>
            <a:ext cx="8553450" cy="3429000"/>
          </a:xfrm>
          <a:prstGeom prst="rect">
            <a:avLst/>
          </a:prstGeom>
        </p:spPr>
      </p:pic>
      <p:sp>
        <p:nvSpPr>
          <p:cNvPr id="9" name="TextBox 8">
            <a:extLst>
              <a:ext uri="{FF2B5EF4-FFF2-40B4-BE49-F238E27FC236}">
                <a16:creationId xmlns:a16="http://schemas.microsoft.com/office/drawing/2014/main" id="{7E06CCE0-A850-478B-A397-4FB727B370D2}"/>
              </a:ext>
            </a:extLst>
          </p:cNvPr>
          <p:cNvSpPr txBox="1"/>
          <p:nvPr/>
        </p:nvSpPr>
        <p:spPr>
          <a:xfrm>
            <a:off x="1676400" y="533400"/>
            <a:ext cx="5791200" cy="584775"/>
          </a:xfrm>
          <a:prstGeom prst="rect">
            <a:avLst/>
          </a:prstGeom>
          <a:noFill/>
        </p:spPr>
        <p:txBody>
          <a:bodyPr wrap="square" rtlCol="0">
            <a:spAutoFit/>
          </a:bodyPr>
          <a:lstStyle/>
          <a:p>
            <a:pPr algn="ctr"/>
            <a:r>
              <a:rPr lang="en-US" sz="3200" dirty="0">
                <a:latin typeface="Times New Roman" pitchFamily="18" charset="0"/>
                <a:cs typeface="Times New Roman" pitchFamily="18" charset="0"/>
              </a:rPr>
              <a:t>AVL Tree</a:t>
            </a:r>
            <a:endParaRPr lang="en-IN" sz="3200" dirty="0"/>
          </a:p>
        </p:txBody>
      </p:sp>
    </p:spTree>
    <p:extLst>
      <p:ext uri="{BB962C8B-B14F-4D97-AF65-F5344CB8AC3E}">
        <p14:creationId xmlns:p14="http://schemas.microsoft.com/office/powerpoint/2010/main" val="2703788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09600"/>
            <a:ext cx="8305800" cy="4154984"/>
          </a:xfrm>
          <a:prstGeom prst="rect">
            <a:avLst/>
          </a:prstGeom>
        </p:spPr>
        <p:txBody>
          <a:bodyPr wrap="square">
            <a:spAutoFit/>
          </a:bodyPr>
          <a:lstStyle/>
          <a:p>
            <a:r>
              <a:rPr lang="en-US" sz="2400" b="1" dirty="0">
                <a:latin typeface="Times New Roman" pitchFamily="18" charset="0"/>
                <a:cs typeface="Times New Roman" pitchFamily="18" charset="0"/>
              </a:rPr>
              <a:t>AVL Rotations</a:t>
            </a:r>
          </a:p>
          <a:p>
            <a:endParaRPr lang="en-US" sz="2400" b="1" dirty="0">
              <a:latin typeface="Times New Roman" pitchFamily="18" charset="0"/>
              <a:cs typeface="Times New Roman" pitchFamily="18" charset="0"/>
            </a:endParaRPr>
          </a:p>
          <a:p>
            <a:r>
              <a:rPr lang="en-US" sz="2400" dirty="0">
                <a:latin typeface="Times New Roman" pitchFamily="18" charset="0"/>
                <a:cs typeface="Times New Roman" pitchFamily="18" charset="0"/>
              </a:rPr>
              <a:t>To balance itself, an AVL tree may perform the following four kinds of rotations −</a:t>
            </a:r>
          </a:p>
          <a:p>
            <a:endParaRPr lang="en-US" sz="2400" dirty="0">
              <a:latin typeface="Times New Roman" pitchFamily="18" charset="0"/>
              <a:cs typeface="Times New Roman" pitchFamily="18" charset="0"/>
            </a:endParaRPr>
          </a:p>
          <a:p>
            <a:pPr>
              <a:lnSpc>
                <a:spcPct val="150000"/>
              </a:lnSpc>
              <a:buFont typeface="Wingdings" pitchFamily="2" charset="2"/>
              <a:buChar char="Ø"/>
            </a:pPr>
            <a:r>
              <a:rPr lang="en-US" sz="2400" dirty="0">
                <a:latin typeface="Times New Roman" pitchFamily="18" charset="0"/>
                <a:cs typeface="Times New Roman" pitchFamily="18" charset="0"/>
              </a:rPr>
              <a:t>Left rotation</a:t>
            </a:r>
          </a:p>
          <a:p>
            <a:pPr>
              <a:lnSpc>
                <a:spcPct val="150000"/>
              </a:lnSpc>
              <a:buFont typeface="Wingdings" pitchFamily="2" charset="2"/>
              <a:buChar char="Ø"/>
            </a:pPr>
            <a:r>
              <a:rPr lang="en-US" sz="2400" dirty="0">
                <a:latin typeface="Times New Roman" pitchFamily="18" charset="0"/>
                <a:cs typeface="Times New Roman" pitchFamily="18" charset="0"/>
              </a:rPr>
              <a:t>Right rotation</a:t>
            </a:r>
          </a:p>
          <a:p>
            <a:pPr>
              <a:lnSpc>
                <a:spcPct val="150000"/>
              </a:lnSpc>
              <a:buFont typeface="Wingdings" pitchFamily="2" charset="2"/>
              <a:buChar char="Ø"/>
            </a:pPr>
            <a:r>
              <a:rPr lang="en-US" sz="2400" dirty="0">
                <a:latin typeface="Times New Roman" pitchFamily="18" charset="0"/>
                <a:cs typeface="Times New Roman" pitchFamily="18" charset="0"/>
              </a:rPr>
              <a:t>Left-Right rotation</a:t>
            </a:r>
          </a:p>
          <a:p>
            <a:pPr>
              <a:lnSpc>
                <a:spcPct val="150000"/>
              </a:lnSpc>
              <a:buFont typeface="Wingdings" pitchFamily="2" charset="2"/>
              <a:buChar char="Ø"/>
            </a:pPr>
            <a:r>
              <a:rPr lang="en-US" sz="2400" dirty="0">
                <a:latin typeface="Times New Roman" pitchFamily="18" charset="0"/>
                <a:cs typeface="Times New Roman" pitchFamily="18" charset="0"/>
              </a:rPr>
              <a:t>Right-Left rotation</a:t>
            </a:r>
          </a:p>
        </p:txBody>
      </p:sp>
      <p:sp>
        <p:nvSpPr>
          <p:cNvPr id="3" name="Date Placeholder 2">
            <a:extLst>
              <a:ext uri="{FF2B5EF4-FFF2-40B4-BE49-F238E27FC236}">
                <a16:creationId xmlns:a16="http://schemas.microsoft.com/office/drawing/2014/main" id="{08B7EC1A-B5E0-48C0-8DA2-B0E7880EDF40}"/>
              </a:ext>
            </a:extLst>
          </p:cNvPr>
          <p:cNvSpPr>
            <a:spLocks noGrp="1"/>
          </p:cNvSpPr>
          <p:nvPr>
            <p:ph type="dt" sz="half" idx="10"/>
          </p:nvPr>
        </p:nvSpPr>
        <p:spPr/>
        <p:txBody>
          <a:bodyPr/>
          <a:lstStyle/>
          <a:p>
            <a:fld id="{8E3816C4-F123-4FE2-A8E5-83CCF530FDDB}" type="datetime1">
              <a:rPr lang="en-US" smtClean="0"/>
              <a:t>7/1/2021</a:t>
            </a:fld>
            <a:endParaRPr lang="en-US"/>
          </a:p>
        </p:txBody>
      </p:sp>
      <p:sp>
        <p:nvSpPr>
          <p:cNvPr id="4" name="Footer Placeholder 3">
            <a:extLst>
              <a:ext uri="{FF2B5EF4-FFF2-40B4-BE49-F238E27FC236}">
                <a16:creationId xmlns:a16="http://schemas.microsoft.com/office/drawing/2014/main" id="{1AE071C8-8CD1-4A47-BDA1-55168714368F}"/>
              </a:ext>
            </a:extLst>
          </p:cNvPr>
          <p:cNvSpPr>
            <a:spLocks noGrp="1"/>
          </p:cNvSpPr>
          <p:nvPr>
            <p:ph type="ftr" sz="quarter" idx="11"/>
          </p:nvPr>
        </p:nvSpPr>
        <p:spPr/>
        <p:txBody>
          <a:bodyPr/>
          <a:lstStyle/>
          <a:p>
            <a:r>
              <a:rPr lang="en-US"/>
              <a:t>JSPM's RSCOE</a:t>
            </a:r>
          </a:p>
        </p:txBody>
      </p:sp>
      <p:sp>
        <p:nvSpPr>
          <p:cNvPr id="5" name="Slide Number Placeholder 4">
            <a:extLst>
              <a:ext uri="{FF2B5EF4-FFF2-40B4-BE49-F238E27FC236}">
                <a16:creationId xmlns:a16="http://schemas.microsoft.com/office/drawing/2014/main" id="{4BB15E82-0784-45B9-B201-609EBF39163B}"/>
              </a:ext>
            </a:extLst>
          </p:cNvPr>
          <p:cNvSpPr>
            <a:spLocks noGrp="1"/>
          </p:cNvSpPr>
          <p:nvPr>
            <p:ph type="sldNum" sz="quarter" idx="12"/>
          </p:nvPr>
        </p:nvSpPr>
        <p:spPr/>
        <p:txBody>
          <a:bodyPr/>
          <a:lstStyle/>
          <a:p>
            <a:fld id="{BBAD5F70-D78B-45D4-AAA4-4E223B81D173}"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標題 1"/>
          <p:cNvSpPr>
            <a:spLocks noGrp="1"/>
          </p:cNvSpPr>
          <p:nvPr>
            <p:ph type="title"/>
          </p:nvPr>
        </p:nvSpPr>
        <p:spPr/>
        <p:txBody>
          <a:bodyPr/>
          <a:lstStyle/>
          <a:p>
            <a:pPr eaLnBrk="1" hangingPunct="1"/>
            <a:r>
              <a:rPr lang="en-US" altLang="zh-TW" dirty="0"/>
              <a:t>Rotation Types (1)</a:t>
            </a:r>
            <a:endParaRPr lang="zh-TW" altLang="en-US" dirty="0"/>
          </a:p>
        </p:txBody>
      </p:sp>
      <p:sp>
        <p:nvSpPr>
          <p:cNvPr id="2" name="Date Placeholder 1">
            <a:extLst>
              <a:ext uri="{FF2B5EF4-FFF2-40B4-BE49-F238E27FC236}">
                <a16:creationId xmlns:a16="http://schemas.microsoft.com/office/drawing/2014/main" id="{90DE811F-0BBB-4B58-8636-15994E36CFAF}"/>
              </a:ext>
            </a:extLst>
          </p:cNvPr>
          <p:cNvSpPr>
            <a:spLocks noGrp="1"/>
          </p:cNvSpPr>
          <p:nvPr>
            <p:ph type="dt" sz="half" idx="10"/>
          </p:nvPr>
        </p:nvSpPr>
        <p:spPr/>
        <p:txBody>
          <a:bodyPr/>
          <a:lstStyle/>
          <a:p>
            <a:fld id="{8725D938-85BD-4F89-B1B9-B98277785D0E}" type="datetime1">
              <a:rPr lang="en-US" smtClean="0"/>
              <a:t>7/1/2021</a:t>
            </a:fld>
            <a:endParaRPr lang="en-US"/>
          </a:p>
        </p:txBody>
      </p:sp>
      <p:sp>
        <p:nvSpPr>
          <p:cNvPr id="3" name="Footer Placeholder 2">
            <a:extLst>
              <a:ext uri="{FF2B5EF4-FFF2-40B4-BE49-F238E27FC236}">
                <a16:creationId xmlns:a16="http://schemas.microsoft.com/office/drawing/2014/main" id="{35C0EBC8-C3EE-4937-8E04-1DDDD67E2885}"/>
              </a:ext>
            </a:extLst>
          </p:cNvPr>
          <p:cNvSpPr>
            <a:spLocks noGrp="1"/>
          </p:cNvSpPr>
          <p:nvPr>
            <p:ph type="ftr" sz="quarter" idx="11"/>
          </p:nvPr>
        </p:nvSpPr>
        <p:spPr/>
        <p:txBody>
          <a:bodyPr/>
          <a:lstStyle/>
          <a:p>
            <a:r>
              <a:rPr lang="en-US"/>
              <a:t>JSPM's RSCOE</a:t>
            </a:r>
          </a:p>
        </p:txBody>
      </p:sp>
      <p:sp>
        <p:nvSpPr>
          <p:cNvPr id="7" name="Slide Number Placeholder 6">
            <a:extLst>
              <a:ext uri="{FF2B5EF4-FFF2-40B4-BE49-F238E27FC236}">
                <a16:creationId xmlns:a16="http://schemas.microsoft.com/office/drawing/2014/main" id="{5F855CD6-D29D-4895-915C-6C947E6DF805}"/>
              </a:ext>
            </a:extLst>
          </p:cNvPr>
          <p:cNvSpPr>
            <a:spLocks noGrp="1"/>
          </p:cNvSpPr>
          <p:nvPr>
            <p:ph type="sldNum" sz="quarter" idx="12"/>
          </p:nvPr>
        </p:nvSpPr>
        <p:spPr/>
        <p:txBody>
          <a:bodyPr/>
          <a:lstStyle/>
          <a:p>
            <a:fld id="{BBAD5F70-D78B-45D4-AAA4-4E223B81D173}" type="slidenum">
              <a:rPr lang="en-US" smtClean="0"/>
              <a:pPr/>
              <a:t>6</a:t>
            </a:fld>
            <a:endParaRPr lang="en-US"/>
          </a:p>
        </p:txBody>
      </p:sp>
      <p:pic>
        <p:nvPicPr>
          <p:cNvPr id="13" name="Picture 12">
            <a:extLst>
              <a:ext uri="{FF2B5EF4-FFF2-40B4-BE49-F238E27FC236}">
                <a16:creationId xmlns:a16="http://schemas.microsoft.com/office/drawing/2014/main" id="{CF989897-9B7A-4E21-9723-92B864AB1ACA}"/>
              </a:ext>
            </a:extLst>
          </p:cNvPr>
          <p:cNvPicPr>
            <a:picLocks noChangeAspect="1"/>
          </p:cNvPicPr>
          <p:nvPr/>
        </p:nvPicPr>
        <p:blipFill>
          <a:blip r:embed="rId2"/>
          <a:stretch>
            <a:fillRect/>
          </a:stretch>
        </p:blipFill>
        <p:spPr>
          <a:xfrm>
            <a:off x="314324" y="1600200"/>
            <a:ext cx="8677275" cy="4572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標題 1"/>
          <p:cNvSpPr>
            <a:spLocks noGrp="1"/>
          </p:cNvSpPr>
          <p:nvPr>
            <p:ph type="title"/>
          </p:nvPr>
        </p:nvSpPr>
        <p:spPr/>
        <p:txBody>
          <a:bodyPr/>
          <a:lstStyle/>
          <a:p>
            <a:pPr eaLnBrk="1" hangingPunct="1"/>
            <a:r>
              <a:rPr lang="en-US" altLang="zh-TW" dirty="0"/>
              <a:t>Rotation Types (2)</a:t>
            </a:r>
            <a:endParaRPr lang="zh-TW" altLang="en-US" dirty="0"/>
          </a:p>
        </p:txBody>
      </p:sp>
      <p:sp>
        <p:nvSpPr>
          <p:cNvPr id="2" name="Date Placeholder 1">
            <a:extLst>
              <a:ext uri="{FF2B5EF4-FFF2-40B4-BE49-F238E27FC236}">
                <a16:creationId xmlns:a16="http://schemas.microsoft.com/office/drawing/2014/main" id="{90DE811F-0BBB-4B58-8636-15994E36CFAF}"/>
              </a:ext>
            </a:extLst>
          </p:cNvPr>
          <p:cNvSpPr>
            <a:spLocks noGrp="1"/>
          </p:cNvSpPr>
          <p:nvPr>
            <p:ph type="dt" sz="half" idx="10"/>
          </p:nvPr>
        </p:nvSpPr>
        <p:spPr/>
        <p:txBody>
          <a:bodyPr/>
          <a:lstStyle/>
          <a:p>
            <a:fld id="{8725D938-85BD-4F89-B1B9-B98277785D0E}" type="datetime1">
              <a:rPr lang="en-US" smtClean="0"/>
              <a:t>7/1/2021</a:t>
            </a:fld>
            <a:endParaRPr lang="en-US"/>
          </a:p>
        </p:txBody>
      </p:sp>
      <p:sp>
        <p:nvSpPr>
          <p:cNvPr id="3" name="Footer Placeholder 2">
            <a:extLst>
              <a:ext uri="{FF2B5EF4-FFF2-40B4-BE49-F238E27FC236}">
                <a16:creationId xmlns:a16="http://schemas.microsoft.com/office/drawing/2014/main" id="{35C0EBC8-C3EE-4937-8E04-1DDDD67E2885}"/>
              </a:ext>
            </a:extLst>
          </p:cNvPr>
          <p:cNvSpPr>
            <a:spLocks noGrp="1"/>
          </p:cNvSpPr>
          <p:nvPr>
            <p:ph type="ftr" sz="quarter" idx="11"/>
          </p:nvPr>
        </p:nvSpPr>
        <p:spPr/>
        <p:txBody>
          <a:bodyPr/>
          <a:lstStyle/>
          <a:p>
            <a:r>
              <a:rPr lang="en-US"/>
              <a:t>JSPM's RSCOE</a:t>
            </a:r>
          </a:p>
        </p:txBody>
      </p:sp>
      <p:sp>
        <p:nvSpPr>
          <p:cNvPr id="7" name="Slide Number Placeholder 6">
            <a:extLst>
              <a:ext uri="{FF2B5EF4-FFF2-40B4-BE49-F238E27FC236}">
                <a16:creationId xmlns:a16="http://schemas.microsoft.com/office/drawing/2014/main" id="{5F855CD6-D29D-4895-915C-6C947E6DF805}"/>
              </a:ext>
            </a:extLst>
          </p:cNvPr>
          <p:cNvSpPr>
            <a:spLocks noGrp="1"/>
          </p:cNvSpPr>
          <p:nvPr>
            <p:ph type="sldNum" sz="quarter" idx="12"/>
          </p:nvPr>
        </p:nvSpPr>
        <p:spPr/>
        <p:txBody>
          <a:bodyPr/>
          <a:lstStyle/>
          <a:p>
            <a:fld id="{BBAD5F70-D78B-45D4-AAA4-4E223B81D173}" type="slidenum">
              <a:rPr lang="en-US" smtClean="0"/>
              <a:pPr/>
              <a:t>7</a:t>
            </a:fld>
            <a:endParaRPr lang="en-US"/>
          </a:p>
        </p:txBody>
      </p:sp>
      <p:pic>
        <p:nvPicPr>
          <p:cNvPr id="8" name="Picture 7">
            <a:extLst>
              <a:ext uri="{FF2B5EF4-FFF2-40B4-BE49-F238E27FC236}">
                <a16:creationId xmlns:a16="http://schemas.microsoft.com/office/drawing/2014/main" id="{A794D6CD-45EA-40CA-8407-88B15D6F3E2E}"/>
              </a:ext>
            </a:extLst>
          </p:cNvPr>
          <p:cNvPicPr>
            <a:picLocks noChangeAspect="1"/>
          </p:cNvPicPr>
          <p:nvPr/>
        </p:nvPicPr>
        <p:blipFill>
          <a:blip r:embed="rId2"/>
          <a:stretch>
            <a:fillRect/>
          </a:stretch>
        </p:blipFill>
        <p:spPr>
          <a:xfrm>
            <a:off x="0" y="1763758"/>
            <a:ext cx="9144000" cy="3722642"/>
          </a:xfrm>
          <a:prstGeom prst="rect">
            <a:avLst/>
          </a:prstGeom>
        </p:spPr>
      </p:pic>
    </p:spTree>
    <p:extLst>
      <p:ext uri="{BB962C8B-B14F-4D97-AF65-F5344CB8AC3E}">
        <p14:creationId xmlns:p14="http://schemas.microsoft.com/office/powerpoint/2010/main" val="3016445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標題 1"/>
          <p:cNvSpPr>
            <a:spLocks noGrp="1"/>
          </p:cNvSpPr>
          <p:nvPr>
            <p:ph type="title"/>
          </p:nvPr>
        </p:nvSpPr>
        <p:spPr/>
        <p:txBody>
          <a:bodyPr/>
          <a:lstStyle/>
          <a:p>
            <a:pPr eaLnBrk="1" hangingPunct="1"/>
            <a:r>
              <a:rPr lang="en-US" altLang="zh-TW" dirty="0"/>
              <a:t>Rotation Types (3)</a:t>
            </a:r>
            <a:endParaRPr lang="zh-TW" altLang="en-US" dirty="0"/>
          </a:p>
        </p:txBody>
      </p:sp>
      <p:sp>
        <p:nvSpPr>
          <p:cNvPr id="26627" name="內容版面配置區 2"/>
          <p:cNvSpPr>
            <a:spLocks noGrp="1"/>
          </p:cNvSpPr>
          <p:nvPr>
            <p:ph idx="1"/>
          </p:nvPr>
        </p:nvSpPr>
        <p:spPr>
          <a:xfrm>
            <a:off x="457200" y="1675449"/>
            <a:ext cx="8229600" cy="4389437"/>
          </a:xfrm>
        </p:spPr>
        <p:txBody>
          <a:bodyPr/>
          <a:lstStyle/>
          <a:p>
            <a:pPr algn="just"/>
            <a:r>
              <a:rPr lang="en-US" b="0" i="0" dirty="0">
                <a:solidFill>
                  <a:srgbClr val="610B4B"/>
                </a:solidFill>
                <a:effectLst/>
                <a:latin typeface="erdana"/>
              </a:rPr>
              <a:t>LR Rotation</a:t>
            </a:r>
          </a:p>
          <a:p>
            <a:pPr marL="0" indent="0" algn="just">
              <a:buNone/>
            </a:pPr>
            <a:r>
              <a:rPr lang="en-US" b="0" i="0" dirty="0">
                <a:solidFill>
                  <a:srgbClr val="333333"/>
                </a:solidFill>
                <a:effectLst/>
                <a:latin typeface="Inter-Regular"/>
              </a:rPr>
              <a:t>Double rotations are bit tougher than single rotation which has already explained above. LR rotation = RR rotation + LL rotation, i.e., first RR rotation is performed on subtree and then LL rotation is performed on full tree, by full tree we mean the first node from the path of inserted node whose balance factor is other than -1, 0, or 1.</a:t>
            </a:r>
          </a:p>
          <a:p>
            <a:pPr marL="342900" lvl="1" indent="0" eaLnBrk="1" hangingPunct="1">
              <a:buNone/>
            </a:pPr>
            <a:endParaRPr lang="en-US" altLang="zh-TW" dirty="0"/>
          </a:p>
          <a:p>
            <a:pPr lvl="1" eaLnBrk="1" hangingPunct="1"/>
            <a:endParaRPr lang="en-US" altLang="zh-TW" dirty="0"/>
          </a:p>
          <a:p>
            <a:pPr lvl="1" eaLnBrk="1" hangingPunct="1"/>
            <a:endParaRPr lang="en-US" altLang="zh-TW" dirty="0"/>
          </a:p>
        </p:txBody>
      </p:sp>
      <p:sp>
        <p:nvSpPr>
          <p:cNvPr id="2" name="Date Placeholder 1">
            <a:extLst>
              <a:ext uri="{FF2B5EF4-FFF2-40B4-BE49-F238E27FC236}">
                <a16:creationId xmlns:a16="http://schemas.microsoft.com/office/drawing/2014/main" id="{C00285ED-E8A1-4BE3-BDEB-CBB38FCD6E86}"/>
              </a:ext>
            </a:extLst>
          </p:cNvPr>
          <p:cNvSpPr>
            <a:spLocks noGrp="1"/>
          </p:cNvSpPr>
          <p:nvPr>
            <p:ph type="dt" sz="half" idx="10"/>
          </p:nvPr>
        </p:nvSpPr>
        <p:spPr/>
        <p:txBody>
          <a:bodyPr/>
          <a:lstStyle/>
          <a:p>
            <a:fld id="{04624534-F4B8-415F-8714-92A2800E16BF}" type="datetime1">
              <a:rPr lang="en-US" smtClean="0"/>
              <a:t>7/1/2021</a:t>
            </a:fld>
            <a:endParaRPr lang="en-US"/>
          </a:p>
        </p:txBody>
      </p:sp>
      <p:sp>
        <p:nvSpPr>
          <p:cNvPr id="3" name="Footer Placeholder 2">
            <a:extLst>
              <a:ext uri="{FF2B5EF4-FFF2-40B4-BE49-F238E27FC236}">
                <a16:creationId xmlns:a16="http://schemas.microsoft.com/office/drawing/2014/main" id="{7646A7C3-2153-420D-BBC9-F82327CE5664}"/>
              </a:ext>
            </a:extLst>
          </p:cNvPr>
          <p:cNvSpPr>
            <a:spLocks noGrp="1"/>
          </p:cNvSpPr>
          <p:nvPr>
            <p:ph type="ftr" sz="quarter" idx="11"/>
          </p:nvPr>
        </p:nvSpPr>
        <p:spPr/>
        <p:txBody>
          <a:bodyPr/>
          <a:lstStyle/>
          <a:p>
            <a:r>
              <a:rPr lang="en-US"/>
              <a:t>JSPM's RSCOE</a:t>
            </a:r>
          </a:p>
        </p:txBody>
      </p:sp>
      <p:sp>
        <p:nvSpPr>
          <p:cNvPr id="7" name="Slide Number Placeholder 6">
            <a:extLst>
              <a:ext uri="{FF2B5EF4-FFF2-40B4-BE49-F238E27FC236}">
                <a16:creationId xmlns:a16="http://schemas.microsoft.com/office/drawing/2014/main" id="{6FD5908E-0EB0-4BDA-BEF9-2A6D1B4386DC}"/>
              </a:ext>
            </a:extLst>
          </p:cNvPr>
          <p:cNvSpPr>
            <a:spLocks noGrp="1"/>
          </p:cNvSpPr>
          <p:nvPr>
            <p:ph type="sldNum" sz="quarter" idx="12"/>
          </p:nvPr>
        </p:nvSpPr>
        <p:spPr/>
        <p:txBody>
          <a:bodyPr/>
          <a:lstStyle/>
          <a:p>
            <a:fld id="{BBAD5F70-D78B-45D4-AAA4-4E223B81D173}"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標題 1"/>
          <p:cNvSpPr>
            <a:spLocks noGrp="1"/>
          </p:cNvSpPr>
          <p:nvPr>
            <p:ph type="title"/>
          </p:nvPr>
        </p:nvSpPr>
        <p:spPr/>
        <p:txBody>
          <a:bodyPr/>
          <a:lstStyle/>
          <a:p>
            <a:pPr eaLnBrk="1" hangingPunct="1"/>
            <a:r>
              <a:rPr lang="en-US" altLang="zh-TW" dirty="0"/>
              <a:t>Rotation Types (3)</a:t>
            </a:r>
            <a:endParaRPr lang="zh-TW" altLang="en-US" dirty="0"/>
          </a:p>
        </p:txBody>
      </p:sp>
      <p:sp>
        <p:nvSpPr>
          <p:cNvPr id="2" name="Date Placeholder 1">
            <a:extLst>
              <a:ext uri="{FF2B5EF4-FFF2-40B4-BE49-F238E27FC236}">
                <a16:creationId xmlns:a16="http://schemas.microsoft.com/office/drawing/2014/main" id="{C00285ED-E8A1-4BE3-BDEB-CBB38FCD6E86}"/>
              </a:ext>
            </a:extLst>
          </p:cNvPr>
          <p:cNvSpPr>
            <a:spLocks noGrp="1"/>
          </p:cNvSpPr>
          <p:nvPr>
            <p:ph type="dt" sz="half" idx="10"/>
          </p:nvPr>
        </p:nvSpPr>
        <p:spPr/>
        <p:txBody>
          <a:bodyPr/>
          <a:lstStyle/>
          <a:p>
            <a:fld id="{04624534-F4B8-415F-8714-92A2800E16BF}" type="datetime1">
              <a:rPr lang="en-US" smtClean="0"/>
              <a:t>7/1/2021</a:t>
            </a:fld>
            <a:endParaRPr lang="en-US"/>
          </a:p>
        </p:txBody>
      </p:sp>
      <p:sp>
        <p:nvSpPr>
          <p:cNvPr id="3" name="Footer Placeholder 2">
            <a:extLst>
              <a:ext uri="{FF2B5EF4-FFF2-40B4-BE49-F238E27FC236}">
                <a16:creationId xmlns:a16="http://schemas.microsoft.com/office/drawing/2014/main" id="{7646A7C3-2153-420D-BBC9-F82327CE5664}"/>
              </a:ext>
            </a:extLst>
          </p:cNvPr>
          <p:cNvSpPr>
            <a:spLocks noGrp="1"/>
          </p:cNvSpPr>
          <p:nvPr>
            <p:ph type="ftr" sz="quarter" idx="11"/>
          </p:nvPr>
        </p:nvSpPr>
        <p:spPr/>
        <p:txBody>
          <a:bodyPr/>
          <a:lstStyle/>
          <a:p>
            <a:r>
              <a:rPr lang="en-US"/>
              <a:t>JSPM's RSCOE</a:t>
            </a:r>
          </a:p>
        </p:txBody>
      </p:sp>
      <p:sp>
        <p:nvSpPr>
          <p:cNvPr id="7" name="Slide Number Placeholder 6">
            <a:extLst>
              <a:ext uri="{FF2B5EF4-FFF2-40B4-BE49-F238E27FC236}">
                <a16:creationId xmlns:a16="http://schemas.microsoft.com/office/drawing/2014/main" id="{6FD5908E-0EB0-4BDA-BEF9-2A6D1B4386DC}"/>
              </a:ext>
            </a:extLst>
          </p:cNvPr>
          <p:cNvSpPr>
            <a:spLocks noGrp="1"/>
          </p:cNvSpPr>
          <p:nvPr>
            <p:ph type="sldNum" sz="quarter" idx="12"/>
          </p:nvPr>
        </p:nvSpPr>
        <p:spPr/>
        <p:txBody>
          <a:bodyPr/>
          <a:lstStyle/>
          <a:p>
            <a:fld id="{BBAD5F70-D78B-45D4-AAA4-4E223B81D173}" type="slidenum">
              <a:rPr lang="en-US" smtClean="0"/>
              <a:pPr/>
              <a:t>9</a:t>
            </a:fld>
            <a:endParaRPr lang="en-US"/>
          </a:p>
        </p:txBody>
      </p:sp>
      <p:sp>
        <p:nvSpPr>
          <p:cNvPr id="5" name="Content Placeholder 4">
            <a:extLst>
              <a:ext uri="{FF2B5EF4-FFF2-40B4-BE49-F238E27FC236}">
                <a16:creationId xmlns:a16="http://schemas.microsoft.com/office/drawing/2014/main" id="{E44B6488-6873-48B7-8650-8D3C15BE9856}"/>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55BD5BCE-B2BB-46D6-859A-BC92A7B414DB}"/>
              </a:ext>
            </a:extLst>
          </p:cNvPr>
          <p:cNvPicPr>
            <a:picLocks noChangeAspect="1"/>
          </p:cNvPicPr>
          <p:nvPr/>
        </p:nvPicPr>
        <p:blipFill>
          <a:blip r:embed="rId2"/>
          <a:stretch>
            <a:fillRect/>
          </a:stretch>
        </p:blipFill>
        <p:spPr>
          <a:xfrm>
            <a:off x="76200" y="1716134"/>
            <a:ext cx="9144000" cy="4650377"/>
          </a:xfrm>
          <a:prstGeom prst="rect">
            <a:avLst/>
          </a:prstGeom>
        </p:spPr>
      </p:pic>
    </p:spTree>
    <p:extLst>
      <p:ext uri="{BB962C8B-B14F-4D97-AF65-F5344CB8AC3E}">
        <p14:creationId xmlns:p14="http://schemas.microsoft.com/office/powerpoint/2010/main" val="1298189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1070</Words>
  <Application>Microsoft Office PowerPoint</Application>
  <PresentationFormat>On-screen Show (4:3)</PresentationFormat>
  <Paragraphs>386</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erdana</vt:lpstr>
      <vt:lpstr>Inter-Regular</vt:lpstr>
      <vt:lpstr>Times New Roman</vt:lpstr>
      <vt:lpstr>Wingdings</vt:lpstr>
      <vt:lpstr>Office Theme</vt:lpstr>
      <vt:lpstr>AVL Tree</vt:lpstr>
      <vt:lpstr>PowerPoint Presentation</vt:lpstr>
      <vt:lpstr>PowerPoint Presentation</vt:lpstr>
      <vt:lpstr>PowerPoint Presentation</vt:lpstr>
      <vt:lpstr>PowerPoint Presentation</vt:lpstr>
      <vt:lpstr>Rotation Types (1)</vt:lpstr>
      <vt:lpstr>Rotation Types (2)</vt:lpstr>
      <vt:lpstr>Rotation Types (3)</vt:lpstr>
      <vt:lpstr>Rotation Types (3)</vt:lpstr>
      <vt:lpstr>Rotation Types (3)</vt:lpstr>
      <vt:lpstr>Rotation Types (4)</vt:lpstr>
      <vt:lpstr>Rotation Types (4)</vt:lpstr>
      <vt:lpstr>Rotation Types (4)</vt:lpstr>
      <vt:lpstr>Construction of an AVL Tree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STP</dc:creator>
  <cp:lastModifiedBy>Amruta Hingmire</cp:lastModifiedBy>
  <cp:revision>33</cp:revision>
  <dcterms:created xsi:type="dcterms:W3CDTF">2019-11-05T06:20:13Z</dcterms:created>
  <dcterms:modified xsi:type="dcterms:W3CDTF">2021-07-01T12:05:30Z</dcterms:modified>
</cp:coreProperties>
</file>