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58" r:id="rId9"/>
    <p:sldId id="260" r:id="rId10"/>
    <p:sldId id="261" r:id="rId11"/>
    <p:sldId id="262" r:id="rId12"/>
    <p:sldId id="263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302" r:id="rId25"/>
    <p:sldId id="293" r:id="rId26"/>
    <p:sldId id="294" r:id="rId27"/>
    <p:sldId id="297" r:id="rId28"/>
    <p:sldId id="298" r:id="rId29"/>
    <p:sldId id="299" r:id="rId30"/>
    <p:sldId id="300" r:id="rId31"/>
    <p:sldId id="295" r:id="rId32"/>
    <p:sldId id="301" r:id="rId33"/>
    <p:sldId id="290" r:id="rId34"/>
    <p:sldId id="304" r:id="rId35"/>
    <p:sldId id="306" r:id="rId36"/>
    <p:sldId id="307" r:id="rId37"/>
    <p:sldId id="305" r:id="rId38"/>
    <p:sldId id="308" r:id="rId39"/>
    <p:sldId id="309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1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4E8F-8CD4-4D0A-AB05-88E16F895248}" type="datetimeFigureOut">
              <a:rPr lang="en-IN" smtClean="0"/>
              <a:pPr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52137-E336-4832-8E25-22C027F2D4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55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4408D-AEA9-4B95-B80E-0D546096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6D76A8-D097-4914-B750-3EDB77A81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FF60F-D158-4C72-9525-90FB4029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5B94-C6C0-4A7E-9CF5-B2854CFA253F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2B5DA1-5A43-4573-A3B0-166EE8F2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516994-E9B8-45E9-8F90-CF3BB46C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83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BEFFD-D4E8-41BA-BC32-C405BE8F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AF2339-235C-44B8-BDB1-A284338B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332DC-2A0C-4B8C-B70F-ECD96CA7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6186-28B7-4539-8D35-B9867520A1D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6201BA-8BEA-441A-A46B-A927A5BB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A08FA4-5B3C-40BB-8240-4C4B7AC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81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25FF584-BF82-45A5-9F6F-65DC76E0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14E4F-B4B8-4F10-8445-DADB0174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F29417-71B8-472D-A18A-FCDC097A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B25-8BDB-412A-BD0D-BF8FA6B05E5F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35BEFC-FB43-478B-A8F5-61E4CEE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58DD6D-3D2D-4F71-BB26-6912FD7A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20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9DB21-49EB-4F17-9F04-60CE9D6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B0CC36-916C-4FBC-9A23-0D7632DE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3D18A3-35F7-4F43-81B0-C61093AD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3F1D8F-136F-4444-B410-4F9DF1D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718165-1D37-4BE6-A6C6-A54A79A9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730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F9A5-8DEF-4158-92BA-386859F1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3BEA32-D10F-4877-8103-479BA59A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4736DA-2BB2-49F3-AD26-1103DA9C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FD6F-4629-4B42-BFE3-1FC1B707606E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F681EA-ACEB-4C90-B864-440F0971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39B4CE-D51D-4826-B0CD-B4CCB8B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06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B24BC-85EB-48D2-916F-972A006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A84801-D81A-4B12-901B-6C5E51D4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1FA1C40-7300-4793-B648-A8D05932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44BF5B-2121-4CB6-86CB-C34450E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4EFC-4F92-4988-B7FD-20690CDF00A4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0EC281-83E6-4F0E-AA15-D2189A57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1B0D67-B795-4801-821F-4AC4914D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567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CB653-C7DA-4D46-ACC7-3F5F4B8B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273E62-8E81-46E2-B7AE-6662139F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B6D4EF-CA2A-499C-974C-0E2FA464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19F86C1-E8DB-431F-A85C-A60907C41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4150A77-A5CA-4F5E-A46B-0A147DCB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A898987-F348-4A1D-A4F0-541951FD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5E6D-E639-432E-8358-625D74524904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DECECC-32B3-40B2-86F7-34AA97B6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DF92AA-0F9C-404D-B1F6-36A0AAF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5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17374C-F177-467B-85C0-D447683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C80E3C5-0A70-4D3A-A16D-C214757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D067-E61F-433D-A950-5F26EF7169E4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DE9205-37F3-4D52-81D4-E6C7EC90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4B26E3-852A-478F-9C7F-0EFC2FC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27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2DE9E6-C711-423C-9E7F-AA31FDE5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662F-876E-4044-A9E5-5B5A342A5F9B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B183EA-6AA0-4999-9AD0-B0E92B16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E59728-8526-44FF-A491-5EB8A147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41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9DE986-FD09-46B9-B596-36B46A4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77AC60-5289-446B-A1A9-CDBAE1B3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2940AEF-B159-4D92-8E4B-95B48A0D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F66513-0E2D-4156-83D0-F398C0CA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AB8A-07B5-449D-A082-5CC7D0D4549D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45FF83-604E-4B64-9BF5-50C79FEB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05A66-D599-4095-9747-071D87C9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61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D2FE2-B0F7-4BFF-B671-2AF294B4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1A10947-FB0C-4CA7-8268-D709A9E4E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96EA59-8D57-435C-8F12-65A7C39F4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B4466A-0D5A-41B9-9E36-9899ED92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47ED-D33C-48CB-ACB7-9219646E227E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029AD3-2F1D-4754-B317-0A4080D7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34547F-A45F-47F8-8A8D-AEBEC5D4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45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0A6188-B058-4200-A876-E7DD5B59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9219DF-BE05-4300-883E-C6307965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C7FA33-2D83-4DFB-A18C-43482E0D9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B4AA-A3A1-4D38-871C-670666E3F062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62BD81-2575-4D94-AE13-4DDC7DED3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1FF8D9-AC87-4197-9A7B-62CA2A7CC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B900-EFCC-4C8A-94DC-0ADECD2AC4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38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4/01/c-passing-pointers-to-functions/" TargetMode="External"/><Relationship Id="rId2" Type="http://schemas.openxmlformats.org/officeDocument/2006/relationships/hyperlink" Target="https://beginnersbook.com/2014/01/c-pointer-to-poin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ginnersbook.com/2014/01/c-function-pointer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c-examples/" TargetMode="External"/><Relationship Id="rId2" Type="http://schemas.openxmlformats.org/officeDocument/2006/relationships/hyperlink" Target="https://www.geeksforgeeks.org/pointers-in-c-and-c-set-1-introduction-arithmetic-and-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644529-3227-4590-AB98-4A65FE92F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 &amp;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E448C5-8E65-45EF-8C26-605D0BBB8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796A0-56D2-4903-A7D8-D4DD95FE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88ED-BC2A-4303-B516-8B9F2141ED0E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B16AE0-5C05-474C-BC99-09A65ECB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6366AE-20A7-436E-8097-7A4CCB30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59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4D979-71DC-4069-89DA-C4388DD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5DEE3E-95D1-4097-A8EC-724F8677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cap="all" dirty="0">
                <a:solidFill>
                  <a:srgbClr val="222222"/>
                </a:solidFill>
                <a:effectLst/>
                <a:latin typeface="Montserrat"/>
              </a:rPr>
              <a:t>TWO DIMENSIONAL ARRAY IN C:</a:t>
            </a:r>
          </a:p>
          <a:p>
            <a:pPr marL="0" indent="0" algn="just" fontAlgn="base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Two dimensional array is nothing but array of array.</a:t>
            </a:r>
          </a:p>
          <a:p>
            <a:pPr marL="0" indent="0" algn="just" fontAlgn="base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syntax :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erriweather"/>
              </a:rPr>
              <a:t>data_type</a:t>
            </a: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erriweather"/>
              </a:rPr>
              <a:t>array_name</a:t>
            </a: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[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erriweather"/>
              </a:rPr>
              <a:t>num_of_rows</a:t>
            </a: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][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erriweather"/>
              </a:rPr>
              <a:t>num_of_column</a:t>
            </a: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];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4A0C3C-1AD9-4D71-A128-6DE7BC34DB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71900"/>
            <a:ext cx="7439025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F62F0C-03D4-4FB9-9E12-6FFDC2C64B5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2363" y="3630612"/>
            <a:ext cx="4268120" cy="2546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F117AC-418E-4C3F-B86B-67B5A1090AFF}"/>
              </a:ext>
            </a:extLst>
          </p:cNvPr>
          <p:cNvSpPr txBox="1"/>
          <p:nvPr/>
        </p:nvSpPr>
        <p:spPr>
          <a:xfrm>
            <a:off x="8720138" y="3495675"/>
            <a:ext cx="1443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a[3][4];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7ECD7-349E-4A87-A785-23CFA4AA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B050-1D77-4A23-9009-2593B46C5F2C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3FA96B-CFC8-4F49-B6DB-C22BAFAA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2EFB68CA-1658-45BB-BEF6-92BBE36A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54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4D979-71DC-4069-89DA-C4388DD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2D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42E457-2940-43C9-9F8B-7E5F3B73DC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7887" y="1690688"/>
            <a:ext cx="7896225" cy="46577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B14B36A-8210-433A-9D17-24AA5A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2A11-EFE7-439B-9ABA-7502F5C9C73F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832D4B-39E8-48FD-A0AC-16D973A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7AE31B-CE9C-41DA-99BF-CC1B9EA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2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4D979-71DC-4069-89DA-C4388DD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2D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A32CA53-FF60-4F70-BCC2-8005CE1A9E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025" y="1387475"/>
            <a:ext cx="9696450" cy="5105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8F3C642-D412-4EBE-967F-9806E90E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BCF9-BA02-4BF5-80BA-E3A13B42C40D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7CF88F-E1C9-437E-B284-4FB075AA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37262C-7965-437C-9B85-8E45927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0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68677-266E-4C84-A832-9121920E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7D69E5-D973-4BE8-BEB5-09932DC6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pointer in C language is a variable which stores the address of another variable.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variable can be of type int, char, array, function, or any other pointer.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size of the pointer depends on the architecture. However, in 32-bit architecture the size of a pointer is 2 byte.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B9A6AD-03BC-4F19-81BA-62FE4CA3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8246B4-EDA4-42AD-816F-043E591C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1E9D05-E095-457D-9760-E0EAC79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3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1FE2F9-C12C-428F-B8FA-1791F898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FE89C-2B66-4356-A2F5-063B811E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D353E4-3E5B-47A4-AEF4-2D253F25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7B19AD-04D9-4171-91A3-27FB78D9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E651E-644C-4D83-A086-61E1B0A7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FC77B6-4FFC-458B-8653-730804130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24" y="4559300"/>
            <a:ext cx="10496550" cy="107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95453F-99EF-46B2-8885-07B825C807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137" y="1870075"/>
            <a:ext cx="6943725" cy="2352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67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A570A2-F4F2-47E3-84D6-3C38A557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Declaring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C8C69-332F-4FAB-9FBA-1113E6B8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pointer in c language can be declared using * (asterisk symbol).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345E02-8706-4F30-81A5-E323F1F7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C54F88-D210-49E5-9F6C-FA761A40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FF4D37-E22F-4A9D-B5E4-210E2B5F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36C087-F5F1-4362-AE3A-D423F6ED00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8112" y="2890837"/>
            <a:ext cx="4295775" cy="107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0E6B31E-323C-491D-967B-CA8BAC4A9C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8511" y="4321175"/>
            <a:ext cx="6291263" cy="169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372DD03-C5C9-4359-BD32-BF1EBC6868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5712619"/>
            <a:ext cx="1066800" cy="352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38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FE739-E92D-497B-862E-C12583F3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2DDEC4-C838-48AC-AFED-BBB5FE7B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8D03D-1059-4EDE-8AC6-39F0194E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D0D1B8-D1FB-47B4-A692-628B2C2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0C3052-1248-467A-A2CC-97421178E1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562" y="2347912"/>
            <a:ext cx="8696325" cy="3533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4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4C2441-1025-42E1-A527-688C4A9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Value of Thing Pointed by Pointers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270DDA-0E36-40F0-B300-48C6C08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27145B-7D7B-4EEA-BD94-24B567D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7FE0A2-18E5-4037-81A5-6DAC9509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6483352-634A-4734-9AA1-00BD089D00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7" y="2200275"/>
            <a:ext cx="11401425" cy="3143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72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B6835-808B-4C31-B958-3290136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3AD21-4409-4F07-97ED-B079D04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B7FA9-9B78-4386-B2EA-6E2A28B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0E803-F56C-4664-845B-2BC3C56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6FA889F-0754-4AD4-9042-F8A3EC6EAD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50" y="2185987"/>
            <a:ext cx="8572500" cy="2486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80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B6835-808B-4C31-B958-3290136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3AD21-4409-4F07-97ED-B079D04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B7FA9-9B78-4386-B2EA-6E2A28B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0E803-F56C-4664-845B-2BC3C56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05F569-D6A1-415C-85DA-5E2AC395EC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700" y="2062162"/>
            <a:ext cx="8610600" cy="2733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1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B6D168-CB37-4B77-AA39-7FAC6A91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B105AA-FCA8-4BFB-AE37-A5DE2AA1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An array is defined as finite ordered collection of homogenous data, stored in contiguous memory locations.</a:t>
            </a:r>
          </a:p>
          <a:p>
            <a:pPr marL="0" indent="0">
              <a:buNone/>
            </a:pPr>
            <a:r>
              <a:rPr lang="en-US" dirty="0"/>
              <a:t>Here the words,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finite </a:t>
            </a:r>
            <a:r>
              <a:rPr lang="en-US" dirty="0">
                <a:solidFill>
                  <a:srgbClr val="002060"/>
                </a:solidFill>
              </a:rPr>
              <a:t>means data range must be defined.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ordered</a:t>
            </a:r>
            <a:r>
              <a:rPr lang="en-US" dirty="0">
                <a:solidFill>
                  <a:srgbClr val="002060"/>
                </a:solidFill>
              </a:rPr>
              <a:t> means data must be stored in continuous memory addresses.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homogenous</a:t>
            </a:r>
            <a:r>
              <a:rPr lang="en-US" dirty="0">
                <a:solidFill>
                  <a:srgbClr val="002060"/>
                </a:solidFill>
              </a:rPr>
              <a:t> means data must be of similar data type.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CC8E-1141-4E80-9DD3-EF01A750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A9B7-4FFA-4078-A83E-8FF18D69E8C6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8390BF-54BD-46C3-AE62-0EB91D89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D2B3B2-4201-4477-A9C0-92020B0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49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B6835-808B-4C31-B958-3290136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3AD21-4409-4F07-97ED-B079D04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B7FA9-9B78-4386-B2EA-6E2A28B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0E803-F56C-4664-845B-2BC3C56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E28438-DF5E-49D4-BE0D-2A1E026573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062" y="1990725"/>
            <a:ext cx="9667875" cy="2876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7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B6835-808B-4C31-B958-3290136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3AD21-4409-4F07-97ED-B079D04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B7FA9-9B78-4386-B2EA-6E2A28B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0E803-F56C-4664-845B-2BC3C56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C9183E1-6348-4D95-8EBB-BB1573C8D3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0" y="2071687"/>
            <a:ext cx="8953500" cy="2714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1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B6835-808B-4C31-B958-3290136E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Explanation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3AD21-4409-4F07-97ED-B079D04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B7FA9-9B78-4386-B2EA-6E2A28BE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60E803-F56C-4664-845B-2BC3C56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97D3714-B1F1-4BC9-8392-D2E2824CC4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10058400" cy="289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13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DA23E-5B6E-4970-BD6D-35DC10F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Usage of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B98C4-0736-44E4-A9EC-2BD735FE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many applications of pointers in c language.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Dynamic memory allocation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c language, we can dynamically allocate memory using malloc() and </a:t>
            </a:r>
            <a:r>
              <a:rPr lang="en-US" dirty="0" err="1"/>
              <a:t>calloc</a:t>
            </a:r>
            <a:r>
              <a:rPr lang="en-US" dirty="0"/>
              <a:t>() functions where the pointer is used.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2) Arrays, Functions, and Structures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Pointers in c language are widely used in arrays, functions, and structures. It reduces the code and improves the performance.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DD31C0-E510-4F36-BBBA-9118466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41050E-F593-4433-9146-B72244F1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FFF1DB-7E65-4D5E-BE0A-73A93B4C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57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F6B44-8FE4-4743-A284-555507D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462B3F-7579-4EF1-8214-CEF5CC4E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" panose="020B0604020202020204" pitchFamily="34" charset="0"/>
              </a:rPr>
              <a:t>   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Write a program in C to add two numbers using pointers.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EED5D8-F6E6-4975-9074-49B9A760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9C14C5-BE82-49E4-820E-B79F89ED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E5AF76-D9BE-4202-85B0-37EDA96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3074" name="Picture 2" descr="C Exercises: Pictorial: Add two numbers.">
            <a:extLst>
              <a:ext uri="{FF2B5EF4-FFF2-40B4-BE49-F238E27FC236}">
                <a16:creationId xmlns="" xmlns:a16="http://schemas.microsoft.com/office/drawing/2014/main" id="{0DF11EB2-C636-476E-806B-49F76E0A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586037"/>
            <a:ext cx="6438900" cy="3952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842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FD6DD-4567-4D10-9708-D8B6A5DF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02E25-484D-435F-82A9-EB689AD3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String is a sequence of characters which we save in an array. And in C programming language the \0 null character marks the end of a string.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Creating a string</a:t>
            </a:r>
          </a:p>
          <a:p>
            <a:r>
              <a:rPr lang="en-US" dirty="0"/>
              <a:t>In the following example we are creating a string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character array of size 6.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62764F-188B-410E-9F17-4A75204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35D091-B738-4F45-A434-B52C283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D4136-682C-4F77-BC7B-607B6C5B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CEC8834-0DE8-4E4B-A9F0-CD895A431F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2787" y="4595812"/>
            <a:ext cx="4105275" cy="581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61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FD6DD-4567-4D10-9708-D8B6A5DF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62764F-188B-410E-9F17-4A75204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35D091-B738-4F45-A434-B52C283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D4136-682C-4F77-BC7B-607B6C5B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CEC8834-0DE8-4E4B-A9F0-CD895A431F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081212"/>
            <a:ext cx="4105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B65B02-16A7-498D-B925-90A24C2CDA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123406"/>
            <a:ext cx="10610850" cy="2771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30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FFD6DD-4567-4D10-9708-D8B6A5DF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62764F-188B-410E-9F17-4A752045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35D091-B738-4F45-A434-B52C283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0D4136-682C-4F77-BC7B-607B6C5B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AB2E2DF-9ECC-476E-A4E5-27EEE5087D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1641475"/>
            <a:ext cx="9067800" cy="4714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74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B75232-8291-4DA3-BAAF-2AEA7336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B1D5DC-5AEB-434F-9436-E103B6C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9F3317-2410-4785-855B-7F496159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6AA1E8-CBD1-4854-989E-A3F4A07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2D3276-33F9-4E10-9C31-B2C796BCA6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1409700"/>
            <a:ext cx="7667625" cy="52101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5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059C-5A0D-4F8D-A77B-F7E6FEDC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039B2-676C-4BA5-B731-6A47908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46546D-7F3F-436B-8AD5-597850AE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A8B985-B7C9-463E-9458-10B36CF4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4BB3474-3798-4122-A729-B5ACC5C097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1966119"/>
            <a:ext cx="1083945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09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BDCB0E-4465-4CF8-83B3-38FFE06D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Syntax</a:t>
            </a:r>
            <a:r>
              <a:rPr lang="en-IN" dirty="0" smtClean="0"/>
              <a:t> of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841BFB-28D8-4A05-9FED-570B6ED9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Syntax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dirty="0" err="1" smtClean="0"/>
              <a:t>data_type</a:t>
            </a:r>
            <a:r>
              <a:rPr lang="fr-FR" dirty="0" smtClean="0"/>
              <a:t>  </a:t>
            </a:r>
            <a:r>
              <a:rPr lang="fr-FR" dirty="0" err="1" smtClean="0"/>
              <a:t>array_name</a:t>
            </a:r>
            <a:r>
              <a:rPr lang="fr-FR" dirty="0" smtClean="0"/>
              <a:t>[size];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arr</a:t>
            </a:r>
            <a:r>
              <a:rPr lang="fr-FR" dirty="0" smtClean="0"/>
              <a:t>[5];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Here, array named as </a:t>
            </a:r>
            <a:r>
              <a:rPr lang="en-US" b="1" dirty="0" err="1" smtClean="0"/>
              <a:t>arr</a:t>
            </a:r>
            <a:r>
              <a:rPr lang="en-US" dirty="0" smtClean="0"/>
              <a:t> is declared with size 5. It means array </a:t>
            </a:r>
            <a:r>
              <a:rPr lang="en-US" b="1" dirty="0" err="1" smtClean="0"/>
              <a:t>arr</a:t>
            </a:r>
            <a:r>
              <a:rPr lang="en-US" dirty="0" smtClean="0"/>
              <a:t> can store 5 integer data values.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322181-E2C9-4ED0-960A-60547E1F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97CC-7C35-4CFF-B0BA-E4D11264421F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A46CB1-4156-4BCF-9FB4-8BD9BF67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E7A19F-3A71-420F-BD72-5B50463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59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F2FD3-6A61-41C7-9F88-AE377A9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Character Array &amp;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0216F8-F863-4C3F-B603-DE559597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DB4F94-0705-4B96-831A-5F78F151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951FFE-0A00-462A-9799-98F789BA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7DC21F8-3427-492F-9FCB-056A4CB1B3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9337" y="1690688"/>
            <a:ext cx="7553325" cy="49148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6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2935-50D8-4697-8310-4A4F1B2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&amp;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887FC-B4AE-4D73-A639-AEB18F26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9E64B8-54FC-4FD4-ABCB-11F7FA32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4F07EB-5EE2-4513-BF1F-CDCE36F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E92C60F-2427-4A57-9933-E4F30A232D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0762" y="1354932"/>
            <a:ext cx="7777163" cy="5137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83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D2935-50D8-4697-8310-4A4F1B2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&amp; Pointer: </a:t>
            </a:r>
            <a:r>
              <a:rPr lang="en-US" dirty="0"/>
              <a:t>Passing string to a Function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887FC-B4AE-4D73-A639-AEB18F26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9E64B8-54FC-4FD4-ABCB-11F7FA32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4F07EB-5EE2-4513-BF1F-CDCE36F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1A847B-CFD1-420C-A822-25B022073D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443037"/>
            <a:ext cx="8515350" cy="5095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4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FCFE6B-5E5A-44FD-96B0-F0347FC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BFF31-6689-4E00-BDF2-249D57FF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426"/>
                </a:solidFill>
                <a:effectLst/>
              </a:rPr>
              <a:t>1) </a:t>
            </a:r>
            <a:r>
              <a:rPr lang="en-US" sz="2400" b="1" i="0" u="none" strike="noStrike" dirty="0">
                <a:solidFill>
                  <a:srgbClr val="7DC246"/>
                </a:solidFill>
                <a:effectLst/>
                <a:hlinkClick r:id="rId2"/>
              </a:rPr>
              <a:t>Pointer to Pointer</a:t>
            </a:r>
            <a:r>
              <a:rPr lang="en-US" sz="2400" b="0" i="0" dirty="0">
                <a:solidFill>
                  <a:srgbClr val="222426"/>
                </a:solidFill>
                <a:effectLst/>
              </a:rPr>
              <a:t> – A pointer can point to another pointer (which means it can store the address of another pointer), such pointers are known as double pointer OR pointer to pointer.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426"/>
                </a:solidFill>
                <a:effectLst/>
              </a:rPr>
              <a:t>2) </a:t>
            </a:r>
            <a:r>
              <a:rPr lang="en-US" sz="2400" b="1" i="0" u="none" strike="noStrike" dirty="0">
                <a:solidFill>
                  <a:srgbClr val="7DC246"/>
                </a:solidFill>
                <a:effectLst/>
                <a:hlinkClick r:id="rId3"/>
              </a:rPr>
              <a:t>Passing pointers to function</a:t>
            </a:r>
            <a:r>
              <a:rPr lang="en-US" sz="2400" b="0" i="0" dirty="0">
                <a:solidFill>
                  <a:srgbClr val="222426"/>
                </a:solidFill>
                <a:effectLst/>
              </a:rPr>
              <a:t> – Pointers can also be passed as an argument to a function, using this feature a function can be called by reference as well as an array can be passed to a function while calling.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22426"/>
                </a:solidFill>
                <a:effectLst/>
              </a:rPr>
              <a:t>3) </a:t>
            </a:r>
            <a:r>
              <a:rPr lang="en-US" sz="2400" b="1" i="0" u="none" strike="noStrike" dirty="0">
                <a:solidFill>
                  <a:srgbClr val="7DC246"/>
                </a:solidFill>
                <a:effectLst/>
                <a:hlinkClick r:id="rId4"/>
              </a:rPr>
              <a:t>Function pointers</a:t>
            </a:r>
            <a:r>
              <a:rPr lang="en-US" sz="2400" b="0" i="0" dirty="0">
                <a:solidFill>
                  <a:srgbClr val="222426"/>
                </a:solidFill>
                <a:effectLst/>
              </a:rPr>
              <a:t> – A function pointer is just like another pointer, it is used for storing the address of a function. Function pointer can also be used for calling a function in C program.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F4EE4E-139C-492C-B0D0-5DAED3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8138BE-7395-4B21-9879-7317ECEB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55769-F0BD-44EF-B20F-17E58C54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31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1B6BB-E44D-4C08-BF38-FE58FA7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A9D41F-9040-4FB4-B49D-6906E3B8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An array name is a constant pointer to the first element of the array. Therefore, in the declaration −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balance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 pointer to &amp;balance[0], which is the address of the first element of the array balance. Thus, the following program fragment assigns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as the address of the first element of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balance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−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F2F352-3FAB-47F9-8862-D7017EAF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E9BDDC-A18B-481A-BCC7-31D8805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5CAA4-29EA-425C-BE17-141CFEE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47A746-7BE8-4711-BA7E-4C8DFDC951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2752725"/>
            <a:ext cx="2867025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617F964-F4D3-4999-87D0-ED18794459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4651375"/>
            <a:ext cx="3886200" cy="1362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03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1B6BB-E44D-4C08-BF38-FE58FA7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A9D41F-9040-4FB4-B49D-6906E3B8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184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you store the address of the first element in 'p', you can access the array elements using *p, *(p+1), *(p+2) and so 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F2F352-3FAB-47F9-8862-D7017EAF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E9BDDC-A18B-481A-BCC7-31D8805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5CAA4-29EA-425C-BE17-141CFEE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3FF312-2C55-4481-A9B0-6A77EFFB89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5175" y="1690688"/>
            <a:ext cx="6677025" cy="5026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23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1B6BB-E44D-4C08-BF38-FE58FA7E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A9D41F-9040-4FB4-B49D-6906E3B81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184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you store the address of the first element in 'p', you can access the array elements using *p, *(p+1), *(p+2) and so 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F2F352-3FAB-47F9-8862-D7017EAF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E9BDDC-A18B-481A-BCC7-31D8805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5CAA4-29EA-425C-BE17-141CFEE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5618BB2-82A2-41AB-B074-70F75E4D8E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009775"/>
            <a:ext cx="489585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4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7BCF8-BEA5-41F2-AF8B-053DC791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90D91-21E4-4BB2-BEF4-08854C90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“</a:t>
            </a:r>
            <a:r>
              <a:rPr lang="en-US" b="0" i="0" u="sng" dirty="0">
                <a:effectLst/>
                <a:latin typeface="urw-din"/>
                <a:hlinkClick r:id="rId2"/>
              </a:rPr>
              <a:t>Array of pointers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” is an array of the </a:t>
            </a:r>
            <a:r>
              <a:rPr lang="en-US" b="0" i="0" u="sng" dirty="0">
                <a:effectLst/>
                <a:latin typeface="urw-din"/>
                <a:hlinkClick r:id="rId3"/>
              </a:rPr>
              <a:t>pointer variables</a:t>
            </a:r>
            <a:r>
              <a:rPr lang="en-US" b="0" i="0" u="sng" dirty="0">
                <a:effectLst/>
                <a:latin typeface="urw-din"/>
              </a:rPr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E69BF1-0802-46D6-8BD1-57DC64B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3E086-D8FD-4AF9-BA59-672DC25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1F377-ABF4-429E-B115-69B40E3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902A5E-B4FB-4A33-9D7F-CD7D0F8F3DB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2881312"/>
            <a:ext cx="4943475" cy="3152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7BCF8-BEA5-41F2-AF8B-053DC791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of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E69BF1-0802-46D6-8BD1-57DC64B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3E086-D8FD-4AF9-BA59-672DC25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1F377-ABF4-429E-B115-69B40E3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38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7FF71AB-069D-457C-9FC0-DB49BC54C8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339851"/>
            <a:ext cx="6062662" cy="53673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4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7BCF8-BEA5-41F2-AF8B-053DC791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of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E69BF1-0802-46D6-8BD1-57DC64B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D3E086-D8FD-4AF9-BA59-672DC25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1F377-ABF4-429E-B115-69B40E3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9EF3DB1-67DA-45FF-A98D-2AF7B99CC581}"/>
              </a:ext>
            </a:extLst>
          </p:cNvPr>
          <p:cNvSpPr txBox="1"/>
          <p:nvPr/>
        </p:nvSpPr>
        <p:spPr>
          <a:xfrm>
            <a:off x="990599" y="1367522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can likewise make an array of pointers to the character to store a list of strings.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5EB6047-F476-4E70-ADF1-D3B024F4A6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2294" y="1713785"/>
            <a:ext cx="4589181" cy="4740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2273A76-0935-46FD-93AA-CE4B440273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0600" y="2171700"/>
            <a:ext cx="1838325" cy="251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84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87AB4-7AEA-4010-83D7-A81BE8D7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Initialization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24640A-E7AC-4DDB-9DC1-0AEA2FB1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After an array is declared it must be initialized. Otherwise, it will contain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garbage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value(any random value). An array can be initialized at either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compile time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or at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runtime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212529"/>
              </a:solidFill>
              <a:latin typeface="system-ui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Compile time Array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Runtime Array initialization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BCA6BB-6036-4A1D-971B-0AC1DEFA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673B-EEFD-4876-8063-AEA6E6AEB36C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CACA47-0984-4B85-AE7E-98BC4541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627422-D4C8-418A-813E-71D80D4F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8D0D6-992F-4329-8548-9241F3E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B2FC21-1169-4B88-8690-7B02F149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pointer to a pointer is a form of multiple indirection, or a chain of pointers. Normally, a pointer contains the address of a variable.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we define a pointer to a pointer, the first pointer contains the address of the second pointer, which points to the location that contains the actual value as shown below.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AA73D-6B7C-45D2-800B-9E25168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ABC3A5-8553-4A1C-95F2-43E61672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AF495-8450-44F0-9B21-5DD50331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03D94E-A079-4E2C-84DA-898C3DD0D1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9812" y="4329112"/>
            <a:ext cx="7096125" cy="1114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8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8D0D6-992F-4329-8548-9241F3E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B2FC21-1169-4B88-8690-7B02F149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pointer to a pointer is a form of multiple indirection, or a chain of pointers. Normally, a pointer contains the address of a variable.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AA73D-6B7C-45D2-800B-9E25168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ABC3A5-8553-4A1C-95F2-43E61672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AF495-8450-44F0-9B21-5DD50331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03D94E-A079-4E2C-84DA-898C3DD0D1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138487"/>
            <a:ext cx="70961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A79DBE8-9883-437B-8B58-38C99E6472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8450" y="4603749"/>
            <a:ext cx="6191250" cy="904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8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8D0D6-992F-4329-8548-9241F3E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AA73D-6B7C-45D2-800B-9E25168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ABC3A5-8553-4A1C-95F2-43E61672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AF495-8450-44F0-9B21-5DD50331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42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09DD74D-59DD-4FA9-BB3A-9E6F2F1915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7074" y="1323974"/>
            <a:ext cx="6827426" cy="5032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0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8D0D6-992F-4329-8548-9241F3E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to Pointer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3AA73D-6B7C-45D2-800B-9E25168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ABC3A5-8553-4A1C-95F2-43E61672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AF495-8450-44F0-9B21-5DD50331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9C699E-62E1-4436-BF15-0BD17C8168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8075" y="2686050"/>
            <a:ext cx="4895850" cy="1485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5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8F713-D240-49C8-BD2C-3EC377E2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pointer in c is an address, which is a numeric value. Therefore, you can perform arithmetic operations on a pointer just as you can on a numeric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Hence, there are only a few operations that are allowed to perform on Pointers in C language.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operations are slightly different from the ones that we generally use for mathematical calculations. The operations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Increment/Decrement of a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 of integer to a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Subtraction of integer to a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Subtracting two pointers of the same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12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</a:t>
            </a:r>
            <a:r>
              <a:rPr lang="en-US" dirty="0"/>
              <a:t>Increment/Decrement of a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8F713-D240-49C8-BD2C-3EC377E2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Increment: It is a condition that also comes under addition. When a pointer is incremented, it actually increments by the number equal to the size of the data type for which it is a pointer.</a:t>
            </a:r>
          </a:p>
          <a:p>
            <a:pPr marL="0" indent="0">
              <a:buNone/>
            </a:pPr>
            <a:endParaRPr lang="en-US" b="1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For Example: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an integer pointer that stores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address 1000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incremented, then it will increment by 2(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size of an int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and the new address it will points to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1002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While if a float type pointer is incremented then it will increment by 4(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size of a float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and the new address will be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1004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</a:t>
            </a:r>
            <a:r>
              <a:rPr lang="en-US" dirty="0"/>
              <a:t>Increment/Decrement of a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8F713-D240-49C8-BD2C-3EC377E2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Decrement: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It is a condition that also comes under subtraction. When a pointer is decremented, it actually decrements by the number equal to the size of the data type for which it is a pointer.</a:t>
            </a:r>
          </a:p>
          <a:p>
            <a:pPr marL="0" indent="0">
              <a:buNone/>
            </a:pPr>
            <a:endParaRPr lang="en-US" b="1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For Example: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an integer pointer that stores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address 1000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decremented, then it will decrement by 2(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size of an int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and the new address it will points to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998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While if a float type pointer is decremented then it will decrement by 4(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size of a float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 and the new address will be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996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43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</a:t>
            </a:r>
            <a:r>
              <a:rPr lang="en-US" dirty="0"/>
              <a:t>Increment/Decrement of a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8F713-D240-49C8-BD2C-3EC377E2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int N = 4;</a:t>
            </a:r>
          </a:p>
          <a:p>
            <a:pPr marL="0" indent="0">
              <a:buNone/>
            </a:pPr>
            <a:r>
              <a:rPr lang="en-US" sz="1800" dirty="0"/>
              <a:t>	int *ptr1, *ptr2;</a:t>
            </a:r>
          </a:p>
          <a:p>
            <a:pPr marL="0" indent="0">
              <a:buNone/>
            </a:pPr>
            <a:r>
              <a:rPr lang="en-US" sz="1800" dirty="0"/>
              <a:t>	ptr1 = &amp;N;</a:t>
            </a:r>
          </a:p>
          <a:p>
            <a:pPr marL="0" indent="0">
              <a:buNone/>
            </a:pPr>
            <a:r>
              <a:rPr lang="en-US" sz="1800" dirty="0"/>
              <a:t>	ptr2 = &amp;N;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("Pointer ptr1 before Increment: ");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("%p \n", ptr1);</a:t>
            </a:r>
          </a:p>
          <a:p>
            <a:pPr marL="0" indent="0">
              <a:buNone/>
            </a:pPr>
            <a:r>
              <a:rPr lang="en-US" sz="1800" dirty="0"/>
              <a:t>	ptr1++;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("Pointer ptr1 after“ Increment: ");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("%p \n\n", ptr1);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("Pointer ptr1 before"</a:t>
            </a:r>
          </a:p>
          <a:p>
            <a:pPr marL="0" indent="0">
              <a:buNone/>
            </a:pPr>
            <a:r>
              <a:rPr lang="en-US" sz="1800" dirty="0"/>
              <a:t>		" Decrement: ");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("%p \n", ptr1);</a:t>
            </a:r>
          </a:p>
          <a:p>
            <a:pPr marL="0" indent="0">
              <a:buNone/>
            </a:pPr>
            <a:r>
              <a:rPr lang="en-US" sz="1800" dirty="0"/>
              <a:t>	ptr1--;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("Pointer ptr1 after"</a:t>
            </a:r>
          </a:p>
          <a:p>
            <a:pPr marL="0" indent="0">
              <a:buNone/>
            </a:pPr>
            <a:r>
              <a:rPr lang="en-US" sz="1800" dirty="0"/>
              <a:t>		" Decrement: ");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("%p \n\n", ptr1);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63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</a:t>
            </a:r>
            <a:r>
              <a:rPr lang="en-IN" dirty="0" smtClean="0"/>
              <a:t>Arithmetic : Addition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08F713-D240-49C8-BD2C-3EC377E2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i="0" u="sng" dirty="0">
                <a:solidFill>
                  <a:srgbClr val="40424E"/>
                </a:solidFill>
                <a:effectLst/>
                <a:latin typeface="urw-din"/>
              </a:rPr>
              <a:t>Addition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When a pointer is added with a value, the value is first multiplied by the size of data type and then added to the pointer.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16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 Addition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49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4CAEDEE-47A2-4B01-A86E-BAC7F9CEA9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325" y="1033463"/>
            <a:ext cx="6000750" cy="5772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88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96FB0-0E36-429D-9E19-B450582B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Array: Compile time Array initialization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C274E3-38D6-49C4-8806-B5DCB301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Compile time initialization of array elements is same as ordinary variable initialization. The general form of initialization of array is,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CAF496-BB48-4F60-9E74-13DE56480A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3243262"/>
            <a:ext cx="9258300" cy="3171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584B80-5951-40AC-A767-083A649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F99B-E922-4CE6-826B-A17010BD6EE9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1A3720-3208-4FE7-9D05-FA389D0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5CA1C9-90F7-475F-8C07-C0A0A20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6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78C37-03F6-4A63-83AD-3DF01147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 Addition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5D8E26-B096-4E63-AA75-DC0E472F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98BDB-6AD9-4EF9-8CAE-DC1F3C4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31CB7A-4236-42EB-A028-013F0D6E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7A00D9-1D99-44F1-A7FC-371A227CAC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350" y="2566987"/>
            <a:ext cx="6591300" cy="1724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2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763B3-8687-41F0-B80F-5C991098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 </a:t>
            </a:r>
            <a:r>
              <a:rPr lang="en-US" dirty="0"/>
              <a:t>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313E6-3BEF-4BC5-8C7D-064EF4B8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Subtraction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a pointer is subtracted with a value, the value is first multiplied by the size of the data type and then subtracted from the pointer.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18AB1-ADC4-47E5-83F6-08571D08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AF0406-C237-44D5-84EC-7F6C6B1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801788-8ED5-4070-9F31-6CC72013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64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763B3-8687-41F0-B80F-5C991098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 </a:t>
            </a:r>
            <a:r>
              <a:rPr lang="en-US" dirty="0"/>
              <a:t>Subtraction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18AB1-ADC4-47E5-83F6-08571D08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AF0406-C237-44D5-84EC-7F6C6B1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801788-8ED5-4070-9F31-6CC72013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52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C677CBD-B58A-4108-970A-F835358C2A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6537" y="1597025"/>
            <a:ext cx="6238875" cy="5124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95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763B3-8687-41F0-B80F-5C991098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Pointer Arithmetic: </a:t>
            </a:r>
            <a:r>
              <a:rPr lang="en-US" dirty="0"/>
              <a:t>Subtraction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18AB1-ADC4-47E5-83F6-08571D08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AF0406-C237-44D5-84EC-7F6C6B1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801788-8ED5-4070-9F31-6CC72013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6495F26-0481-4D7C-B545-ABF1F1941E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0812" y="2847975"/>
            <a:ext cx="6810375" cy="1162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39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6BBFF-F6EC-42B9-AAA6-2ADD1F7A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possible to pass some values from the command line to your C programs when they are executed. These values are called </a:t>
            </a:r>
            <a:r>
              <a:rPr lang="en-US" b="1" dirty="0"/>
              <a:t>command line arguments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command line arguments are handled using </a:t>
            </a:r>
            <a:r>
              <a:rPr lang="en-US" b="1" dirty="0"/>
              <a:t>main() </a:t>
            </a:r>
            <a:r>
              <a:rPr lang="en-US" dirty="0"/>
              <a:t>function arguments where </a:t>
            </a:r>
            <a:r>
              <a:rPr lang="en-US" b="1" dirty="0" err="1"/>
              <a:t>argc</a:t>
            </a:r>
            <a:r>
              <a:rPr lang="en-US" dirty="0"/>
              <a:t> refers to the number of arguments passed, and </a:t>
            </a:r>
            <a:r>
              <a:rPr lang="en-US" dirty="0" err="1"/>
              <a:t>argv</a:t>
            </a:r>
            <a:r>
              <a:rPr lang="en-US" dirty="0"/>
              <a:t>[] is a pointer array which points to each argument passed to the program.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25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9425" y="1385889"/>
            <a:ext cx="6153150" cy="366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FA1021F-5F46-4EFA-92A3-36759A51AA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9300" y="5141911"/>
            <a:ext cx="7943849" cy="1325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7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9425" y="1385889"/>
            <a:ext cx="6153150" cy="366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50C8B9-B341-45DD-BBCA-0A7C8785AD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9775" y="5191125"/>
            <a:ext cx="8801100" cy="1419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B01DA0-AAB5-4ECC-98D4-3553D34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744C79-A589-4F0E-941D-DDC1CC1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157A1-F32A-43E2-862E-BEC2D056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EAA03-6AC2-4C26-ACC6-AC73903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BD95A2-E5E2-49A3-AC5E-D1FC57DB49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9425" y="1385889"/>
            <a:ext cx="6153150" cy="366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8238C7-C661-4BBB-BACA-3F75315535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625" y="5119688"/>
            <a:ext cx="8591550" cy="1373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4AFC0A-632B-420C-A89F-EF106559229A}"/>
              </a:ext>
            </a:extLst>
          </p:cNvPr>
          <p:cNvSpPr txBox="1"/>
          <p:nvPr/>
        </p:nvSpPr>
        <p:spPr>
          <a:xfrm>
            <a:off x="9172575" y="1314452"/>
            <a:ext cx="2743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Note: It should be noted that </a:t>
            </a:r>
            <a:r>
              <a:rPr lang="en-US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argv</a:t>
            </a:r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[0] holds the name of the program itself and </a:t>
            </a:r>
            <a:r>
              <a:rPr lang="en-US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argv</a:t>
            </a:r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[1] is a pointer to the first command line argument supplied, 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62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77687-3A90-47D2-906D-439FFF67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 -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1BC8A-7210-4294-9FE0-01BB3DC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Properties of Command Line Arguments: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passed to main() function.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parameters/arguments supplied to the program when it is invoked.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They are used to control program from outside instead of hard coding those values inside the code.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] is a NULL pointer.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[0] holds the name of the program.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[1] points to the first command line argument and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argv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[n] points last argument.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3E47C5-74FA-490C-8C7D-0D7E9F6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DAB104-9615-4D45-8726-1B9BC5E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3527BB-D6FC-4ED3-B3AA-E6FDCA8E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85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JSPM's RSCOE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401" t="16311" r="22790" b="22875"/>
          <a:stretch>
            <a:fillRect/>
          </a:stretch>
        </p:blipFill>
        <p:spPr bwMode="auto">
          <a:xfrm>
            <a:off x="2133600" y="1884218"/>
            <a:ext cx="6068291" cy="32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96FB0-0E36-429D-9E19-B450582B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Array: Compile time Array initialization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C274E3-38D6-49C4-8806-B5DCB301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Compile time initialization of array elements is same as ordinary variable initialization. The general form of initialization of array is,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D80C273-C9F0-4345-9B38-AB04603A3A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314" y="2189451"/>
            <a:ext cx="9696450" cy="4143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6961B-50E4-479B-ABCF-B098B86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F481-E3F9-4899-A4C9-B4FB7047E5A8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998A31-405A-4BA3-BE10-9B268C89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2CCCB7-8BC5-48F7-8984-6D9E6192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28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563757-170A-4DCA-83F6-6AE4FCF5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93474-EACC-4C46-8509-055C5C80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B579C-6EB0-4553-AA91-BA35BCA5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5AAF-D329-4E68-9E21-C9C7AA82075A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EB2853-5CD6-4FE0-B5F2-84B18FEC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DCAE87-277B-4D00-9B27-AD21C54B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67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D0AAA-E5EB-4DAA-8158-C5A713E7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Array: Runtime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AE4C22-392E-4212-B097-31E1A6EA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array can also be initialized at runtime using </a:t>
            </a:r>
            <a:r>
              <a:rPr lang="en-US" b="1" dirty="0" err="1"/>
              <a:t>scanf</a:t>
            </a:r>
            <a:r>
              <a:rPr lang="en-US" b="1" dirty="0"/>
              <a:t>() </a:t>
            </a:r>
            <a:r>
              <a:rPr lang="en-US" dirty="0"/>
              <a:t>function.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approach is usually used for initializing large arrays, or to initialize arrays with user specified values. Example,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799312-1E19-4FD0-8683-850E83FE72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3175" y="2865438"/>
            <a:ext cx="6886575" cy="38342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B9376F-7670-4B02-A7F0-B127B1AD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86B5-6E58-4DC0-926D-9CE56EE13DA5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D5258F-FEBC-49D8-BB23-7FE1052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6E714E-DFBA-4D15-BD03-CB030501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11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E39C6-71D5-4753-B520-705EEC2F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Array Example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5815CF4-1F46-49CD-9745-C21F051CD7E0}"/>
              </a:ext>
            </a:extLst>
          </p:cNvPr>
          <p:cNvSpPr txBox="1"/>
          <p:nvPr/>
        </p:nvSpPr>
        <p:spPr>
          <a:xfrm>
            <a:off x="2162175" y="2628900"/>
            <a:ext cx="901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Practice Program: Write a Program which will assign value 0 to all array elements.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0EB130-6D1D-45DB-BB3D-1F87BCBD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2446-A8EC-417B-B913-2ED6685FF8CE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235231-8197-4D54-8DE3-5E489DA9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06F10C-4BC9-4487-B08F-8212BCCB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9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8FBFB-49FA-453D-B0C6-7E1E523A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EC6E4-2ADD-4EDE-8BA2-F0B34D07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There are 2 types of C arrays. They are,</a:t>
            </a:r>
            <a:endParaRPr lang="en-US" b="0" i="0" dirty="0">
              <a:solidFill>
                <a:srgbClr val="444444"/>
              </a:solidFill>
              <a:effectLst/>
              <a:latin typeface="Merriweather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One dimensional array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Multi dimensional array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Two dimensional array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Three dimensional array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four dimensional array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erriweather"/>
              </a:rPr>
              <a:t>etc</a:t>
            </a:r>
            <a:r>
              <a:rPr lang="en-US" b="0" i="0" dirty="0">
                <a:solidFill>
                  <a:srgbClr val="444444"/>
                </a:solidFill>
                <a:effectLst/>
                <a:latin typeface="Merriweather"/>
              </a:rPr>
              <a:t>…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FADD6-D35F-48AC-A263-F7E1700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2A83-0891-4D0E-AB97-E7A21642C557}" type="datetime1">
              <a:rPr lang="en-IN" smtClean="0"/>
              <a:pPr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E9B37A-A05E-405C-B2FB-1AAB4C75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JSPM's RSCOE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8117D0-9F8C-4B9E-AC8A-A03477F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B900-EFCC-4C8A-94DC-0ADECD2AC4B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91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1481</Words>
  <Application>Microsoft Office PowerPoint</Application>
  <PresentationFormat>Custom</PresentationFormat>
  <Paragraphs>355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Array &amp; Pointers</vt:lpstr>
      <vt:lpstr>Array</vt:lpstr>
      <vt:lpstr>Syntax of Array</vt:lpstr>
      <vt:lpstr>Initialization of an Array</vt:lpstr>
      <vt:lpstr>Array: Compile time Array initialization </vt:lpstr>
      <vt:lpstr>Array: Compile time Array initialization </vt:lpstr>
      <vt:lpstr>Array: Runtime Array initialization</vt:lpstr>
      <vt:lpstr>Array Example Program</vt:lpstr>
      <vt:lpstr>TYPES OF C ARRAYS</vt:lpstr>
      <vt:lpstr>2D Array</vt:lpstr>
      <vt:lpstr>2D Array</vt:lpstr>
      <vt:lpstr>2D Array</vt:lpstr>
      <vt:lpstr>C Pointers</vt:lpstr>
      <vt:lpstr>C Pointers</vt:lpstr>
      <vt:lpstr>Declaring a pointer</vt:lpstr>
      <vt:lpstr>C Pointers</vt:lpstr>
      <vt:lpstr>Get Value of Thing Pointed by Pointers</vt:lpstr>
      <vt:lpstr>Explanation of the program</vt:lpstr>
      <vt:lpstr>Explanation of the program</vt:lpstr>
      <vt:lpstr>Explanation of the program</vt:lpstr>
      <vt:lpstr>Explanation of the program</vt:lpstr>
      <vt:lpstr>Explanation of the program</vt:lpstr>
      <vt:lpstr>Usage of pointer</vt:lpstr>
      <vt:lpstr>Programming Exercise</vt:lpstr>
      <vt:lpstr>Character Array &amp; Pointers</vt:lpstr>
      <vt:lpstr>Character Array &amp; Pointers</vt:lpstr>
      <vt:lpstr>Character Array &amp; Pointers</vt:lpstr>
      <vt:lpstr>Character Array &amp; Pointers</vt:lpstr>
      <vt:lpstr>Character Array &amp; Pointers</vt:lpstr>
      <vt:lpstr>Character Array &amp; Pointers</vt:lpstr>
      <vt:lpstr>String &amp; Pointer</vt:lpstr>
      <vt:lpstr>String &amp; Pointer: Passing string to a Function</vt:lpstr>
      <vt:lpstr>   C Pointers</vt:lpstr>
      <vt:lpstr>Pointer to an Array </vt:lpstr>
      <vt:lpstr>Pointer to an Array </vt:lpstr>
      <vt:lpstr>Pointer to an Array </vt:lpstr>
      <vt:lpstr>Array of pointers</vt:lpstr>
      <vt:lpstr>Array of pointers</vt:lpstr>
      <vt:lpstr>Array of pointers</vt:lpstr>
      <vt:lpstr>Pointer to Pointer</vt:lpstr>
      <vt:lpstr>Pointer to Pointer</vt:lpstr>
      <vt:lpstr>Pointer to Pointer</vt:lpstr>
      <vt:lpstr>Pointer to Pointer</vt:lpstr>
      <vt:lpstr>Pointer Arithmetic</vt:lpstr>
      <vt:lpstr>Pointer Arithmetic:Increment/Decrement of a Pointer</vt:lpstr>
      <vt:lpstr>Pointer Arithmetic:Increment/Decrement of a Pointer</vt:lpstr>
      <vt:lpstr>Pointer Arithmetic:Increment/Decrement of a Pointer</vt:lpstr>
      <vt:lpstr>Pointer Arithmetic : Addition </vt:lpstr>
      <vt:lpstr>Pointer Arithmetic: Addition </vt:lpstr>
      <vt:lpstr>Pointer Arithmetic: Addition </vt:lpstr>
      <vt:lpstr>Pointer Arithmetic: Subtraction</vt:lpstr>
      <vt:lpstr>Pointer Arithmetic: Subtraction</vt:lpstr>
      <vt:lpstr>Pointer Arithmetic: Subtraction</vt:lpstr>
      <vt:lpstr>C - Command Line Arguments</vt:lpstr>
      <vt:lpstr>C - Command Line Arguments</vt:lpstr>
      <vt:lpstr>C - Command Line Arguments</vt:lpstr>
      <vt:lpstr>C - Command Line Arguments</vt:lpstr>
      <vt:lpstr>C - Command Line Arguments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&amp; Pointers</dc:title>
  <dc:creator>Amruta Hingmire</dc:creator>
  <cp:lastModifiedBy>vaishnavi</cp:lastModifiedBy>
  <cp:revision>98</cp:revision>
  <dcterms:created xsi:type="dcterms:W3CDTF">2021-04-17T02:13:17Z</dcterms:created>
  <dcterms:modified xsi:type="dcterms:W3CDTF">2022-03-31T14:53:28Z</dcterms:modified>
</cp:coreProperties>
</file>