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2B6-0215-49C0-811C-FF54062803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3C8C-4273-4097-9C51-D163B19187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2B6-0215-49C0-811C-FF54062803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3C8C-4273-4097-9C51-D163B19187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2B6-0215-49C0-811C-FF54062803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3C8C-4273-4097-9C51-D163B19187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2B6-0215-49C0-811C-FF54062803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3C8C-4273-4097-9C51-D163B19187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2B6-0215-49C0-811C-FF54062803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3C8C-4273-4097-9C51-D163B19187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2B6-0215-49C0-811C-FF54062803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3C8C-4273-4097-9C51-D163B19187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2B6-0215-49C0-811C-FF54062803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3C8C-4273-4097-9C51-D163B19187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2B6-0215-49C0-811C-FF54062803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3C8C-4273-4097-9C51-D163B19187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2B6-0215-49C0-811C-FF54062803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3C8C-4273-4097-9C51-D163B19187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2B6-0215-49C0-811C-FF54062803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3C8C-4273-4097-9C51-D163B19187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2B6-0215-49C0-811C-FF54062803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3C8C-4273-4097-9C51-D163B19187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E02B6-0215-49C0-811C-FF54062803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3C8C-4273-4097-9C51-D163B191876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01DA0-AAB5-4ECC-98D4-3553D347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pPr algn="ctr"/>
            <a:r>
              <a:rPr lang="en-IN" dirty="0"/>
              <a:t>C -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6BBFF-F6EC-42B9-AAA6-2ADD1F7A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possible to pass some values from the command line to your C programs when they are executed. These values are called </a:t>
            </a:r>
            <a:r>
              <a:rPr lang="en-US" b="1" dirty="0"/>
              <a:t>command line arguments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command line arguments are handled using </a:t>
            </a:r>
            <a:r>
              <a:rPr lang="en-US" b="1" dirty="0"/>
              <a:t>main() </a:t>
            </a:r>
            <a:r>
              <a:rPr lang="en-US" dirty="0"/>
              <a:t>function arguments where </a:t>
            </a:r>
            <a:r>
              <a:rPr lang="en-US" b="1" dirty="0" err="1"/>
              <a:t>argc</a:t>
            </a:r>
            <a:r>
              <a:rPr lang="en-US" dirty="0"/>
              <a:t> refers to the number of arguments passed, and </a:t>
            </a:r>
            <a:r>
              <a:rPr lang="en-US" dirty="0" err="1"/>
              <a:t>argv</a:t>
            </a:r>
            <a:r>
              <a:rPr lang="en-US" dirty="0"/>
              <a:t>[] is a pointer array which points to each argument passed to the program.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744C79-A589-4F0E-941D-DDC1CC1C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1157A1-F32A-43E2-862E-BEC2D056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DEAA03-6AC2-4C26-ACC6-AC739039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5251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01DA0-AAB5-4ECC-98D4-3553D347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 - Command Line Arguments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744C79-A589-4F0E-941D-DDC1CC1C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1157A1-F32A-43E2-862E-BEC2D056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DEAA03-6AC2-4C26-ACC6-AC739039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7BD95A2-E5E2-49A3-AC5E-D1FC57DB49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4569" y="1385889"/>
            <a:ext cx="4614863" cy="366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FA1021F-5F46-4EFA-92A3-36759A51AA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4475" y="5141912"/>
            <a:ext cx="5957887" cy="13255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71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01DA0-AAB5-4ECC-98D4-3553D347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 - Command Line Arguments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744C79-A589-4F0E-941D-DDC1CC1C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1157A1-F32A-43E2-862E-BEC2D056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DEAA03-6AC2-4C26-ACC6-AC739039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7BD95A2-E5E2-49A3-AC5E-D1FC57DB49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4569" y="1385889"/>
            <a:ext cx="4614863" cy="3662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E50C8B9-B341-45DD-BBCA-0A7C8785ADC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7331" y="5191125"/>
            <a:ext cx="6600825" cy="14192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509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01DA0-AAB5-4ECC-98D4-3553D347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 - Command Line Arguments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744C79-A589-4F0E-941D-DDC1CC1C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1157A1-F32A-43E2-862E-BEC2D056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DEAA03-6AC2-4C26-ACC6-AC739039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7BD95A2-E5E2-49A3-AC5E-D1FC57DB49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4569" y="1385889"/>
            <a:ext cx="4614863" cy="3662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A8238C7-C661-4BBB-BACA-3F753155359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4469" y="5119688"/>
            <a:ext cx="6443663" cy="1373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F4AFC0A-632B-420C-A89F-EF106559229A}"/>
              </a:ext>
            </a:extLst>
          </p:cNvPr>
          <p:cNvSpPr txBox="1"/>
          <p:nvPr/>
        </p:nvSpPr>
        <p:spPr>
          <a:xfrm>
            <a:off x="6879432" y="1314453"/>
            <a:ext cx="2057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Note: It should be noted that </a:t>
            </a:r>
            <a:r>
              <a:rPr lang="en-US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argv</a:t>
            </a:r>
            <a:r>
              <a:rPr lang="en-US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[0] holds the name of the program itself and </a:t>
            </a:r>
            <a:r>
              <a:rPr lang="en-US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argv</a:t>
            </a:r>
            <a:r>
              <a:rPr lang="en-US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[1] is a pointer to the first command line argument supplied, 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620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B77687-3A90-47D2-906D-439FFF67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C -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D1BC8A-7210-4294-9FE0-01BB3DC68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Properties of Command Line Arguments:</a:t>
            </a: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They are passed to main() function.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They are parameters/arguments supplied to the program when it is invoked.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They are used to control program from outside instead of hard coding those values inside the code.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argv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[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argc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] is a NULL pointer.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argv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[0] holds the name of the program.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argv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[1] points to the first command line argument and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argv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[n] points last argument.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3E47C5-74FA-490C-8C7D-0D7E9F62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DAB104-9615-4D45-8726-1B9BC5EC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3527BB-D6FC-4ED3-B3AA-E6FDCA8E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9857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194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Revision</vt:lpstr>
      <vt:lpstr>C - Command Line Arguments</vt:lpstr>
      <vt:lpstr>C - Command Line Arguments</vt:lpstr>
      <vt:lpstr>C - Command Line Arguments</vt:lpstr>
      <vt:lpstr>C - Command Line Arguments</vt:lpstr>
      <vt:lpstr>C - Command Line Arguments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</dc:title>
  <dc:creator>vaishnavi</dc:creator>
  <cp:lastModifiedBy>vaishnavi</cp:lastModifiedBy>
  <cp:revision>3</cp:revision>
  <dcterms:created xsi:type="dcterms:W3CDTF">2022-03-31T09:21:18Z</dcterms:created>
  <dcterms:modified xsi:type="dcterms:W3CDTF">2022-03-31T11:21:15Z</dcterms:modified>
</cp:coreProperties>
</file>