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5" r:id="rId1"/>
  </p:sldMasterIdLst>
  <p:notesMasterIdLst>
    <p:notesMasterId r:id="rId102"/>
  </p:notesMasterIdLst>
  <p:handoutMasterIdLst>
    <p:handoutMasterId r:id="rId103"/>
  </p:handoutMasterIdLst>
  <p:sldIdLst>
    <p:sldId id="256" r:id="rId2"/>
    <p:sldId id="258" r:id="rId3"/>
    <p:sldId id="259" r:id="rId4"/>
    <p:sldId id="260" r:id="rId5"/>
    <p:sldId id="261" r:id="rId6"/>
    <p:sldId id="262" r:id="rId7"/>
    <p:sldId id="263" r:id="rId8"/>
    <p:sldId id="264" r:id="rId9"/>
    <p:sldId id="265" r:id="rId10"/>
    <p:sldId id="268" r:id="rId11"/>
    <p:sldId id="369" r:id="rId12"/>
    <p:sldId id="269" r:id="rId13"/>
    <p:sldId id="370" r:id="rId14"/>
    <p:sldId id="288" r:id="rId15"/>
    <p:sldId id="289" r:id="rId16"/>
    <p:sldId id="290" r:id="rId17"/>
    <p:sldId id="291" r:id="rId18"/>
    <p:sldId id="312" r:id="rId19"/>
    <p:sldId id="371" r:id="rId20"/>
    <p:sldId id="373" r:id="rId21"/>
    <p:sldId id="372" r:id="rId22"/>
    <p:sldId id="374" r:id="rId23"/>
    <p:sldId id="375" r:id="rId24"/>
    <p:sldId id="376" r:id="rId25"/>
    <p:sldId id="377" r:id="rId26"/>
    <p:sldId id="378" r:id="rId27"/>
    <p:sldId id="379" r:id="rId28"/>
    <p:sldId id="380" r:id="rId29"/>
    <p:sldId id="381" r:id="rId30"/>
    <p:sldId id="382" r:id="rId31"/>
    <p:sldId id="383" r:id="rId32"/>
    <p:sldId id="384" r:id="rId33"/>
    <p:sldId id="385" r:id="rId34"/>
    <p:sldId id="386" r:id="rId35"/>
    <p:sldId id="387" r:id="rId36"/>
    <p:sldId id="388" r:id="rId37"/>
    <p:sldId id="389" r:id="rId38"/>
    <p:sldId id="390" r:id="rId39"/>
    <p:sldId id="391" r:id="rId40"/>
    <p:sldId id="392" r:id="rId41"/>
    <p:sldId id="393" r:id="rId42"/>
    <p:sldId id="394" r:id="rId43"/>
    <p:sldId id="398" r:id="rId44"/>
    <p:sldId id="395" r:id="rId45"/>
    <p:sldId id="396" r:id="rId46"/>
    <p:sldId id="397" r:id="rId47"/>
    <p:sldId id="399" r:id="rId48"/>
    <p:sldId id="400" r:id="rId49"/>
    <p:sldId id="401" r:id="rId50"/>
    <p:sldId id="402" r:id="rId51"/>
    <p:sldId id="403" r:id="rId52"/>
    <p:sldId id="404" r:id="rId53"/>
    <p:sldId id="405" r:id="rId54"/>
    <p:sldId id="406" r:id="rId55"/>
    <p:sldId id="407" r:id="rId56"/>
    <p:sldId id="408" r:id="rId57"/>
    <p:sldId id="325" r:id="rId58"/>
    <p:sldId id="419" r:id="rId59"/>
    <p:sldId id="420" r:id="rId60"/>
    <p:sldId id="424" r:id="rId61"/>
    <p:sldId id="350" r:id="rId62"/>
    <p:sldId id="410" r:id="rId63"/>
    <p:sldId id="411" r:id="rId64"/>
    <p:sldId id="412" r:id="rId65"/>
    <p:sldId id="413" r:id="rId66"/>
    <p:sldId id="414" r:id="rId67"/>
    <p:sldId id="415" r:id="rId68"/>
    <p:sldId id="334" r:id="rId69"/>
    <p:sldId id="335" r:id="rId70"/>
    <p:sldId id="416" r:id="rId71"/>
    <p:sldId id="417" r:id="rId72"/>
    <p:sldId id="418" r:id="rId73"/>
    <p:sldId id="421" r:id="rId74"/>
    <p:sldId id="423" r:id="rId75"/>
    <p:sldId id="356" r:id="rId76"/>
    <p:sldId id="357" r:id="rId77"/>
    <p:sldId id="358" r:id="rId78"/>
    <p:sldId id="359" r:id="rId79"/>
    <p:sldId id="425" r:id="rId80"/>
    <p:sldId id="426" r:id="rId81"/>
    <p:sldId id="427" r:id="rId82"/>
    <p:sldId id="428" r:id="rId83"/>
    <p:sldId id="429" r:id="rId84"/>
    <p:sldId id="430" r:id="rId85"/>
    <p:sldId id="361" r:id="rId86"/>
    <p:sldId id="362" r:id="rId87"/>
    <p:sldId id="363" r:id="rId88"/>
    <p:sldId id="431" r:id="rId89"/>
    <p:sldId id="432" r:id="rId90"/>
    <p:sldId id="433" r:id="rId91"/>
    <p:sldId id="434" r:id="rId92"/>
    <p:sldId id="435" r:id="rId93"/>
    <p:sldId id="436" r:id="rId94"/>
    <p:sldId id="437" r:id="rId95"/>
    <p:sldId id="438" r:id="rId96"/>
    <p:sldId id="439" r:id="rId97"/>
    <p:sldId id="365" r:id="rId98"/>
    <p:sldId id="366" r:id="rId99"/>
    <p:sldId id="367" r:id="rId100"/>
    <p:sldId id="368" r:id="rId101"/>
  </p:sldIdLst>
  <p:sldSz cx="9144000" cy="6858000" type="screen4x3"/>
  <p:notesSz cx="6881813"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9" autoAdjust="0"/>
    <p:restoredTop sz="94803" autoAdjust="0"/>
  </p:normalViewPr>
  <p:slideViewPr>
    <p:cSldViewPr>
      <p:cViewPr varScale="1">
        <p:scale>
          <a:sx n="63" d="100"/>
          <a:sy n="63" d="100"/>
        </p:scale>
        <p:origin x="1380"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10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ableStyles" Target="tableStyle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7D5FF826-8B39-4939-9004-80EB2242AFF9}"/>
              </a:ext>
            </a:extLst>
          </p:cNvPr>
          <p:cNvSpPr>
            <a:spLocks noGrp="1" noChangeArrowheads="1"/>
          </p:cNvSpPr>
          <p:nvPr>
            <p:ph type="hdr" sz="quarter"/>
          </p:nvPr>
        </p:nvSpPr>
        <p:spPr bwMode="auto">
          <a:xfrm>
            <a:off x="0" y="0"/>
            <a:ext cx="2982913"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a:defRPr sz="1200"/>
            </a:lvl1pPr>
          </a:lstStyle>
          <a:p>
            <a:pPr>
              <a:defRPr/>
            </a:pPr>
            <a:endParaRPr lang="en-US"/>
          </a:p>
        </p:txBody>
      </p:sp>
      <p:sp>
        <p:nvSpPr>
          <p:cNvPr id="28675" name="Rectangle 3">
            <a:extLst>
              <a:ext uri="{FF2B5EF4-FFF2-40B4-BE49-F238E27FC236}">
                <a16:creationId xmlns:a16="http://schemas.microsoft.com/office/drawing/2014/main" id="{F7A5B03B-7486-4901-A8A6-74A652EA07C5}"/>
              </a:ext>
            </a:extLst>
          </p:cNvPr>
          <p:cNvSpPr>
            <a:spLocks noGrp="1" noChangeArrowheads="1"/>
          </p:cNvSpPr>
          <p:nvPr>
            <p:ph type="dt" sz="quarter" idx="1"/>
          </p:nvPr>
        </p:nvSpPr>
        <p:spPr bwMode="auto">
          <a:xfrm>
            <a:off x="3900488" y="0"/>
            <a:ext cx="2981325"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a:defRPr sz="1200"/>
            </a:lvl1pPr>
          </a:lstStyle>
          <a:p>
            <a:pPr>
              <a:defRPr/>
            </a:pPr>
            <a:endParaRPr lang="en-US"/>
          </a:p>
        </p:txBody>
      </p:sp>
      <p:sp>
        <p:nvSpPr>
          <p:cNvPr id="28676" name="Rectangle 4">
            <a:extLst>
              <a:ext uri="{FF2B5EF4-FFF2-40B4-BE49-F238E27FC236}">
                <a16:creationId xmlns:a16="http://schemas.microsoft.com/office/drawing/2014/main" id="{4F1F377B-7659-4FF5-8B9D-7B0F3F7EA289}"/>
              </a:ext>
            </a:extLst>
          </p:cNvPr>
          <p:cNvSpPr>
            <a:spLocks noGrp="1" noChangeArrowheads="1"/>
          </p:cNvSpPr>
          <p:nvPr>
            <p:ph type="ftr" sz="quarter" idx="2"/>
          </p:nvPr>
        </p:nvSpPr>
        <p:spPr bwMode="auto">
          <a:xfrm>
            <a:off x="0" y="8831263"/>
            <a:ext cx="2982913"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a:defRPr sz="1200"/>
            </a:lvl1pPr>
          </a:lstStyle>
          <a:p>
            <a:pPr>
              <a:defRPr/>
            </a:pPr>
            <a:endParaRPr lang="en-US"/>
          </a:p>
        </p:txBody>
      </p:sp>
      <p:sp>
        <p:nvSpPr>
          <p:cNvPr id="28677" name="Rectangle 5">
            <a:extLst>
              <a:ext uri="{FF2B5EF4-FFF2-40B4-BE49-F238E27FC236}">
                <a16:creationId xmlns:a16="http://schemas.microsoft.com/office/drawing/2014/main" id="{B8B48F9F-03A6-4BFC-9FED-231B60C77EFF}"/>
              </a:ext>
            </a:extLst>
          </p:cNvPr>
          <p:cNvSpPr>
            <a:spLocks noGrp="1" noChangeArrowheads="1"/>
          </p:cNvSpPr>
          <p:nvPr>
            <p:ph type="sldNum" sz="quarter" idx="3"/>
          </p:nvPr>
        </p:nvSpPr>
        <p:spPr bwMode="auto">
          <a:xfrm>
            <a:off x="3900488" y="8831263"/>
            <a:ext cx="2981325"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a:defRPr sz="1200"/>
            </a:lvl1pPr>
          </a:lstStyle>
          <a:p>
            <a:fld id="{C4C917FE-DFF7-45F3-891C-DF04EE825CE2}"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60AB66B0-15F1-4176-9643-9EB6EE3A72CA}"/>
              </a:ext>
            </a:extLst>
          </p:cNvPr>
          <p:cNvSpPr>
            <a:spLocks noGrp="1" noChangeArrowheads="1"/>
          </p:cNvSpPr>
          <p:nvPr>
            <p:ph type="hdr" sz="quarter"/>
          </p:nvPr>
        </p:nvSpPr>
        <p:spPr bwMode="auto">
          <a:xfrm>
            <a:off x="0" y="0"/>
            <a:ext cx="2982913"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1200">
                <a:latin typeface="Arial" charset="0"/>
              </a:defRPr>
            </a:lvl1pPr>
          </a:lstStyle>
          <a:p>
            <a:pPr>
              <a:defRPr/>
            </a:pPr>
            <a:endParaRPr lang="en-US"/>
          </a:p>
        </p:txBody>
      </p:sp>
      <p:sp>
        <p:nvSpPr>
          <p:cNvPr id="6147" name="Rectangle 3">
            <a:extLst>
              <a:ext uri="{FF2B5EF4-FFF2-40B4-BE49-F238E27FC236}">
                <a16:creationId xmlns:a16="http://schemas.microsoft.com/office/drawing/2014/main" id="{0CD8566E-299C-40B3-85AB-11D9913B122F}"/>
              </a:ext>
            </a:extLst>
          </p:cNvPr>
          <p:cNvSpPr>
            <a:spLocks noGrp="1" noChangeArrowheads="1"/>
          </p:cNvSpPr>
          <p:nvPr>
            <p:ph type="dt" idx="1"/>
          </p:nvPr>
        </p:nvSpPr>
        <p:spPr bwMode="auto">
          <a:xfrm>
            <a:off x="3897313" y="0"/>
            <a:ext cx="2982912"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1200">
                <a:latin typeface="Arial" charset="0"/>
              </a:defRPr>
            </a:lvl1pPr>
          </a:lstStyle>
          <a:p>
            <a:pPr>
              <a:defRPr/>
            </a:pPr>
            <a:endParaRPr lang="en-US"/>
          </a:p>
        </p:txBody>
      </p:sp>
      <p:sp>
        <p:nvSpPr>
          <p:cNvPr id="89092" name="Rectangle 4">
            <a:extLst>
              <a:ext uri="{FF2B5EF4-FFF2-40B4-BE49-F238E27FC236}">
                <a16:creationId xmlns:a16="http://schemas.microsoft.com/office/drawing/2014/main" id="{6F5988CB-E616-43BF-A736-5F878490B18B}"/>
              </a:ext>
            </a:extLst>
          </p:cNvPr>
          <p:cNvSpPr>
            <a:spLocks noGrp="1" noRot="1" noChangeAspect="1" noChangeArrowheads="1" noTextEdit="1"/>
          </p:cNvSpPr>
          <p:nvPr>
            <p:ph type="sldImg" idx="2"/>
          </p:nvPr>
        </p:nvSpPr>
        <p:spPr bwMode="auto">
          <a:xfrm>
            <a:off x="11176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713C20E9-5BA0-4451-AFD4-E6486C4E2EFF}"/>
              </a:ext>
            </a:extLst>
          </p:cNvPr>
          <p:cNvSpPr>
            <a:spLocks noGrp="1" noChangeArrowheads="1"/>
          </p:cNvSpPr>
          <p:nvPr>
            <p:ph type="body" sz="quarter" idx="3"/>
          </p:nvPr>
        </p:nvSpPr>
        <p:spPr bwMode="auto">
          <a:xfrm>
            <a:off x="688975" y="4416425"/>
            <a:ext cx="5505450" cy="4183063"/>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6AF1A307-B003-47E8-BCCC-F64562D4594F}"/>
              </a:ext>
            </a:extLst>
          </p:cNvPr>
          <p:cNvSpPr>
            <a:spLocks noGrp="1" noChangeArrowheads="1"/>
          </p:cNvSpPr>
          <p:nvPr>
            <p:ph type="ftr" sz="quarter" idx="4"/>
          </p:nvPr>
        </p:nvSpPr>
        <p:spPr bwMode="auto">
          <a:xfrm>
            <a:off x="0" y="8829675"/>
            <a:ext cx="2982913"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1200">
                <a:latin typeface="Arial" charset="0"/>
              </a:defRPr>
            </a:lvl1pPr>
          </a:lstStyle>
          <a:p>
            <a:pPr>
              <a:defRPr/>
            </a:pPr>
            <a:endParaRPr lang="en-US"/>
          </a:p>
        </p:txBody>
      </p:sp>
      <p:sp>
        <p:nvSpPr>
          <p:cNvPr id="6151" name="Rectangle 7">
            <a:extLst>
              <a:ext uri="{FF2B5EF4-FFF2-40B4-BE49-F238E27FC236}">
                <a16:creationId xmlns:a16="http://schemas.microsoft.com/office/drawing/2014/main" id="{FD2E5407-6A3E-4C7B-A96B-1D5363F89D4F}"/>
              </a:ext>
            </a:extLst>
          </p:cNvPr>
          <p:cNvSpPr>
            <a:spLocks noGrp="1" noChangeArrowheads="1"/>
          </p:cNvSpPr>
          <p:nvPr>
            <p:ph type="sldNum" sz="quarter" idx="5"/>
          </p:nvPr>
        </p:nvSpPr>
        <p:spPr bwMode="auto">
          <a:xfrm>
            <a:off x="3897313" y="8829675"/>
            <a:ext cx="2982912"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1200">
                <a:latin typeface="Arial" panose="020B0604020202020204" pitchFamily="34" charset="0"/>
              </a:defRPr>
            </a:lvl1pPr>
          </a:lstStyle>
          <a:p>
            <a:fld id="{4EB94981-9F9E-4410-9FD8-CBAD97A7DEA5}"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a16="http://schemas.microsoft.com/office/drawing/2014/main" id="{202392A8-739C-4CC2-AC95-4E8427F0E9C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Tahoma" panose="020B0604030504040204" pitchFamily="34" charset="0"/>
              </a:defRPr>
            </a:lvl1pPr>
            <a:lvl2pPr marL="742950" indent="-285750" defTabSz="923925">
              <a:defRPr>
                <a:solidFill>
                  <a:schemeClr val="tx1"/>
                </a:solidFill>
                <a:latin typeface="Tahoma" panose="020B0604030504040204" pitchFamily="34" charset="0"/>
              </a:defRPr>
            </a:lvl2pPr>
            <a:lvl3pPr marL="1143000" indent="-228600" defTabSz="923925">
              <a:defRPr>
                <a:solidFill>
                  <a:schemeClr val="tx1"/>
                </a:solidFill>
                <a:latin typeface="Tahoma" panose="020B0604030504040204" pitchFamily="34" charset="0"/>
              </a:defRPr>
            </a:lvl3pPr>
            <a:lvl4pPr marL="1600200" indent="-228600" defTabSz="923925">
              <a:defRPr>
                <a:solidFill>
                  <a:schemeClr val="tx1"/>
                </a:solidFill>
                <a:latin typeface="Tahoma" panose="020B0604030504040204" pitchFamily="34" charset="0"/>
              </a:defRPr>
            </a:lvl4pPr>
            <a:lvl5pPr marL="2057400" indent="-228600" defTabSz="923925">
              <a:defRPr>
                <a:solidFill>
                  <a:schemeClr val="tx1"/>
                </a:solidFill>
                <a:latin typeface="Tahoma" panose="020B0604030504040204" pitchFamily="34" charset="0"/>
              </a:defRPr>
            </a:lvl5pPr>
            <a:lvl6pPr marL="2514600" indent="-228600" defTabSz="923925" eaLnBrk="0" fontAlgn="base" hangingPunct="0">
              <a:spcBef>
                <a:spcPct val="0"/>
              </a:spcBef>
              <a:spcAft>
                <a:spcPct val="0"/>
              </a:spcAft>
              <a:defRPr>
                <a:solidFill>
                  <a:schemeClr val="tx1"/>
                </a:solidFill>
                <a:latin typeface="Tahoma" panose="020B0604030504040204" pitchFamily="34" charset="0"/>
              </a:defRPr>
            </a:lvl6pPr>
            <a:lvl7pPr marL="2971800" indent="-228600" defTabSz="923925" eaLnBrk="0" fontAlgn="base" hangingPunct="0">
              <a:spcBef>
                <a:spcPct val="0"/>
              </a:spcBef>
              <a:spcAft>
                <a:spcPct val="0"/>
              </a:spcAft>
              <a:defRPr>
                <a:solidFill>
                  <a:schemeClr val="tx1"/>
                </a:solidFill>
                <a:latin typeface="Tahoma" panose="020B0604030504040204" pitchFamily="34" charset="0"/>
              </a:defRPr>
            </a:lvl7pPr>
            <a:lvl8pPr marL="3429000" indent="-228600" defTabSz="923925" eaLnBrk="0" fontAlgn="base" hangingPunct="0">
              <a:spcBef>
                <a:spcPct val="0"/>
              </a:spcBef>
              <a:spcAft>
                <a:spcPct val="0"/>
              </a:spcAft>
              <a:defRPr>
                <a:solidFill>
                  <a:schemeClr val="tx1"/>
                </a:solidFill>
                <a:latin typeface="Tahoma" panose="020B0604030504040204" pitchFamily="34" charset="0"/>
              </a:defRPr>
            </a:lvl8pPr>
            <a:lvl9pPr marL="3886200" indent="-228600" defTabSz="923925" eaLnBrk="0" fontAlgn="base" hangingPunct="0">
              <a:spcBef>
                <a:spcPct val="0"/>
              </a:spcBef>
              <a:spcAft>
                <a:spcPct val="0"/>
              </a:spcAft>
              <a:defRPr>
                <a:solidFill>
                  <a:schemeClr val="tx1"/>
                </a:solidFill>
                <a:latin typeface="Tahoma" panose="020B0604030504040204" pitchFamily="34" charset="0"/>
              </a:defRPr>
            </a:lvl9pPr>
          </a:lstStyle>
          <a:p>
            <a:fld id="{C739558D-EBDB-4680-AEB9-C7177E3A551A}" type="slidenum">
              <a:rPr lang="en-US" altLang="en-US">
                <a:latin typeface="Arial" panose="020B0604020202020204" pitchFamily="34" charset="0"/>
              </a:rPr>
              <a:pPr/>
              <a:t>1</a:t>
            </a:fld>
            <a:endParaRPr lang="en-US" altLang="en-US">
              <a:latin typeface="Arial" panose="020B0604020202020204" pitchFamily="34" charset="0"/>
            </a:endParaRPr>
          </a:p>
        </p:txBody>
      </p:sp>
      <p:sp>
        <p:nvSpPr>
          <p:cNvPr id="90115" name="Rectangle 2">
            <a:extLst>
              <a:ext uri="{FF2B5EF4-FFF2-40B4-BE49-F238E27FC236}">
                <a16:creationId xmlns:a16="http://schemas.microsoft.com/office/drawing/2014/main" id="{AACC200F-4EB3-4351-B934-5A7BA6389C34}"/>
              </a:ext>
            </a:extLst>
          </p:cNvPr>
          <p:cNvSpPr>
            <a:spLocks noGrp="1" noRot="1" noChangeAspect="1" noChangeArrowheads="1" noTextEdit="1"/>
          </p:cNvSpPr>
          <p:nvPr>
            <p:ph type="sldImg"/>
          </p:nvPr>
        </p:nvSpPr>
        <p:spPr>
          <a:ln/>
        </p:spPr>
      </p:sp>
      <p:sp>
        <p:nvSpPr>
          <p:cNvPr id="90116" name="Rectangle 3">
            <a:extLst>
              <a:ext uri="{FF2B5EF4-FFF2-40B4-BE49-F238E27FC236}">
                <a16:creationId xmlns:a16="http://schemas.microsoft.com/office/drawing/2014/main" id="{0884B469-A731-4A00-B0BE-0A9BAA357AA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93168E7D-8414-43B6-8F9A-4392032BA80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Tahoma" panose="020B0604030504040204" pitchFamily="34" charset="0"/>
              </a:defRPr>
            </a:lvl1pPr>
            <a:lvl2pPr marL="742950" indent="-285750" defTabSz="923925">
              <a:defRPr>
                <a:solidFill>
                  <a:schemeClr val="tx1"/>
                </a:solidFill>
                <a:latin typeface="Tahoma" panose="020B0604030504040204" pitchFamily="34" charset="0"/>
              </a:defRPr>
            </a:lvl2pPr>
            <a:lvl3pPr marL="1143000" indent="-228600" defTabSz="923925">
              <a:defRPr>
                <a:solidFill>
                  <a:schemeClr val="tx1"/>
                </a:solidFill>
                <a:latin typeface="Tahoma" panose="020B0604030504040204" pitchFamily="34" charset="0"/>
              </a:defRPr>
            </a:lvl3pPr>
            <a:lvl4pPr marL="1600200" indent="-228600" defTabSz="923925">
              <a:defRPr>
                <a:solidFill>
                  <a:schemeClr val="tx1"/>
                </a:solidFill>
                <a:latin typeface="Tahoma" panose="020B0604030504040204" pitchFamily="34" charset="0"/>
              </a:defRPr>
            </a:lvl4pPr>
            <a:lvl5pPr marL="2057400" indent="-228600" defTabSz="923925">
              <a:defRPr>
                <a:solidFill>
                  <a:schemeClr val="tx1"/>
                </a:solidFill>
                <a:latin typeface="Tahoma" panose="020B0604030504040204" pitchFamily="34" charset="0"/>
              </a:defRPr>
            </a:lvl5pPr>
            <a:lvl6pPr marL="2514600" indent="-228600" defTabSz="923925" eaLnBrk="0" fontAlgn="base" hangingPunct="0">
              <a:spcBef>
                <a:spcPct val="0"/>
              </a:spcBef>
              <a:spcAft>
                <a:spcPct val="0"/>
              </a:spcAft>
              <a:defRPr>
                <a:solidFill>
                  <a:schemeClr val="tx1"/>
                </a:solidFill>
                <a:latin typeface="Tahoma" panose="020B0604030504040204" pitchFamily="34" charset="0"/>
              </a:defRPr>
            </a:lvl6pPr>
            <a:lvl7pPr marL="2971800" indent="-228600" defTabSz="923925" eaLnBrk="0" fontAlgn="base" hangingPunct="0">
              <a:spcBef>
                <a:spcPct val="0"/>
              </a:spcBef>
              <a:spcAft>
                <a:spcPct val="0"/>
              </a:spcAft>
              <a:defRPr>
                <a:solidFill>
                  <a:schemeClr val="tx1"/>
                </a:solidFill>
                <a:latin typeface="Tahoma" panose="020B0604030504040204" pitchFamily="34" charset="0"/>
              </a:defRPr>
            </a:lvl7pPr>
            <a:lvl8pPr marL="3429000" indent="-228600" defTabSz="923925" eaLnBrk="0" fontAlgn="base" hangingPunct="0">
              <a:spcBef>
                <a:spcPct val="0"/>
              </a:spcBef>
              <a:spcAft>
                <a:spcPct val="0"/>
              </a:spcAft>
              <a:defRPr>
                <a:solidFill>
                  <a:schemeClr val="tx1"/>
                </a:solidFill>
                <a:latin typeface="Tahoma" panose="020B0604030504040204" pitchFamily="34" charset="0"/>
              </a:defRPr>
            </a:lvl8pPr>
            <a:lvl9pPr marL="3886200" indent="-228600" defTabSz="923925" eaLnBrk="0" fontAlgn="base" hangingPunct="0">
              <a:spcBef>
                <a:spcPct val="0"/>
              </a:spcBef>
              <a:spcAft>
                <a:spcPct val="0"/>
              </a:spcAft>
              <a:defRPr>
                <a:solidFill>
                  <a:schemeClr val="tx1"/>
                </a:solidFill>
                <a:latin typeface="Tahoma" panose="020B0604030504040204" pitchFamily="34" charset="0"/>
              </a:defRPr>
            </a:lvl9pPr>
          </a:lstStyle>
          <a:p>
            <a:fld id="{D6B6ACA7-1245-4B4D-B2E7-DD697886AF02}" type="slidenum">
              <a:rPr lang="en-US" altLang="en-US">
                <a:latin typeface="Arial" panose="020B0604020202020204" pitchFamily="34" charset="0"/>
              </a:rPr>
              <a:pPr/>
              <a:t>18</a:t>
            </a:fld>
            <a:endParaRPr lang="en-US" altLang="en-US">
              <a:latin typeface="Arial" panose="020B0604020202020204" pitchFamily="34" charset="0"/>
            </a:endParaRPr>
          </a:p>
        </p:txBody>
      </p:sp>
      <p:sp>
        <p:nvSpPr>
          <p:cNvPr id="94211" name="Rectangle 2">
            <a:extLst>
              <a:ext uri="{FF2B5EF4-FFF2-40B4-BE49-F238E27FC236}">
                <a16:creationId xmlns:a16="http://schemas.microsoft.com/office/drawing/2014/main" id="{4AC72982-20A7-4516-92AC-1D757CFF0BE8}"/>
              </a:ext>
            </a:extLst>
          </p:cNvPr>
          <p:cNvSpPr>
            <a:spLocks noGrp="1" noChangeArrowheads="1"/>
          </p:cNvSpPr>
          <p:nvPr>
            <p:ph type="body" idx="1"/>
          </p:nvPr>
        </p:nvSpPr>
        <p:spPr>
          <a:xfrm>
            <a:off x="230188" y="684213"/>
            <a:ext cx="3554412" cy="809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254" tIns="49127" rIns="98254" bIns="49127"/>
          <a:lstStyle/>
          <a:p>
            <a:endParaRPr lang="en-US" altLang="en-US">
              <a:latin typeface="Arial" panose="020B0604020202020204" pitchFamily="34" charset="0"/>
            </a:endParaRPr>
          </a:p>
        </p:txBody>
      </p:sp>
      <p:sp>
        <p:nvSpPr>
          <p:cNvPr id="94212" name="Rectangle 3">
            <a:extLst>
              <a:ext uri="{FF2B5EF4-FFF2-40B4-BE49-F238E27FC236}">
                <a16:creationId xmlns:a16="http://schemas.microsoft.com/office/drawing/2014/main" id="{55656E03-5A22-415E-8B87-F4DC45DBBB0A}"/>
              </a:ext>
            </a:extLst>
          </p:cNvPr>
          <p:cNvSpPr>
            <a:spLocks noGrp="1" noRot="1" noChangeAspect="1" noChangeArrowheads="1" noTextEdit="1"/>
          </p:cNvSpPr>
          <p:nvPr>
            <p:ph type="sldImg"/>
          </p:nvPr>
        </p:nvSpPr>
        <p:spPr>
          <a:xfrm>
            <a:off x="2981325" y="696913"/>
            <a:ext cx="4648200" cy="3486150"/>
          </a:xfrm>
          <a:ln w="12700" cap="flat">
            <a:solidFill>
              <a:schemeClr val="tx1"/>
            </a:solid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5">
            <a:extLst>
              <a:ext uri="{FF2B5EF4-FFF2-40B4-BE49-F238E27FC236}">
                <a16:creationId xmlns:a16="http://schemas.microsoft.com/office/drawing/2014/main" id="{5177FB11-6445-4A6D-93D1-5E0DC62806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Tahoma" panose="020B0604030504040204" pitchFamily="34" charset="0"/>
              </a:defRPr>
            </a:lvl1pPr>
            <a:lvl2pPr marL="742950" indent="-285750" defTabSz="923925">
              <a:defRPr>
                <a:solidFill>
                  <a:schemeClr val="tx1"/>
                </a:solidFill>
                <a:latin typeface="Tahoma" panose="020B0604030504040204" pitchFamily="34" charset="0"/>
              </a:defRPr>
            </a:lvl2pPr>
            <a:lvl3pPr marL="1143000" indent="-228600" defTabSz="923925">
              <a:defRPr>
                <a:solidFill>
                  <a:schemeClr val="tx1"/>
                </a:solidFill>
                <a:latin typeface="Tahoma" panose="020B0604030504040204" pitchFamily="34" charset="0"/>
              </a:defRPr>
            </a:lvl3pPr>
            <a:lvl4pPr marL="1600200" indent="-228600" defTabSz="923925">
              <a:defRPr>
                <a:solidFill>
                  <a:schemeClr val="tx1"/>
                </a:solidFill>
                <a:latin typeface="Tahoma" panose="020B0604030504040204" pitchFamily="34" charset="0"/>
              </a:defRPr>
            </a:lvl4pPr>
            <a:lvl5pPr marL="2057400" indent="-228600" defTabSz="923925">
              <a:defRPr>
                <a:solidFill>
                  <a:schemeClr val="tx1"/>
                </a:solidFill>
                <a:latin typeface="Tahoma" panose="020B0604030504040204" pitchFamily="34" charset="0"/>
              </a:defRPr>
            </a:lvl5pPr>
            <a:lvl6pPr marL="2514600" indent="-228600" defTabSz="923925" eaLnBrk="0" fontAlgn="base" hangingPunct="0">
              <a:spcBef>
                <a:spcPct val="0"/>
              </a:spcBef>
              <a:spcAft>
                <a:spcPct val="0"/>
              </a:spcAft>
              <a:defRPr>
                <a:solidFill>
                  <a:schemeClr val="tx1"/>
                </a:solidFill>
                <a:latin typeface="Tahoma" panose="020B0604030504040204" pitchFamily="34" charset="0"/>
              </a:defRPr>
            </a:lvl6pPr>
            <a:lvl7pPr marL="2971800" indent="-228600" defTabSz="923925" eaLnBrk="0" fontAlgn="base" hangingPunct="0">
              <a:spcBef>
                <a:spcPct val="0"/>
              </a:spcBef>
              <a:spcAft>
                <a:spcPct val="0"/>
              </a:spcAft>
              <a:defRPr>
                <a:solidFill>
                  <a:schemeClr val="tx1"/>
                </a:solidFill>
                <a:latin typeface="Tahoma" panose="020B0604030504040204" pitchFamily="34" charset="0"/>
              </a:defRPr>
            </a:lvl7pPr>
            <a:lvl8pPr marL="3429000" indent="-228600" defTabSz="923925" eaLnBrk="0" fontAlgn="base" hangingPunct="0">
              <a:spcBef>
                <a:spcPct val="0"/>
              </a:spcBef>
              <a:spcAft>
                <a:spcPct val="0"/>
              </a:spcAft>
              <a:defRPr>
                <a:solidFill>
                  <a:schemeClr val="tx1"/>
                </a:solidFill>
                <a:latin typeface="Tahoma" panose="020B0604030504040204" pitchFamily="34" charset="0"/>
              </a:defRPr>
            </a:lvl8pPr>
            <a:lvl9pPr marL="3886200" indent="-228600" defTabSz="923925" eaLnBrk="0" fontAlgn="base" hangingPunct="0">
              <a:spcBef>
                <a:spcPct val="0"/>
              </a:spcBef>
              <a:spcAft>
                <a:spcPct val="0"/>
              </a:spcAft>
              <a:defRPr>
                <a:solidFill>
                  <a:schemeClr val="tx1"/>
                </a:solidFill>
                <a:latin typeface="Tahoma" panose="020B0604030504040204" pitchFamily="34" charset="0"/>
              </a:defRPr>
            </a:lvl9pPr>
          </a:lstStyle>
          <a:p>
            <a:fld id="{B0D55B4E-DFAA-46F8-B59C-6AE9E08EE594}" type="slidenum">
              <a:rPr lang="zh-TW" altLang="en-US">
                <a:latin typeface="Arial" panose="020B0604020202020204" pitchFamily="34" charset="0"/>
              </a:rPr>
              <a:pPr/>
              <a:t>68</a:t>
            </a:fld>
            <a:endParaRPr lang="en-US" altLang="zh-TW">
              <a:latin typeface="Arial" panose="020B0604020202020204" pitchFamily="34" charset="0"/>
            </a:endParaRPr>
          </a:p>
        </p:txBody>
      </p:sp>
      <p:sp>
        <p:nvSpPr>
          <p:cNvPr id="95235" name="Rectangle 2">
            <a:extLst>
              <a:ext uri="{FF2B5EF4-FFF2-40B4-BE49-F238E27FC236}">
                <a16:creationId xmlns:a16="http://schemas.microsoft.com/office/drawing/2014/main" id="{60D3F025-ECCC-4075-8CED-5098BC1CEEA3}"/>
              </a:ext>
            </a:extLst>
          </p:cNvPr>
          <p:cNvSpPr>
            <a:spLocks noGrp="1" noRot="1" noChangeAspect="1" noChangeArrowheads="1" noTextEdit="1"/>
          </p:cNvSpPr>
          <p:nvPr>
            <p:ph type="sldImg"/>
          </p:nvPr>
        </p:nvSpPr>
        <p:spPr>
          <a:ln cap="flat"/>
        </p:spPr>
      </p:sp>
      <p:sp>
        <p:nvSpPr>
          <p:cNvPr id="95236" name="Rectangle 3">
            <a:extLst>
              <a:ext uri="{FF2B5EF4-FFF2-40B4-BE49-F238E27FC236}">
                <a16:creationId xmlns:a16="http://schemas.microsoft.com/office/drawing/2014/main" id="{E976ED7F-40C2-4071-8788-B59A424DC23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298" rIns="96298"/>
          <a:lstStyle/>
          <a:p>
            <a:endParaRPr lang="zh-TW"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C68A9816-9A16-4B05-AAF0-84AF0F3859D2}" type="datetime1">
              <a:rPr lang="en-US" smtClean="0"/>
              <a:t>6/23/2021</a:t>
            </a:fld>
            <a:endParaRPr lang="en-US"/>
          </a:p>
        </p:txBody>
      </p:sp>
      <p:sp>
        <p:nvSpPr>
          <p:cNvPr id="5" name="Footer Placeholder 4"/>
          <p:cNvSpPr>
            <a:spLocks noGrp="1"/>
          </p:cNvSpPr>
          <p:nvPr>
            <p:ph type="ftr" sz="quarter" idx="11"/>
          </p:nvPr>
        </p:nvSpPr>
        <p:spPr/>
        <p:txBody>
          <a:bodyPr/>
          <a:lstStyle/>
          <a:p>
            <a:pPr>
              <a:defRPr/>
            </a:pPr>
            <a:r>
              <a:rPr lang="en-US"/>
              <a:t>JSPM's RSCOE</a:t>
            </a:r>
          </a:p>
        </p:txBody>
      </p:sp>
      <p:sp>
        <p:nvSpPr>
          <p:cNvPr id="6" name="Slide Number Placeholder 5"/>
          <p:cNvSpPr>
            <a:spLocks noGrp="1"/>
          </p:cNvSpPr>
          <p:nvPr>
            <p:ph type="sldNum" sz="quarter" idx="12"/>
          </p:nvPr>
        </p:nvSpPr>
        <p:spPr/>
        <p:txBody>
          <a:bodyPr/>
          <a:lstStyle/>
          <a:p>
            <a:fld id="{9AB0937F-0B59-4AD3-B684-025C5152184F}" type="slidenum">
              <a:rPr lang="en-US" altLang="en-US" smtClean="0"/>
              <a:pPr/>
              <a:t>‹#›</a:t>
            </a:fld>
            <a:endParaRPr lang="en-US" altLang="en-US"/>
          </a:p>
        </p:txBody>
      </p:sp>
    </p:spTree>
    <p:extLst>
      <p:ext uri="{BB962C8B-B14F-4D97-AF65-F5344CB8AC3E}">
        <p14:creationId xmlns:p14="http://schemas.microsoft.com/office/powerpoint/2010/main" val="1454165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B1335882-D196-4FB8-84B1-356FACA6C70F}" type="datetime1">
              <a:rPr lang="en-US" smtClean="0"/>
              <a:t>6/23/2021</a:t>
            </a:fld>
            <a:endParaRPr lang="en-US"/>
          </a:p>
        </p:txBody>
      </p:sp>
      <p:sp>
        <p:nvSpPr>
          <p:cNvPr id="5" name="Footer Placeholder 4"/>
          <p:cNvSpPr>
            <a:spLocks noGrp="1"/>
          </p:cNvSpPr>
          <p:nvPr>
            <p:ph type="ftr" sz="quarter" idx="11"/>
          </p:nvPr>
        </p:nvSpPr>
        <p:spPr/>
        <p:txBody>
          <a:bodyPr/>
          <a:lstStyle/>
          <a:p>
            <a:pPr>
              <a:defRPr/>
            </a:pPr>
            <a:r>
              <a:rPr lang="en-US"/>
              <a:t>JSPM's RSCOE</a:t>
            </a:r>
          </a:p>
        </p:txBody>
      </p:sp>
      <p:sp>
        <p:nvSpPr>
          <p:cNvPr id="6" name="Slide Number Placeholder 5"/>
          <p:cNvSpPr>
            <a:spLocks noGrp="1"/>
          </p:cNvSpPr>
          <p:nvPr>
            <p:ph type="sldNum" sz="quarter" idx="12"/>
          </p:nvPr>
        </p:nvSpPr>
        <p:spPr/>
        <p:txBody>
          <a:bodyPr/>
          <a:lstStyle/>
          <a:p>
            <a:fld id="{32FEFA3C-B99B-485E-BAE5-CCE897FAD20D}" type="slidenum">
              <a:rPr lang="en-US" altLang="en-US" smtClean="0"/>
              <a:pPr/>
              <a:t>‹#›</a:t>
            </a:fld>
            <a:endParaRPr lang="en-US" altLang="en-US"/>
          </a:p>
        </p:txBody>
      </p:sp>
    </p:spTree>
    <p:extLst>
      <p:ext uri="{BB962C8B-B14F-4D97-AF65-F5344CB8AC3E}">
        <p14:creationId xmlns:p14="http://schemas.microsoft.com/office/powerpoint/2010/main" val="1946859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5C80064D-A83D-4CD8-B14A-7EF753BF98D8}" type="datetime1">
              <a:rPr lang="en-US" smtClean="0"/>
              <a:t>6/23/2021</a:t>
            </a:fld>
            <a:endParaRPr lang="en-US"/>
          </a:p>
        </p:txBody>
      </p:sp>
      <p:sp>
        <p:nvSpPr>
          <p:cNvPr id="5" name="Footer Placeholder 4"/>
          <p:cNvSpPr>
            <a:spLocks noGrp="1"/>
          </p:cNvSpPr>
          <p:nvPr>
            <p:ph type="ftr" sz="quarter" idx="11"/>
          </p:nvPr>
        </p:nvSpPr>
        <p:spPr/>
        <p:txBody>
          <a:bodyPr/>
          <a:lstStyle/>
          <a:p>
            <a:pPr>
              <a:defRPr/>
            </a:pPr>
            <a:r>
              <a:rPr lang="en-US"/>
              <a:t>JSPM's RSCOE</a:t>
            </a:r>
          </a:p>
        </p:txBody>
      </p:sp>
      <p:sp>
        <p:nvSpPr>
          <p:cNvPr id="6" name="Slide Number Placeholder 5"/>
          <p:cNvSpPr>
            <a:spLocks noGrp="1"/>
          </p:cNvSpPr>
          <p:nvPr>
            <p:ph type="sldNum" sz="quarter" idx="12"/>
          </p:nvPr>
        </p:nvSpPr>
        <p:spPr/>
        <p:txBody>
          <a:bodyPr/>
          <a:lstStyle/>
          <a:p>
            <a:fld id="{32B1C66A-4840-41C4-B368-12C1712502F9}" type="slidenum">
              <a:rPr lang="en-US" altLang="en-US" smtClean="0"/>
              <a:pPr/>
              <a:t>‹#›</a:t>
            </a:fld>
            <a:endParaRPr lang="en-US" altLang="en-US"/>
          </a:p>
        </p:txBody>
      </p:sp>
    </p:spTree>
    <p:extLst>
      <p:ext uri="{BB962C8B-B14F-4D97-AF65-F5344CB8AC3E}">
        <p14:creationId xmlns:p14="http://schemas.microsoft.com/office/powerpoint/2010/main" val="1066448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87C6733B-4A62-4E31-AF74-F2295A1CA8F0}" type="datetime1">
              <a:rPr lang="en-US" smtClean="0"/>
              <a:t>6/23/2021</a:t>
            </a:fld>
            <a:endParaRPr lang="en-US"/>
          </a:p>
        </p:txBody>
      </p:sp>
      <p:sp>
        <p:nvSpPr>
          <p:cNvPr id="5" name="Footer Placeholder 4"/>
          <p:cNvSpPr>
            <a:spLocks noGrp="1"/>
          </p:cNvSpPr>
          <p:nvPr>
            <p:ph type="ftr" sz="quarter" idx="11"/>
          </p:nvPr>
        </p:nvSpPr>
        <p:spPr/>
        <p:txBody>
          <a:bodyPr/>
          <a:lstStyle/>
          <a:p>
            <a:pPr>
              <a:defRPr/>
            </a:pPr>
            <a:r>
              <a:rPr lang="en-US"/>
              <a:t>JSPM's RSCOE</a:t>
            </a:r>
          </a:p>
        </p:txBody>
      </p:sp>
      <p:sp>
        <p:nvSpPr>
          <p:cNvPr id="6" name="Slide Number Placeholder 5"/>
          <p:cNvSpPr>
            <a:spLocks noGrp="1"/>
          </p:cNvSpPr>
          <p:nvPr>
            <p:ph type="sldNum" sz="quarter" idx="12"/>
          </p:nvPr>
        </p:nvSpPr>
        <p:spPr/>
        <p:txBody>
          <a:bodyPr/>
          <a:lstStyle/>
          <a:p>
            <a:fld id="{2D1DC3B8-BDCA-4DC8-8D85-2125965E6C03}" type="slidenum">
              <a:rPr lang="en-US" altLang="en-US" smtClean="0"/>
              <a:pPr/>
              <a:t>‹#›</a:t>
            </a:fld>
            <a:endParaRPr lang="en-US" altLang="en-US"/>
          </a:p>
        </p:txBody>
      </p:sp>
    </p:spTree>
    <p:extLst>
      <p:ext uri="{BB962C8B-B14F-4D97-AF65-F5344CB8AC3E}">
        <p14:creationId xmlns:p14="http://schemas.microsoft.com/office/powerpoint/2010/main" val="1052078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0A9E3843-F225-4DC0-8D2E-3C24C93D0DF9}" type="datetime1">
              <a:rPr lang="en-US" smtClean="0"/>
              <a:t>6/23/2021</a:t>
            </a:fld>
            <a:endParaRPr lang="en-US"/>
          </a:p>
        </p:txBody>
      </p:sp>
      <p:sp>
        <p:nvSpPr>
          <p:cNvPr id="5" name="Footer Placeholder 4"/>
          <p:cNvSpPr>
            <a:spLocks noGrp="1"/>
          </p:cNvSpPr>
          <p:nvPr>
            <p:ph type="ftr" sz="quarter" idx="11"/>
          </p:nvPr>
        </p:nvSpPr>
        <p:spPr/>
        <p:txBody>
          <a:bodyPr/>
          <a:lstStyle/>
          <a:p>
            <a:pPr>
              <a:defRPr/>
            </a:pPr>
            <a:r>
              <a:rPr lang="en-US"/>
              <a:t>JSPM's RSCOE</a:t>
            </a:r>
          </a:p>
        </p:txBody>
      </p:sp>
      <p:sp>
        <p:nvSpPr>
          <p:cNvPr id="6" name="Slide Number Placeholder 5"/>
          <p:cNvSpPr>
            <a:spLocks noGrp="1"/>
          </p:cNvSpPr>
          <p:nvPr>
            <p:ph type="sldNum" sz="quarter" idx="12"/>
          </p:nvPr>
        </p:nvSpPr>
        <p:spPr/>
        <p:txBody>
          <a:bodyPr/>
          <a:lstStyle/>
          <a:p>
            <a:fld id="{5FD3A9E4-87A5-4EC2-85D1-A9E07DD9CA2A}" type="slidenum">
              <a:rPr lang="en-US" altLang="en-US" smtClean="0"/>
              <a:pPr/>
              <a:t>‹#›</a:t>
            </a:fld>
            <a:endParaRPr lang="en-US" altLang="en-US"/>
          </a:p>
        </p:txBody>
      </p:sp>
    </p:spTree>
    <p:extLst>
      <p:ext uri="{BB962C8B-B14F-4D97-AF65-F5344CB8AC3E}">
        <p14:creationId xmlns:p14="http://schemas.microsoft.com/office/powerpoint/2010/main" val="669081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110026F3-0BDA-4090-8BDD-717CC6F108FD}" type="datetime1">
              <a:rPr lang="en-US" smtClean="0"/>
              <a:t>6/23/2021</a:t>
            </a:fld>
            <a:endParaRPr lang="en-US"/>
          </a:p>
        </p:txBody>
      </p:sp>
      <p:sp>
        <p:nvSpPr>
          <p:cNvPr id="6" name="Footer Placeholder 5"/>
          <p:cNvSpPr>
            <a:spLocks noGrp="1"/>
          </p:cNvSpPr>
          <p:nvPr>
            <p:ph type="ftr" sz="quarter" idx="11"/>
          </p:nvPr>
        </p:nvSpPr>
        <p:spPr/>
        <p:txBody>
          <a:bodyPr/>
          <a:lstStyle/>
          <a:p>
            <a:pPr>
              <a:defRPr/>
            </a:pPr>
            <a:r>
              <a:rPr lang="en-US"/>
              <a:t>JSPM's RSCOE</a:t>
            </a:r>
          </a:p>
        </p:txBody>
      </p:sp>
      <p:sp>
        <p:nvSpPr>
          <p:cNvPr id="7" name="Slide Number Placeholder 6"/>
          <p:cNvSpPr>
            <a:spLocks noGrp="1"/>
          </p:cNvSpPr>
          <p:nvPr>
            <p:ph type="sldNum" sz="quarter" idx="12"/>
          </p:nvPr>
        </p:nvSpPr>
        <p:spPr/>
        <p:txBody>
          <a:bodyPr/>
          <a:lstStyle/>
          <a:p>
            <a:fld id="{8C3D36C9-F06F-4FAC-B746-F37ABD3DEF2D}" type="slidenum">
              <a:rPr lang="en-US" altLang="en-US" smtClean="0"/>
              <a:pPr/>
              <a:t>‹#›</a:t>
            </a:fld>
            <a:endParaRPr lang="en-US" altLang="en-US"/>
          </a:p>
        </p:txBody>
      </p:sp>
    </p:spTree>
    <p:extLst>
      <p:ext uri="{BB962C8B-B14F-4D97-AF65-F5344CB8AC3E}">
        <p14:creationId xmlns:p14="http://schemas.microsoft.com/office/powerpoint/2010/main" val="3018435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E28E136B-0870-423A-990E-1A6BEB6D5181}" type="datetime1">
              <a:rPr lang="en-US" smtClean="0"/>
              <a:t>6/23/2021</a:t>
            </a:fld>
            <a:endParaRPr lang="en-US"/>
          </a:p>
        </p:txBody>
      </p:sp>
      <p:sp>
        <p:nvSpPr>
          <p:cNvPr id="8" name="Footer Placeholder 7"/>
          <p:cNvSpPr>
            <a:spLocks noGrp="1"/>
          </p:cNvSpPr>
          <p:nvPr>
            <p:ph type="ftr" sz="quarter" idx="11"/>
          </p:nvPr>
        </p:nvSpPr>
        <p:spPr/>
        <p:txBody>
          <a:bodyPr/>
          <a:lstStyle/>
          <a:p>
            <a:pPr>
              <a:defRPr/>
            </a:pPr>
            <a:r>
              <a:rPr lang="en-US"/>
              <a:t>JSPM's RSCOE</a:t>
            </a:r>
          </a:p>
        </p:txBody>
      </p:sp>
      <p:sp>
        <p:nvSpPr>
          <p:cNvPr id="9" name="Slide Number Placeholder 8"/>
          <p:cNvSpPr>
            <a:spLocks noGrp="1"/>
          </p:cNvSpPr>
          <p:nvPr>
            <p:ph type="sldNum" sz="quarter" idx="12"/>
          </p:nvPr>
        </p:nvSpPr>
        <p:spPr/>
        <p:txBody>
          <a:bodyPr/>
          <a:lstStyle/>
          <a:p>
            <a:fld id="{21638B41-A148-4C6E-99D8-8A1A5925E0B4}" type="slidenum">
              <a:rPr lang="en-US" altLang="en-US" smtClean="0"/>
              <a:pPr/>
              <a:t>‹#›</a:t>
            </a:fld>
            <a:endParaRPr lang="en-US" altLang="en-US"/>
          </a:p>
        </p:txBody>
      </p:sp>
    </p:spTree>
    <p:extLst>
      <p:ext uri="{BB962C8B-B14F-4D97-AF65-F5344CB8AC3E}">
        <p14:creationId xmlns:p14="http://schemas.microsoft.com/office/powerpoint/2010/main" val="1869304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D0B39CA0-C311-4234-9D64-78A87C4ED657}" type="datetime1">
              <a:rPr lang="en-US" smtClean="0"/>
              <a:t>6/23/2021</a:t>
            </a:fld>
            <a:endParaRPr lang="en-US"/>
          </a:p>
        </p:txBody>
      </p:sp>
      <p:sp>
        <p:nvSpPr>
          <p:cNvPr id="4" name="Footer Placeholder 3"/>
          <p:cNvSpPr>
            <a:spLocks noGrp="1"/>
          </p:cNvSpPr>
          <p:nvPr>
            <p:ph type="ftr" sz="quarter" idx="11"/>
          </p:nvPr>
        </p:nvSpPr>
        <p:spPr/>
        <p:txBody>
          <a:bodyPr/>
          <a:lstStyle/>
          <a:p>
            <a:pPr>
              <a:defRPr/>
            </a:pPr>
            <a:r>
              <a:rPr lang="en-US"/>
              <a:t>JSPM's RSCOE</a:t>
            </a:r>
          </a:p>
        </p:txBody>
      </p:sp>
      <p:sp>
        <p:nvSpPr>
          <p:cNvPr id="5" name="Slide Number Placeholder 4"/>
          <p:cNvSpPr>
            <a:spLocks noGrp="1"/>
          </p:cNvSpPr>
          <p:nvPr>
            <p:ph type="sldNum" sz="quarter" idx="12"/>
          </p:nvPr>
        </p:nvSpPr>
        <p:spPr/>
        <p:txBody>
          <a:bodyPr/>
          <a:lstStyle/>
          <a:p>
            <a:fld id="{277064D0-9DD5-4A66-B745-46598C12F36A}" type="slidenum">
              <a:rPr lang="en-US" altLang="en-US" smtClean="0"/>
              <a:pPr/>
              <a:t>‹#›</a:t>
            </a:fld>
            <a:endParaRPr lang="en-US" altLang="en-US"/>
          </a:p>
        </p:txBody>
      </p:sp>
    </p:spTree>
    <p:extLst>
      <p:ext uri="{BB962C8B-B14F-4D97-AF65-F5344CB8AC3E}">
        <p14:creationId xmlns:p14="http://schemas.microsoft.com/office/powerpoint/2010/main" val="2972725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971134E6-1C33-4095-BADA-3B98EA77577E}" type="datetime1">
              <a:rPr lang="en-US" smtClean="0"/>
              <a:t>6/23/2021</a:t>
            </a:fld>
            <a:endParaRPr lang="en-US"/>
          </a:p>
        </p:txBody>
      </p:sp>
      <p:sp>
        <p:nvSpPr>
          <p:cNvPr id="3" name="Footer Placeholder 2"/>
          <p:cNvSpPr>
            <a:spLocks noGrp="1"/>
          </p:cNvSpPr>
          <p:nvPr>
            <p:ph type="ftr" sz="quarter" idx="11"/>
          </p:nvPr>
        </p:nvSpPr>
        <p:spPr/>
        <p:txBody>
          <a:bodyPr/>
          <a:lstStyle/>
          <a:p>
            <a:pPr>
              <a:defRPr/>
            </a:pPr>
            <a:r>
              <a:rPr lang="en-US"/>
              <a:t>JSPM's RSCOE</a:t>
            </a:r>
          </a:p>
        </p:txBody>
      </p:sp>
      <p:sp>
        <p:nvSpPr>
          <p:cNvPr id="4" name="Slide Number Placeholder 3"/>
          <p:cNvSpPr>
            <a:spLocks noGrp="1"/>
          </p:cNvSpPr>
          <p:nvPr>
            <p:ph type="sldNum" sz="quarter" idx="12"/>
          </p:nvPr>
        </p:nvSpPr>
        <p:spPr/>
        <p:txBody>
          <a:bodyPr/>
          <a:lstStyle/>
          <a:p>
            <a:fld id="{379BDE19-AE3E-42C7-9BFC-868CA3221DE1}" type="slidenum">
              <a:rPr lang="en-US" altLang="en-US" smtClean="0"/>
              <a:pPr/>
              <a:t>‹#›</a:t>
            </a:fld>
            <a:endParaRPr lang="en-US" altLang="en-US"/>
          </a:p>
        </p:txBody>
      </p:sp>
    </p:spTree>
    <p:extLst>
      <p:ext uri="{BB962C8B-B14F-4D97-AF65-F5344CB8AC3E}">
        <p14:creationId xmlns:p14="http://schemas.microsoft.com/office/powerpoint/2010/main" val="3590766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61374A94-00B6-4D03-92AB-E4104523A20B}" type="datetime1">
              <a:rPr lang="en-US" smtClean="0"/>
              <a:t>6/23/2021</a:t>
            </a:fld>
            <a:endParaRPr lang="en-US"/>
          </a:p>
        </p:txBody>
      </p:sp>
      <p:sp>
        <p:nvSpPr>
          <p:cNvPr id="6" name="Footer Placeholder 5"/>
          <p:cNvSpPr>
            <a:spLocks noGrp="1"/>
          </p:cNvSpPr>
          <p:nvPr>
            <p:ph type="ftr" sz="quarter" idx="11"/>
          </p:nvPr>
        </p:nvSpPr>
        <p:spPr/>
        <p:txBody>
          <a:bodyPr/>
          <a:lstStyle/>
          <a:p>
            <a:pPr>
              <a:defRPr/>
            </a:pPr>
            <a:r>
              <a:rPr lang="en-US"/>
              <a:t>JSPM's RSCOE</a:t>
            </a:r>
          </a:p>
        </p:txBody>
      </p:sp>
      <p:sp>
        <p:nvSpPr>
          <p:cNvPr id="7" name="Slide Number Placeholder 6"/>
          <p:cNvSpPr>
            <a:spLocks noGrp="1"/>
          </p:cNvSpPr>
          <p:nvPr>
            <p:ph type="sldNum" sz="quarter" idx="12"/>
          </p:nvPr>
        </p:nvSpPr>
        <p:spPr/>
        <p:txBody>
          <a:bodyPr/>
          <a:lstStyle/>
          <a:p>
            <a:fld id="{960FD5CB-D98C-4596-9EA9-FCF6C37F2727}" type="slidenum">
              <a:rPr lang="en-US" altLang="en-US" smtClean="0"/>
              <a:pPr/>
              <a:t>‹#›</a:t>
            </a:fld>
            <a:endParaRPr lang="en-US" altLang="en-US"/>
          </a:p>
        </p:txBody>
      </p:sp>
    </p:spTree>
    <p:extLst>
      <p:ext uri="{BB962C8B-B14F-4D97-AF65-F5344CB8AC3E}">
        <p14:creationId xmlns:p14="http://schemas.microsoft.com/office/powerpoint/2010/main" val="1087879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580A8435-3F60-4B85-9BAE-323CF8F8EBFA}" type="datetime1">
              <a:rPr lang="en-US" smtClean="0"/>
              <a:t>6/23/2021</a:t>
            </a:fld>
            <a:endParaRPr lang="en-US"/>
          </a:p>
        </p:txBody>
      </p:sp>
      <p:sp>
        <p:nvSpPr>
          <p:cNvPr id="6" name="Footer Placeholder 5"/>
          <p:cNvSpPr>
            <a:spLocks noGrp="1"/>
          </p:cNvSpPr>
          <p:nvPr>
            <p:ph type="ftr" sz="quarter" idx="11"/>
          </p:nvPr>
        </p:nvSpPr>
        <p:spPr/>
        <p:txBody>
          <a:bodyPr/>
          <a:lstStyle/>
          <a:p>
            <a:pPr>
              <a:defRPr/>
            </a:pPr>
            <a:r>
              <a:rPr lang="en-US"/>
              <a:t>JSPM's RSCOE</a:t>
            </a:r>
          </a:p>
        </p:txBody>
      </p:sp>
      <p:sp>
        <p:nvSpPr>
          <p:cNvPr id="7" name="Slide Number Placeholder 6"/>
          <p:cNvSpPr>
            <a:spLocks noGrp="1"/>
          </p:cNvSpPr>
          <p:nvPr>
            <p:ph type="sldNum" sz="quarter" idx="12"/>
          </p:nvPr>
        </p:nvSpPr>
        <p:spPr/>
        <p:txBody>
          <a:bodyPr/>
          <a:lstStyle/>
          <a:p>
            <a:fld id="{22C9FAF2-F0A5-4DEA-AFB5-8481C0D8573E}" type="slidenum">
              <a:rPr lang="en-US" altLang="en-US" smtClean="0"/>
              <a:pPr/>
              <a:t>‹#›</a:t>
            </a:fld>
            <a:endParaRPr lang="en-US" altLang="en-US"/>
          </a:p>
        </p:txBody>
      </p:sp>
    </p:spTree>
    <p:extLst>
      <p:ext uri="{BB962C8B-B14F-4D97-AF65-F5344CB8AC3E}">
        <p14:creationId xmlns:p14="http://schemas.microsoft.com/office/powerpoint/2010/main" val="4140757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184AC04E-913C-4FCB-BAFF-B29F5B6DFF9E}" type="datetime1">
              <a:rPr lang="en-US" smtClean="0"/>
              <a:t>6/23/2021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t>JSPM's RSCOE</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1C8DFD-7512-4E5A-97BC-C81D7AF7A20F}" type="slidenum">
              <a:rPr lang="en-US" altLang="en-US" smtClean="0"/>
              <a:pPr/>
              <a:t>‹#›</a:t>
            </a:fld>
            <a:endParaRPr lang="en-US" altLang="en-US"/>
          </a:p>
        </p:txBody>
      </p:sp>
    </p:spTree>
    <p:extLst>
      <p:ext uri="{BB962C8B-B14F-4D97-AF65-F5344CB8AC3E}">
        <p14:creationId xmlns:p14="http://schemas.microsoft.com/office/powerpoint/2010/main" val="46930916"/>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4.png"/></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8" Type="http://schemas.openxmlformats.org/officeDocument/2006/relationships/hyperlink" Target="https://www.javatpoint.com/searching-in-doubly-linked-list" TargetMode="External"/><Relationship Id="rId3" Type="http://schemas.openxmlformats.org/officeDocument/2006/relationships/hyperlink" Target="https://www.javatpoint.com/insertion-in-doubly-linked-list-at-the-end" TargetMode="External"/><Relationship Id="rId7" Type="http://schemas.openxmlformats.org/officeDocument/2006/relationships/hyperlink" Target="https://www.javatpoint.com/deletion-in-doubly-linked-list-after-the-specified-node" TargetMode="External"/><Relationship Id="rId2" Type="http://schemas.openxmlformats.org/officeDocument/2006/relationships/hyperlink" Target="https://www.javatpoint.com/insertion-in-doubly-linked-list-at-beginning" TargetMode="External"/><Relationship Id="rId1" Type="http://schemas.openxmlformats.org/officeDocument/2006/relationships/slideLayout" Target="../slideLayouts/slideLayout2.xml"/><Relationship Id="rId6" Type="http://schemas.openxmlformats.org/officeDocument/2006/relationships/hyperlink" Target="https://www.javatpoint.com/deletion-in-doubly-linked-list-at-the-end" TargetMode="External"/><Relationship Id="rId5" Type="http://schemas.openxmlformats.org/officeDocument/2006/relationships/hyperlink" Target="https://www.javatpoint.com/deletion-in-doubly-linked-list-at-beginning" TargetMode="External"/><Relationship Id="rId4" Type="http://schemas.openxmlformats.org/officeDocument/2006/relationships/hyperlink" Target="https://www.javatpoint.com/insertion-in-doubly-linked-list-after-specified-node" TargetMode="External"/><Relationship Id="rId9" Type="http://schemas.openxmlformats.org/officeDocument/2006/relationships/hyperlink" Target="https://www.javatpoint.com/traversing-in-doubly-linked-list"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61.jpe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hyperlink" Target="https://www.geeksforgeeks.org/data-structures/linked-list/" TargetMode="External"/><Relationship Id="rId2" Type="http://schemas.openxmlformats.org/officeDocument/2006/relationships/hyperlink" Target="https://www.geeksforgeeks.org/array-data-structure/" TargetMode="Externa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a:extLst>
              <a:ext uri="{FF2B5EF4-FFF2-40B4-BE49-F238E27FC236}">
                <a16:creationId xmlns:a16="http://schemas.microsoft.com/office/drawing/2014/main" id="{1E6B4FB3-BC69-4974-9283-EDC1841FBA3C}"/>
              </a:ext>
            </a:extLst>
          </p:cNvPr>
          <p:cNvSpPr>
            <a:spLocks noGrp="1" noChangeArrowheads="1"/>
          </p:cNvSpPr>
          <p:nvPr>
            <p:ph type="ctrTitle"/>
          </p:nvPr>
        </p:nvSpPr>
        <p:spPr/>
        <p:txBody>
          <a:bodyPr/>
          <a:lstStyle/>
          <a:p>
            <a:pPr algn="ctr" eaLnBrk="1" hangingPunct="1"/>
            <a:r>
              <a:rPr lang="en-IN" dirty="0"/>
              <a:t>Linear Data Structure</a:t>
            </a:r>
            <a:br>
              <a:rPr lang="en-IN" dirty="0"/>
            </a:br>
            <a:r>
              <a:rPr lang="en-IN" dirty="0"/>
              <a:t>UNIT -II</a:t>
            </a:r>
            <a:endParaRPr lang="en-US" altLang="en-US" sz="6000" dirty="0"/>
          </a:p>
        </p:txBody>
      </p:sp>
      <p:sp>
        <p:nvSpPr>
          <p:cNvPr id="2" name="Date Placeholder 1">
            <a:extLst>
              <a:ext uri="{FF2B5EF4-FFF2-40B4-BE49-F238E27FC236}">
                <a16:creationId xmlns:a16="http://schemas.microsoft.com/office/drawing/2014/main" id="{D90E8FD0-596C-4EEE-9BCD-7CE511CAF512}"/>
              </a:ext>
            </a:extLst>
          </p:cNvPr>
          <p:cNvSpPr>
            <a:spLocks noGrp="1"/>
          </p:cNvSpPr>
          <p:nvPr>
            <p:ph type="dt" sz="half" idx="10"/>
          </p:nvPr>
        </p:nvSpPr>
        <p:spPr/>
        <p:txBody>
          <a:bodyPr/>
          <a:lstStyle/>
          <a:p>
            <a:pPr>
              <a:defRPr/>
            </a:pPr>
            <a:fld id="{AF8D22E0-FDB7-47CF-A505-AF4B4D04B4FA}" type="datetime1">
              <a:rPr lang="en-US" smtClean="0"/>
              <a:t>6/23/2021</a:t>
            </a:fld>
            <a:endParaRPr lang="en-US"/>
          </a:p>
        </p:txBody>
      </p:sp>
      <p:sp>
        <p:nvSpPr>
          <p:cNvPr id="3" name="Footer Placeholder 2">
            <a:extLst>
              <a:ext uri="{FF2B5EF4-FFF2-40B4-BE49-F238E27FC236}">
                <a16:creationId xmlns:a16="http://schemas.microsoft.com/office/drawing/2014/main" id="{06FC0798-9872-4386-A448-DEDA1FFCF86A}"/>
              </a:ext>
            </a:extLst>
          </p:cNvPr>
          <p:cNvSpPr>
            <a:spLocks noGrp="1"/>
          </p:cNvSpPr>
          <p:nvPr>
            <p:ph type="ftr" sz="quarter" idx="11"/>
          </p:nvPr>
        </p:nvSpPr>
        <p:spPr/>
        <p:txBody>
          <a:bodyPr/>
          <a:lstStyle/>
          <a:p>
            <a:pPr>
              <a:defRPr/>
            </a:pPr>
            <a:r>
              <a:rPr lang="en-US"/>
              <a:t>JSPM's RSCOE</a:t>
            </a:r>
          </a:p>
        </p:txBody>
      </p:sp>
      <p:sp>
        <p:nvSpPr>
          <p:cNvPr id="3074" name="Rectangle 16">
            <a:extLst>
              <a:ext uri="{FF2B5EF4-FFF2-40B4-BE49-F238E27FC236}">
                <a16:creationId xmlns:a16="http://schemas.microsoft.com/office/drawing/2014/main" id="{AE71B3E9-A9F0-4B57-BA5C-FC69029D35A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76C5CA3B-A6E5-45A0-A170-FD33B431CD84}" type="slidenum">
              <a:rPr lang="en-US" altLang="en-US">
                <a:solidFill>
                  <a:schemeClr val="bg2"/>
                </a:solidFill>
              </a:rPr>
              <a:pPr/>
              <a:t>1</a:t>
            </a:fld>
            <a:endParaRPr lang="en-US" altLang="en-US">
              <a:solidFill>
                <a:schemeClr val="bg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a:extLst>
              <a:ext uri="{FF2B5EF4-FFF2-40B4-BE49-F238E27FC236}">
                <a16:creationId xmlns:a16="http://schemas.microsoft.com/office/drawing/2014/main" id="{0B4C7BD9-7358-4C55-A09E-A75E2308B662}"/>
              </a:ext>
            </a:extLst>
          </p:cNvPr>
          <p:cNvSpPr>
            <a:spLocks noGrp="1" noChangeArrowheads="1"/>
          </p:cNvSpPr>
          <p:nvPr>
            <p:ph type="title"/>
          </p:nvPr>
        </p:nvSpPr>
        <p:spPr>
          <a:xfrm>
            <a:off x="685800" y="-14288"/>
            <a:ext cx="8562975" cy="1462088"/>
          </a:xfrm>
        </p:spPr>
        <p:txBody>
          <a:bodyPr/>
          <a:lstStyle/>
          <a:p>
            <a:pPr algn="ctr" eaLnBrk="1" hangingPunct="1"/>
            <a:r>
              <a:rPr lang="en-US" altLang="en-US" sz="3600" dirty="0">
                <a:latin typeface="Times New Roman" panose="02020603050405020304" pitchFamily="18" charset="0"/>
              </a:rPr>
              <a:t> Insertion Algorithm</a:t>
            </a:r>
          </a:p>
        </p:txBody>
      </p:sp>
      <p:sp>
        <p:nvSpPr>
          <p:cNvPr id="12292" name="Rectangle 3">
            <a:extLst>
              <a:ext uri="{FF2B5EF4-FFF2-40B4-BE49-F238E27FC236}">
                <a16:creationId xmlns:a16="http://schemas.microsoft.com/office/drawing/2014/main" id="{06B427E6-E17F-4B4F-9EF6-2DBA488BA6DF}"/>
              </a:ext>
            </a:extLst>
          </p:cNvPr>
          <p:cNvSpPr>
            <a:spLocks noGrp="1" noChangeArrowheads="1"/>
          </p:cNvSpPr>
          <p:nvPr>
            <p:ph idx="1"/>
          </p:nvPr>
        </p:nvSpPr>
        <p:spPr>
          <a:xfrm>
            <a:off x="395287" y="1423987"/>
            <a:ext cx="8215313" cy="4633913"/>
          </a:xfrm>
        </p:spPr>
        <p:txBody>
          <a:bodyPr>
            <a:normAutofit/>
          </a:bodyPr>
          <a:lstStyle/>
          <a:p>
            <a:pPr marL="609600" indent="-609600" algn="just" eaLnBrk="1" hangingPunct="1">
              <a:lnSpc>
                <a:spcPct val="120000"/>
              </a:lnSpc>
              <a:buFont typeface="Wingdings" panose="05000000000000000000" pitchFamily="2" charset="2"/>
              <a:buChar char="§"/>
            </a:pPr>
            <a:r>
              <a:rPr lang="en-US" altLang="en-US" sz="2000" dirty="0">
                <a:latin typeface="Times New Roman" panose="02020603050405020304" pitchFamily="18" charset="0"/>
              </a:rPr>
              <a:t>Insert item at the back is easy if there is a space. Insert item in the middle requires the movement of all elements to the right as in Figure 1.  </a:t>
            </a:r>
            <a:endParaRPr lang="en-US" altLang="en-US" sz="1800" dirty="0">
              <a:latin typeface="Times New Roman" panose="02020603050405020304" pitchFamily="18" charset="0"/>
            </a:endParaRPr>
          </a:p>
          <a:p>
            <a:pPr marL="609600" indent="-609600" algn="just" eaLnBrk="1" hangingPunct="1">
              <a:lnSpc>
                <a:spcPct val="80000"/>
              </a:lnSpc>
              <a:buFont typeface="Wingdings" panose="05000000000000000000" pitchFamily="2" charset="2"/>
              <a:buNone/>
            </a:pPr>
            <a:endParaRPr lang="en-US" altLang="en-US" sz="1400" dirty="0">
              <a:latin typeface="Times New Roman" panose="02020603050405020304" pitchFamily="18" charset="0"/>
            </a:endParaRPr>
          </a:p>
          <a:p>
            <a:pPr marL="609600" indent="-609600" algn="just" eaLnBrk="1" hangingPunct="1">
              <a:lnSpc>
                <a:spcPct val="80000"/>
              </a:lnSpc>
              <a:buFont typeface="Wingdings" panose="05000000000000000000" pitchFamily="2" charset="2"/>
              <a:buNone/>
            </a:pPr>
            <a:endParaRPr lang="en-US" altLang="en-US" sz="600" dirty="0">
              <a:latin typeface="Times New Roman" panose="02020603050405020304" pitchFamily="18" charset="0"/>
            </a:endParaRPr>
          </a:p>
        </p:txBody>
      </p:sp>
      <p:sp>
        <p:nvSpPr>
          <p:cNvPr id="2" name="Date Placeholder 1">
            <a:extLst>
              <a:ext uri="{FF2B5EF4-FFF2-40B4-BE49-F238E27FC236}">
                <a16:creationId xmlns:a16="http://schemas.microsoft.com/office/drawing/2014/main" id="{9731F7B4-4E99-4861-973A-8D11EC56D475}"/>
              </a:ext>
            </a:extLst>
          </p:cNvPr>
          <p:cNvSpPr>
            <a:spLocks noGrp="1"/>
          </p:cNvSpPr>
          <p:nvPr>
            <p:ph type="dt" sz="half" idx="10"/>
          </p:nvPr>
        </p:nvSpPr>
        <p:spPr/>
        <p:txBody>
          <a:bodyPr/>
          <a:lstStyle/>
          <a:p>
            <a:pPr>
              <a:defRPr/>
            </a:pPr>
            <a:fld id="{59871AFC-308B-47F1-AB9F-A807A2762D4F}" type="datetime1">
              <a:rPr lang="en-US" smtClean="0"/>
              <a:t>6/23/2021</a:t>
            </a:fld>
            <a:endParaRPr lang="en-US"/>
          </a:p>
        </p:txBody>
      </p:sp>
      <p:sp>
        <p:nvSpPr>
          <p:cNvPr id="3" name="Footer Placeholder 2">
            <a:extLst>
              <a:ext uri="{FF2B5EF4-FFF2-40B4-BE49-F238E27FC236}">
                <a16:creationId xmlns:a16="http://schemas.microsoft.com/office/drawing/2014/main" id="{958F5D2F-3A0A-43D2-87CC-EF85AB337A21}"/>
              </a:ext>
            </a:extLst>
          </p:cNvPr>
          <p:cNvSpPr>
            <a:spLocks noGrp="1"/>
          </p:cNvSpPr>
          <p:nvPr>
            <p:ph type="ftr" sz="quarter" idx="11"/>
          </p:nvPr>
        </p:nvSpPr>
        <p:spPr/>
        <p:txBody>
          <a:bodyPr/>
          <a:lstStyle/>
          <a:p>
            <a:pPr>
              <a:defRPr/>
            </a:pPr>
            <a:r>
              <a:rPr lang="en-US"/>
              <a:t>JSPM's RSCOE</a:t>
            </a:r>
          </a:p>
        </p:txBody>
      </p:sp>
      <p:sp>
        <p:nvSpPr>
          <p:cNvPr id="12290" name="Slide Number Placeholder 5">
            <a:extLst>
              <a:ext uri="{FF2B5EF4-FFF2-40B4-BE49-F238E27FC236}">
                <a16:creationId xmlns:a16="http://schemas.microsoft.com/office/drawing/2014/main" id="{C2BB53C7-3A75-425F-AE90-BC6E7AA98F6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D65EC25B-CECF-45BA-9449-4263F79EFE52}" type="slidenum">
              <a:rPr lang="en-US" altLang="en-US"/>
              <a:pPr/>
              <a:t>10</a:t>
            </a:fld>
            <a:endParaRPr lang="en-US" altLang="en-US"/>
          </a:p>
        </p:txBody>
      </p:sp>
      <p:pic>
        <p:nvPicPr>
          <p:cNvPr id="1026" name="Picture 2">
            <a:extLst>
              <a:ext uri="{FF2B5EF4-FFF2-40B4-BE49-F238E27FC236}">
                <a16:creationId xmlns:a16="http://schemas.microsoft.com/office/drawing/2014/main" id="{A07B24E4-6529-4001-9F4C-5FDCB5EF10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3950" y="2209799"/>
            <a:ext cx="7391400" cy="41465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1">
            <a:extLst>
              <a:ext uri="{FF2B5EF4-FFF2-40B4-BE49-F238E27FC236}">
                <a16:creationId xmlns:a16="http://schemas.microsoft.com/office/drawing/2014/main" id="{A99E7C0C-628F-4475-AB6E-6FFB0520941D}"/>
              </a:ext>
            </a:extLst>
          </p:cNvPr>
          <p:cNvSpPr>
            <a:spLocks noChangeArrowheads="1"/>
          </p:cNvSpPr>
          <p:nvPr/>
        </p:nvSpPr>
        <p:spPr bwMode="auto">
          <a:xfrm>
            <a:off x="0" y="0"/>
            <a:ext cx="9144000" cy="655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just" eaLnBrk="1" hangingPunct="1"/>
            <a:r>
              <a:rPr lang="en-US" altLang="en-US" sz="2800" b="1">
                <a:solidFill>
                  <a:srgbClr val="0070C0"/>
                </a:solidFill>
                <a:latin typeface="Times New Roman" panose="02020603050405020304" pitchFamily="18" charset="0"/>
                <a:ea typeface="Calibri" panose="020F0502020204030204" pitchFamily="34" charset="0"/>
                <a:cs typeface="Times New Roman" panose="02020603050405020304" pitchFamily="18" charset="0"/>
              </a:rPr>
              <a:t>Applications of linear data structure</a:t>
            </a:r>
          </a:p>
          <a:p>
            <a:pPr algn="just" eaLnBrk="1" hangingPunct="1"/>
            <a:endParaRPr lang="en-US" altLang="en-US" sz="2800">
              <a:latin typeface="Arial" panose="020B0604020202020204" pitchFamily="34" charset="0"/>
              <a:ea typeface="Calibri" panose="020F0502020204030204" pitchFamily="34" charset="0"/>
              <a:cs typeface="Arial" panose="020B0604020202020204" pitchFamily="34" charset="0"/>
            </a:endParaRPr>
          </a:p>
          <a:p>
            <a:pPr algn="just">
              <a:buFontTx/>
              <a:buChar char="•"/>
            </a:pPr>
            <a:r>
              <a:rPr lang="en-US" altLang="en-US" sz="2800">
                <a:latin typeface="Times New Roman" panose="02020603050405020304" pitchFamily="18" charset="0"/>
                <a:ea typeface="Calibri" panose="020F0502020204030204" pitchFamily="34" charset="0"/>
                <a:cs typeface="Times New Roman" panose="02020603050405020304" pitchFamily="18" charset="0"/>
              </a:rPr>
              <a:t>Linked list are usually a basic dynamic data structure which implements queues and stacks </a:t>
            </a:r>
            <a:endParaRPr lang="en-US" altLang="en-US" sz="2800">
              <a:latin typeface="Arial" panose="020B0604020202020204" pitchFamily="34" charset="0"/>
              <a:cs typeface="Arial" panose="020B0604020202020204" pitchFamily="34" charset="0"/>
            </a:endParaRPr>
          </a:p>
          <a:p>
            <a:pPr algn="just">
              <a:buFontTx/>
              <a:buChar char="•"/>
            </a:pPr>
            <a:r>
              <a:rPr lang="en-US" altLang="en-US" sz="2800">
                <a:solidFill>
                  <a:srgbClr val="C00000"/>
                </a:solidFill>
                <a:latin typeface="Times New Roman" panose="02020603050405020304" pitchFamily="18" charset="0"/>
                <a:cs typeface="Calibri" panose="020F0502020204030204" pitchFamily="34" charset="0"/>
              </a:rPr>
              <a:t>In web-browsers, where it creates a linked list of web-pages visited, so that when you check history (traversal of a list) or press back button, the previous node's data is fetched.</a:t>
            </a:r>
            <a:endParaRPr lang="en-US" altLang="en-US" sz="2800">
              <a:solidFill>
                <a:srgbClr val="C00000"/>
              </a:solidFill>
              <a:latin typeface="Arial" panose="020B0604020202020204" pitchFamily="34" charset="0"/>
              <a:cs typeface="Arial" panose="020B0604020202020204" pitchFamily="34" charset="0"/>
            </a:endParaRPr>
          </a:p>
          <a:p>
            <a:pPr algn="just">
              <a:buFontTx/>
              <a:buChar char="•"/>
            </a:pPr>
            <a:r>
              <a:rPr lang="en-US" altLang="en-US" sz="2800">
                <a:latin typeface="Times New Roman" panose="02020603050405020304" pitchFamily="18" charset="0"/>
                <a:cs typeface="Calibri" panose="020F0502020204030204" pitchFamily="34" charset="0"/>
              </a:rPr>
              <a:t>To reverse a word. You push a given word to stack - letter by letter - and then pop letters from the stack.</a:t>
            </a:r>
            <a:endParaRPr lang="en-US" altLang="en-US" sz="2800">
              <a:latin typeface="Arial" panose="020B0604020202020204" pitchFamily="34" charset="0"/>
              <a:cs typeface="Arial" panose="020B0604020202020204" pitchFamily="34" charset="0"/>
            </a:endParaRPr>
          </a:p>
          <a:p>
            <a:pPr algn="just">
              <a:buFontTx/>
              <a:buChar char="•"/>
            </a:pPr>
            <a:r>
              <a:rPr lang="en-US" altLang="en-US" sz="2800">
                <a:solidFill>
                  <a:srgbClr val="C00000"/>
                </a:solidFill>
                <a:latin typeface="Times New Roman" panose="02020603050405020304" pitchFamily="18" charset="0"/>
                <a:cs typeface="Calibri" panose="020F0502020204030204" pitchFamily="34" charset="0"/>
              </a:rPr>
              <a:t>An "undo" mechanism in text editors; this operation is accomplished by keeping all text changes in a stack. - Undo/Redo stacks in Excel or Word. </a:t>
            </a:r>
            <a:endParaRPr lang="en-US" altLang="en-US" sz="2800">
              <a:solidFill>
                <a:srgbClr val="C00000"/>
              </a:solidFill>
              <a:latin typeface="Arial" panose="020B0604020202020204" pitchFamily="34" charset="0"/>
              <a:cs typeface="Arial" panose="020B0604020202020204" pitchFamily="34" charset="0"/>
            </a:endParaRPr>
          </a:p>
          <a:p>
            <a:pPr algn="just">
              <a:buFontTx/>
              <a:buChar char="•"/>
            </a:pPr>
            <a:r>
              <a:rPr lang="en-US" altLang="en-US" sz="2800">
                <a:latin typeface="Times New Roman" panose="02020603050405020304" pitchFamily="18" charset="0"/>
                <a:cs typeface="Calibri" panose="020F0502020204030204" pitchFamily="34" charset="0"/>
              </a:rPr>
              <a:t>Language processing : -compiler's syntax check for matching braces is implemented by using stack.</a:t>
            </a:r>
            <a:endParaRPr lang="en-US" altLang="en-US" sz="2800">
              <a:latin typeface="Arial" panose="020B0604020202020204" pitchFamily="34" charset="0"/>
              <a:cs typeface="Arial" panose="020B0604020202020204" pitchFamily="34" charset="0"/>
            </a:endParaRPr>
          </a:p>
          <a:p>
            <a:pPr algn="just">
              <a:buFontTx/>
              <a:buChar char="•"/>
            </a:pPr>
            <a:r>
              <a:rPr lang="en-US" altLang="en-US" sz="2800">
                <a:solidFill>
                  <a:srgbClr val="C00000"/>
                </a:solidFill>
                <a:latin typeface="Times New Roman" panose="02020603050405020304" pitchFamily="18" charset="0"/>
                <a:cs typeface="Calibri" panose="020F0502020204030204" pitchFamily="34" charset="0"/>
              </a:rPr>
              <a:t>Support for recursion -Activation records of method calls.</a:t>
            </a:r>
            <a:endParaRPr lang="en-US" altLang="en-US" sz="2800">
              <a:solidFill>
                <a:srgbClr val="C00000"/>
              </a:solidFill>
              <a:latin typeface="Arial" panose="020B0604020202020204" pitchFamily="34" charset="0"/>
              <a:cs typeface="Arial" panose="020B0604020202020204" pitchFamily="34" charset="0"/>
            </a:endParaRPr>
          </a:p>
        </p:txBody>
      </p:sp>
      <p:sp>
        <p:nvSpPr>
          <p:cNvPr id="2" name="Date Placeholder 1">
            <a:extLst>
              <a:ext uri="{FF2B5EF4-FFF2-40B4-BE49-F238E27FC236}">
                <a16:creationId xmlns:a16="http://schemas.microsoft.com/office/drawing/2014/main" id="{CB989F7D-9C17-49BC-A61B-4EA59830F828}"/>
              </a:ext>
            </a:extLst>
          </p:cNvPr>
          <p:cNvSpPr>
            <a:spLocks noGrp="1"/>
          </p:cNvSpPr>
          <p:nvPr>
            <p:ph type="dt" sz="half" idx="10"/>
          </p:nvPr>
        </p:nvSpPr>
        <p:spPr/>
        <p:txBody>
          <a:bodyPr/>
          <a:lstStyle/>
          <a:p>
            <a:pPr>
              <a:defRPr/>
            </a:pPr>
            <a:fld id="{17516669-C027-435B-A8BD-4EE59A77881B}" type="datetime1">
              <a:rPr lang="en-US" smtClean="0"/>
              <a:t>6/23/2021</a:t>
            </a:fld>
            <a:endParaRPr lang="en-US"/>
          </a:p>
        </p:txBody>
      </p:sp>
      <p:sp>
        <p:nvSpPr>
          <p:cNvPr id="3" name="Footer Placeholder 2">
            <a:extLst>
              <a:ext uri="{FF2B5EF4-FFF2-40B4-BE49-F238E27FC236}">
                <a16:creationId xmlns:a16="http://schemas.microsoft.com/office/drawing/2014/main" id="{0217B576-0B99-47D9-9BC2-C2A04CA07876}"/>
              </a:ext>
            </a:extLst>
          </p:cNvPr>
          <p:cNvSpPr>
            <a:spLocks noGrp="1"/>
          </p:cNvSpPr>
          <p:nvPr>
            <p:ph type="ftr" sz="quarter" idx="11"/>
          </p:nvPr>
        </p:nvSpPr>
        <p:spPr/>
        <p:txBody>
          <a:bodyPr/>
          <a:lstStyle/>
          <a:p>
            <a:pPr>
              <a:defRPr/>
            </a:pPr>
            <a:r>
              <a:rPr lang="en-US"/>
              <a:t>JSPM's RSCOE</a:t>
            </a:r>
          </a:p>
        </p:txBody>
      </p:sp>
      <p:sp>
        <p:nvSpPr>
          <p:cNvPr id="4" name="Slide Number Placeholder 3">
            <a:extLst>
              <a:ext uri="{FF2B5EF4-FFF2-40B4-BE49-F238E27FC236}">
                <a16:creationId xmlns:a16="http://schemas.microsoft.com/office/drawing/2014/main" id="{A784A777-44A0-4533-A7F8-4DA50AA7C905}"/>
              </a:ext>
            </a:extLst>
          </p:cNvPr>
          <p:cNvSpPr>
            <a:spLocks noGrp="1"/>
          </p:cNvSpPr>
          <p:nvPr>
            <p:ph type="sldNum" sz="quarter" idx="12"/>
          </p:nvPr>
        </p:nvSpPr>
        <p:spPr/>
        <p:txBody>
          <a:bodyPr/>
          <a:lstStyle/>
          <a:p>
            <a:fld id="{379BDE19-AE3E-42C7-9BFC-868CA3221DE1}" type="slidenum">
              <a:rPr lang="en-US" altLang="en-US" smtClean="0"/>
              <a:pPr/>
              <a:t>100</a:t>
            </a:fld>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a:extLst>
              <a:ext uri="{FF2B5EF4-FFF2-40B4-BE49-F238E27FC236}">
                <a16:creationId xmlns:a16="http://schemas.microsoft.com/office/drawing/2014/main" id="{0B4C7BD9-7358-4C55-A09E-A75E2308B662}"/>
              </a:ext>
            </a:extLst>
          </p:cNvPr>
          <p:cNvSpPr>
            <a:spLocks noGrp="1" noChangeArrowheads="1"/>
          </p:cNvSpPr>
          <p:nvPr>
            <p:ph type="title"/>
          </p:nvPr>
        </p:nvSpPr>
        <p:spPr>
          <a:xfrm>
            <a:off x="685800" y="-14288"/>
            <a:ext cx="8562975" cy="1462088"/>
          </a:xfrm>
        </p:spPr>
        <p:txBody>
          <a:bodyPr/>
          <a:lstStyle/>
          <a:p>
            <a:pPr algn="ctr" eaLnBrk="1" hangingPunct="1"/>
            <a:r>
              <a:rPr lang="en-US" altLang="en-US" sz="3600" dirty="0">
                <a:latin typeface="Times New Roman" panose="02020603050405020304" pitchFamily="18" charset="0"/>
              </a:rPr>
              <a:t>Insertion Algorithm</a:t>
            </a:r>
          </a:p>
        </p:txBody>
      </p:sp>
      <p:sp>
        <p:nvSpPr>
          <p:cNvPr id="12292" name="Rectangle 3">
            <a:extLst>
              <a:ext uri="{FF2B5EF4-FFF2-40B4-BE49-F238E27FC236}">
                <a16:creationId xmlns:a16="http://schemas.microsoft.com/office/drawing/2014/main" id="{06B427E6-E17F-4B4F-9EF6-2DBA488BA6DF}"/>
              </a:ext>
            </a:extLst>
          </p:cNvPr>
          <p:cNvSpPr>
            <a:spLocks noGrp="1" noChangeArrowheads="1"/>
          </p:cNvSpPr>
          <p:nvPr>
            <p:ph idx="1"/>
          </p:nvPr>
        </p:nvSpPr>
        <p:spPr>
          <a:xfrm>
            <a:off x="395287" y="1423987"/>
            <a:ext cx="8215313" cy="4633913"/>
          </a:xfrm>
        </p:spPr>
        <p:txBody>
          <a:bodyPr>
            <a:normAutofit/>
          </a:bodyPr>
          <a:lstStyle/>
          <a:p>
            <a:pPr marL="609600" indent="-609600" algn="just" eaLnBrk="1" hangingPunct="1">
              <a:lnSpc>
                <a:spcPct val="120000"/>
              </a:lnSpc>
              <a:buFont typeface="Wingdings" panose="05000000000000000000" pitchFamily="2" charset="2"/>
              <a:buChar char="§"/>
            </a:pPr>
            <a:r>
              <a:rPr lang="en-US" altLang="en-US" sz="2000" dirty="0">
                <a:latin typeface="Times New Roman" panose="02020603050405020304" pitchFamily="18" charset="0"/>
              </a:rPr>
              <a:t>Insert item at the back is easy if there is a space. Insert item in the middle requires the movement of all elements to the right as in Figure 1.  </a:t>
            </a:r>
            <a:endParaRPr lang="en-US" altLang="en-US" sz="1800" dirty="0">
              <a:latin typeface="Times New Roman" panose="02020603050405020304" pitchFamily="18" charset="0"/>
            </a:endParaRPr>
          </a:p>
          <a:p>
            <a:pPr marL="609600" indent="-609600" algn="just" eaLnBrk="1" hangingPunct="1">
              <a:lnSpc>
                <a:spcPct val="80000"/>
              </a:lnSpc>
              <a:buFont typeface="Wingdings" panose="05000000000000000000" pitchFamily="2" charset="2"/>
              <a:buNone/>
            </a:pPr>
            <a:endParaRPr lang="en-US" altLang="en-US" sz="1400" dirty="0">
              <a:latin typeface="Times New Roman" panose="02020603050405020304" pitchFamily="18" charset="0"/>
            </a:endParaRPr>
          </a:p>
          <a:p>
            <a:pPr marL="609600" indent="-609600" algn="just" eaLnBrk="1" hangingPunct="1">
              <a:lnSpc>
                <a:spcPct val="80000"/>
              </a:lnSpc>
              <a:buFont typeface="Wingdings" panose="05000000000000000000" pitchFamily="2" charset="2"/>
              <a:buNone/>
            </a:pPr>
            <a:endParaRPr lang="en-US" altLang="en-US" sz="600" dirty="0">
              <a:latin typeface="Times New Roman" panose="02020603050405020304" pitchFamily="18" charset="0"/>
            </a:endParaRPr>
          </a:p>
        </p:txBody>
      </p:sp>
      <p:sp>
        <p:nvSpPr>
          <p:cNvPr id="2" name="Date Placeholder 1">
            <a:extLst>
              <a:ext uri="{FF2B5EF4-FFF2-40B4-BE49-F238E27FC236}">
                <a16:creationId xmlns:a16="http://schemas.microsoft.com/office/drawing/2014/main" id="{9731F7B4-4E99-4861-973A-8D11EC56D475}"/>
              </a:ext>
            </a:extLst>
          </p:cNvPr>
          <p:cNvSpPr>
            <a:spLocks noGrp="1"/>
          </p:cNvSpPr>
          <p:nvPr>
            <p:ph type="dt" sz="half" idx="10"/>
          </p:nvPr>
        </p:nvSpPr>
        <p:spPr/>
        <p:txBody>
          <a:bodyPr/>
          <a:lstStyle/>
          <a:p>
            <a:pPr>
              <a:defRPr/>
            </a:pPr>
            <a:fld id="{59871AFC-308B-47F1-AB9F-A807A2762D4F}" type="datetime1">
              <a:rPr lang="en-US" smtClean="0"/>
              <a:t>6/23/2021</a:t>
            </a:fld>
            <a:endParaRPr lang="en-US"/>
          </a:p>
        </p:txBody>
      </p:sp>
      <p:sp>
        <p:nvSpPr>
          <p:cNvPr id="3" name="Footer Placeholder 2">
            <a:extLst>
              <a:ext uri="{FF2B5EF4-FFF2-40B4-BE49-F238E27FC236}">
                <a16:creationId xmlns:a16="http://schemas.microsoft.com/office/drawing/2014/main" id="{958F5D2F-3A0A-43D2-87CC-EF85AB337A21}"/>
              </a:ext>
            </a:extLst>
          </p:cNvPr>
          <p:cNvSpPr>
            <a:spLocks noGrp="1"/>
          </p:cNvSpPr>
          <p:nvPr>
            <p:ph type="ftr" sz="quarter" idx="11"/>
          </p:nvPr>
        </p:nvSpPr>
        <p:spPr/>
        <p:txBody>
          <a:bodyPr/>
          <a:lstStyle/>
          <a:p>
            <a:pPr>
              <a:defRPr/>
            </a:pPr>
            <a:r>
              <a:rPr lang="en-US"/>
              <a:t>JSPM's RSCOE</a:t>
            </a:r>
          </a:p>
        </p:txBody>
      </p:sp>
      <p:sp>
        <p:nvSpPr>
          <p:cNvPr id="12290" name="Slide Number Placeholder 5">
            <a:extLst>
              <a:ext uri="{FF2B5EF4-FFF2-40B4-BE49-F238E27FC236}">
                <a16:creationId xmlns:a16="http://schemas.microsoft.com/office/drawing/2014/main" id="{C2BB53C7-3A75-425F-AE90-BC6E7AA98F6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D65EC25B-CECF-45BA-9449-4263F79EFE52}" type="slidenum">
              <a:rPr lang="en-US" altLang="en-US"/>
              <a:pPr/>
              <a:t>11</a:t>
            </a:fld>
            <a:endParaRPr lang="en-US" altLang="en-US"/>
          </a:p>
        </p:txBody>
      </p:sp>
      <p:pic>
        <p:nvPicPr>
          <p:cNvPr id="5" name="Picture 4">
            <a:extLst>
              <a:ext uri="{FF2B5EF4-FFF2-40B4-BE49-F238E27FC236}">
                <a16:creationId xmlns:a16="http://schemas.microsoft.com/office/drawing/2014/main" id="{179D20CF-B5F8-4786-9076-551FCC8331D9}"/>
              </a:ext>
            </a:extLst>
          </p:cNvPr>
          <p:cNvPicPr>
            <a:picLocks noChangeAspect="1"/>
          </p:cNvPicPr>
          <p:nvPr/>
        </p:nvPicPr>
        <p:blipFill>
          <a:blip r:embed="rId2"/>
          <a:stretch>
            <a:fillRect/>
          </a:stretch>
        </p:blipFill>
        <p:spPr>
          <a:xfrm>
            <a:off x="628650" y="2394494"/>
            <a:ext cx="8153400" cy="4326982"/>
          </a:xfrm>
          <a:prstGeom prst="rect">
            <a:avLst/>
          </a:prstGeom>
        </p:spPr>
      </p:pic>
    </p:spTree>
    <p:extLst>
      <p:ext uri="{BB962C8B-B14F-4D97-AF65-F5344CB8AC3E}">
        <p14:creationId xmlns:p14="http://schemas.microsoft.com/office/powerpoint/2010/main" val="950251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a:extLst>
              <a:ext uri="{FF2B5EF4-FFF2-40B4-BE49-F238E27FC236}">
                <a16:creationId xmlns:a16="http://schemas.microsoft.com/office/drawing/2014/main" id="{C9783809-8FD6-4823-AB4D-023889DF3405}"/>
              </a:ext>
            </a:extLst>
          </p:cNvPr>
          <p:cNvSpPr>
            <a:spLocks noGrp="1" noChangeArrowheads="1"/>
          </p:cNvSpPr>
          <p:nvPr>
            <p:ph type="title"/>
          </p:nvPr>
        </p:nvSpPr>
        <p:spPr>
          <a:xfrm>
            <a:off x="685800" y="-14288"/>
            <a:ext cx="8562975" cy="1462088"/>
          </a:xfrm>
        </p:spPr>
        <p:txBody>
          <a:bodyPr/>
          <a:lstStyle/>
          <a:p>
            <a:pPr algn="ctr" eaLnBrk="1" hangingPunct="1"/>
            <a:r>
              <a:rPr lang="en-US" altLang="en-US" sz="4000" dirty="0">
                <a:latin typeface="Times New Roman" panose="02020603050405020304" pitchFamily="18" charset="0"/>
              </a:rPr>
              <a:t>Deletion Algorithm</a:t>
            </a:r>
          </a:p>
        </p:txBody>
      </p:sp>
      <p:sp>
        <p:nvSpPr>
          <p:cNvPr id="14340" name="Rectangle 3">
            <a:extLst>
              <a:ext uri="{FF2B5EF4-FFF2-40B4-BE49-F238E27FC236}">
                <a16:creationId xmlns:a16="http://schemas.microsoft.com/office/drawing/2014/main" id="{41A9BFF9-5B2D-475E-8053-73D4A8350107}"/>
              </a:ext>
            </a:extLst>
          </p:cNvPr>
          <p:cNvSpPr>
            <a:spLocks noGrp="1" noChangeArrowheads="1"/>
          </p:cNvSpPr>
          <p:nvPr>
            <p:ph idx="1"/>
          </p:nvPr>
        </p:nvSpPr>
        <p:spPr>
          <a:xfrm>
            <a:off x="228600" y="1427480"/>
            <a:ext cx="8382000" cy="4439920"/>
          </a:xfrm>
        </p:spPr>
        <p:txBody>
          <a:bodyPr>
            <a:normAutofit/>
          </a:bodyPr>
          <a:lstStyle/>
          <a:p>
            <a:pPr algn="just">
              <a:lnSpc>
                <a:spcPct val="80000"/>
              </a:lnSpc>
              <a:buFont typeface="Wingdings" panose="05000000000000000000" pitchFamily="2" charset="2"/>
              <a:buChar char="q"/>
            </a:pPr>
            <a:r>
              <a:rPr lang="en-US" altLang="en-US" sz="2400" dirty="0">
                <a:latin typeface="Times New Roman" panose="02020603050405020304" pitchFamily="18" charset="0"/>
              </a:rPr>
              <a:t>Deleting an element does not affect the size of array.</a:t>
            </a:r>
          </a:p>
          <a:p>
            <a:pPr algn="just">
              <a:lnSpc>
                <a:spcPct val="80000"/>
              </a:lnSpc>
              <a:buFont typeface="Wingdings" panose="05000000000000000000" pitchFamily="2" charset="2"/>
              <a:buChar char="q"/>
            </a:pPr>
            <a:r>
              <a:rPr lang="en-US" altLang="en-US" sz="2400" dirty="0">
                <a:latin typeface="Times New Roman" panose="02020603050405020304" pitchFamily="18" charset="0"/>
              </a:rPr>
              <a:t> It is also checked whether deletion is possible or not.</a:t>
            </a:r>
          </a:p>
        </p:txBody>
      </p:sp>
      <p:sp>
        <p:nvSpPr>
          <p:cNvPr id="2" name="Date Placeholder 1">
            <a:extLst>
              <a:ext uri="{FF2B5EF4-FFF2-40B4-BE49-F238E27FC236}">
                <a16:creationId xmlns:a16="http://schemas.microsoft.com/office/drawing/2014/main" id="{B36A3077-EFE7-4A5E-8075-8380492F84FF}"/>
              </a:ext>
            </a:extLst>
          </p:cNvPr>
          <p:cNvSpPr>
            <a:spLocks noGrp="1"/>
          </p:cNvSpPr>
          <p:nvPr>
            <p:ph type="dt" sz="half" idx="10"/>
          </p:nvPr>
        </p:nvSpPr>
        <p:spPr/>
        <p:txBody>
          <a:bodyPr/>
          <a:lstStyle/>
          <a:p>
            <a:pPr>
              <a:defRPr/>
            </a:pPr>
            <a:fld id="{6F4F0415-F8C6-4130-8640-F301B4981F0F}" type="datetime1">
              <a:rPr lang="en-US" smtClean="0"/>
              <a:t>6/23/2021</a:t>
            </a:fld>
            <a:endParaRPr lang="en-US"/>
          </a:p>
        </p:txBody>
      </p:sp>
      <p:sp>
        <p:nvSpPr>
          <p:cNvPr id="3" name="Footer Placeholder 2">
            <a:extLst>
              <a:ext uri="{FF2B5EF4-FFF2-40B4-BE49-F238E27FC236}">
                <a16:creationId xmlns:a16="http://schemas.microsoft.com/office/drawing/2014/main" id="{4FF289C1-E75A-4874-A313-16F53F4DB975}"/>
              </a:ext>
            </a:extLst>
          </p:cNvPr>
          <p:cNvSpPr>
            <a:spLocks noGrp="1"/>
          </p:cNvSpPr>
          <p:nvPr>
            <p:ph type="ftr" sz="quarter" idx="11"/>
          </p:nvPr>
        </p:nvSpPr>
        <p:spPr/>
        <p:txBody>
          <a:bodyPr/>
          <a:lstStyle/>
          <a:p>
            <a:pPr>
              <a:defRPr/>
            </a:pPr>
            <a:r>
              <a:rPr lang="en-US"/>
              <a:t>JSPM's RSCOE</a:t>
            </a:r>
          </a:p>
        </p:txBody>
      </p:sp>
      <p:sp>
        <p:nvSpPr>
          <p:cNvPr id="14338" name="Slide Number Placeholder 5">
            <a:extLst>
              <a:ext uri="{FF2B5EF4-FFF2-40B4-BE49-F238E27FC236}">
                <a16:creationId xmlns:a16="http://schemas.microsoft.com/office/drawing/2014/main" id="{7069DE00-F95D-4D47-AEFA-1DE708C7A81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A8B7FF43-51D2-4C5C-BC3B-CD32A7B756FC}" type="slidenum">
              <a:rPr lang="en-US" altLang="en-US"/>
              <a:pPr/>
              <a:t>12</a:t>
            </a:fld>
            <a:endParaRPr lang="en-US" altLang="en-US"/>
          </a:p>
        </p:txBody>
      </p:sp>
      <p:pic>
        <p:nvPicPr>
          <p:cNvPr id="5" name="Picture 4">
            <a:extLst>
              <a:ext uri="{FF2B5EF4-FFF2-40B4-BE49-F238E27FC236}">
                <a16:creationId xmlns:a16="http://schemas.microsoft.com/office/drawing/2014/main" id="{93ED5958-0E57-4EC5-AC17-718E27108F10}"/>
              </a:ext>
            </a:extLst>
          </p:cNvPr>
          <p:cNvPicPr>
            <a:picLocks noChangeAspect="1"/>
          </p:cNvPicPr>
          <p:nvPr/>
        </p:nvPicPr>
        <p:blipFill>
          <a:blip r:embed="rId2"/>
          <a:stretch>
            <a:fillRect/>
          </a:stretch>
        </p:blipFill>
        <p:spPr>
          <a:xfrm>
            <a:off x="133350" y="2437072"/>
            <a:ext cx="8382000" cy="343032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a:extLst>
              <a:ext uri="{FF2B5EF4-FFF2-40B4-BE49-F238E27FC236}">
                <a16:creationId xmlns:a16="http://schemas.microsoft.com/office/drawing/2014/main" id="{C9783809-8FD6-4823-AB4D-023889DF3405}"/>
              </a:ext>
            </a:extLst>
          </p:cNvPr>
          <p:cNvSpPr>
            <a:spLocks noGrp="1" noChangeArrowheads="1"/>
          </p:cNvSpPr>
          <p:nvPr>
            <p:ph type="title"/>
          </p:nvPr>
        </p:nvSpPr>
        <p:spPr>
          <a:xfrm>
            <a:off x="685800" y="-14288"/>
            <a:ext cx="8562975" cy="1462088"/>
          </a:xfrm>
        </p:spPr>
        <p:txBody>
          <a:bodyPr/>
          <a:lstStyle/>
          <a:p>
            <a:pPr algn="ctr" eaLnBrk="1" hangingPunct="1"/>
            <a:r>
              <a:rPr lang="en-US" altLang="en-US" sz="4000" dirty="0">
                <a:latin typeface="Times New Roman" panose="02020603050405020304" pitchFamily="18" charset="0"/>
              </a:rPr>
              <a:t>Deletion Algorithm</a:t>
            </a:r>
          </a:p>
        </p:txBody>
      </p:sp>
      <p:sp>
        <p:nvSpPr>
          <p:cNvPr id="14340" name="Rectangle 3">
            <a:extLst>
              <a:ext uri="{FF2B5EF4-FFF2-40B4-BE49-F238E27FC236}">
                <a16:creationId xmlns:a16="http://schemas.microsoft.com/office/drawing/2014/main" id="{41A9BFF9-5B2D-475E-8053-73D4A8350107}"/>
              </a:ext>
            </a:extLst>
          </p:cNvPr>
          <p:cNvSpPr>
            <a:spLocks noGrp="1" noChangeArrowheads="1"/>
          </p:cNvSpPr>
          <p:nvPr>
            <p:ph idx="1"/>
          </p:nvPr>
        </p:nvSpPr>
        <p:spPr>
          <a:xfrm>
            <a:off x="228600" y="1427480"/>
            <a:ext cx="8382000" cy="1620520"/>
          </a:xfrm>
        </p:spPr>
        <p:txBody>
          <a:bodyPr>
            <a:normAutofit lnSpcReduction="10000"/>
          </a:bodyPr>
          <a:lstStyle/>
          <a:p>
            <a:pPr algn="l"/>
            <a:r>
              <a:rPr lang="en-US" sz="1600" b="0" i="0" dirty="0">
                <a:solidFill>
                  <a:srgbClr val="337AB7"/>
                </a:solidFill>
                <a:effectLst/>
                <a:latin typeface="Open Sans" panose="020B0606030504020204" pitchFamily="34" charset="0"/>
              </a:rPr>
              <a:t>Visual Representation</a:t>
            </a:r>
          </a:p>
          <a:p>
            <a:pPr algn="l"/>
            <a:r>
              <a:rPr lang="en-US" sz="1600" b="0" i="0" dirty="0">
                <a:solidFill>
                  <a:srgbClr val="161616"/>
                </a:solidFill>
                <a:effectLst/>
                <a:latin typeface="Open Sans" panose="020B0606030504020204" pitchFamily="34" charset="0"/>
              </a:rPr>
              <a:t>Let's take an array of 5 elements.</a:t>
            </a:r>
          </a:p>
          <a:p>
            <a:pPr algn="l"/>
            <a:r>
              <a:rPr lang="en-US" sz="1600" b="0" i="0" dirty="0">
                <a:solidFill>
                  <a:srgbClr val="161616"/>
                </a:solidFill>
                <a:effectLst/>
                <a:latin typeface="Open Sans" panose="020B0606030504020204" pitchFamily="34" charset="0"/>
              </a:rPr>
              <a:t>1, 20, 5, 78, 30.</a:t>
            </a:r>
          </a:p>
          <a:p>
            <a:pPr algn="l"/>
            <a:r>
              <a:rPr lang="en-US" sz="1600" b="0" i="0" dirty="0">
                <a:solidFill>
                  <a:srgbClr val="161616"/>
                </a:solidFill>
                <a:effectLst/>
                <a:latin typeface="Open Sans" panose="020B0606030504020204" pitchFamily="34" charset="0"/>
              </a:rPr>
              <a:t>If we remove element 20 from the array, the execution will be,</a:t>
            </a:r>
            <a:br>
              <a:rPr lang="en-US" sz="1600" dirty="0"/>
            </a:br>
            <a:endParaRPr lang="en-US" altLang="en-US" sz="2400" dirty="0">
              <a:latin typeface="Times New Roman" panose="02020603050405020304" pitchFamily="18" charset="0"/>
            </a:endParaRPr>
          </a:p>
        </p:txBody>
      </p:sp>
      <p:sp>
        <p:nvSpPr>
          <p:cNvPr id="2" name="Date Placeholder 1">
            <a:extLst>
              <a:ext uri="{FF2B5EF4-FFF2-40B4-BE49-F238E27FC236}">
                <a16:creationId xmlns:a16="http://schemas.microsoft.com/office/drawing/2014/main" id="{B36A3077-EFE7-4A5E-8075-8380492F84FF}"/>
              </a:ext>
            </a:extLst>
          </p:cNvPr>
          <p:cNvSpPr>
            <a:spLocks noGrp="1"/>
          </p:cNvSpPr>
          <p:nvPr>
            <p:ph type="dt" sz="half" idx="10"/>
          </p:nvPr>
        </p:nvSpPr>
        <p:spPr/>
        <p:txBody>
          <a:bodyPr/>
          <a:lstStyle/>
          <a:p>
            <a:pPr>
              <a:defRPr/>
            </a:pPr>
            <a:fld id="{6F4F0415-F8C6-4130-8640-F301B4981F0F}" type="datetime1">
              <a:rPr lang="en-US" smtClean="0"/>
              <a:t>6/23/2021</a:t>
            </a:fld>
            <a:endParaRPr lang="en-US"/>
          </a:p>
        </p:txBody>
      </p:sp>
      <p:sp>
        <p:nvSpPr>
          <p:cNvPr id="3" name="Footer Placeholder 2">
            <a:extLst>
              <a:ext uri="{FF2B5EF4-FFF2-40B4-BE49-F238E27FC236}">
                <a16:creationId xmlns:a16="http://schemas.microsoft.com/office/drawing/2014/main" id="{4FF289C1-E75A-4874-A313-16F53F4DB975}"/>
              </a:ext>
            </a:extLst>
          </p:cNvPr>
          <p:cNvSpPr>
            <a:spLocks noGrp="1"/>
          </p:cNvSpPr>
          <p:nvPr>
            <p:ph type="ftr" sz="quarter" idx="11"/>
          </p:nvPr>
        </p:nvSpPr>
        <p:spPr/>
        <p:txBody>
          <a:bodyPr/>
          <a:lstStyle/>
          <a:p>
            <a:pPr>
              <a:defRPr/>
            </a:pPr>
            <a:r>
              <a:rPr lang="en-US"/>
              <a:t>JSPM's RSCOE</a:t>
            </a:r>
          </a:p>
        </p:txBody>
      </p:sp>
      <p:sp>
        <p:nvSpPr>
          <p:cNvPr id="14338" name="Slide Number Placeholder 5">
            <a:extLst>
              <a:ext uri="{FF2B5EF4-FFF2-40B4-BE49-F238E27FC236}">
                <a16:creationId xmlns:a16="http://schemas.microsoft.com/office/drawing/2014/main" id="{7069DE00-F95D-4D47-AEFA-1DE708C7A81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A8B7FF43-51D2-4C5C-BC3B-CD32A7B756FC}" type="slidenum">
              <a:rPr lang="en-US" altLang="en-US"/>
              <a:pPr/>
              <a:t>13</a:t>
            </a:fld>
            <a:endParaRPr lang="en-US" altLang="en-US"/>
          </a:p>
        </p:txBody>
      </p:sp>
      <p:pic>
        <p:nvPicPr>
          <p:cNvPr id="2050" name="Picture 2" descr="Remove an element from the array">
            <a:extLst>
              <a:ext uri="{FF2B5EF4-FFF2-40B4-BE49-F238E27FC236}">
                <a16:creationId xmlns:a16="http://schemas.microsoft.com/office/drawing/2014/main" id="{C4207582-586A-437A-9A01-C18DA3A058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8150" y="2666999"/>
            <a:ext cx="5530850" cy="3871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1072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a:extLst>
              <a:ext uri="{FF2B5EF4-FFF2-40B4-BE49-F238E27FC236}">
                <a16:creationId xmlns:a16="http://schemas.microsoft.com/office/drawing/2014/main" id="{71F49CD1-D430-4A5D-BB00-658BE007978D}"/>
              </a:ext>
            </a:extLst>
          </p:cNvPr>
          <p:cNvSpPr>
            <a:spLocks noGrp="1" noChangeArrowheads="1"/>
          </p:cNvSpPr>
          <p:nvPr>
            <p:ph type="title"/>
          </p:nvPr>
        </p:nvSpPr>
        <p:spPr/>
        <p:txBody>
          <a:bodyPr/>
          <a:lstStyle/>
          <a:p>
            <a:pPr algn="ctr" eaLnBrk="1" hangingPunct="1"/>
            <a:r>
              <a:rPr lang="en-US" altLang="en-US" sz="3600" dirty="0">
                <a:latin typeface="Times New Roman" panose="02020603050405020304" pitchFamily="18" charset="0"/>
              </a:rPr>
              <a:t>MULTIDIMENSIONAL ARRAY</a:t>
            </a:r>
          </a:p>
        </p:txBody>
      </p:sp>
      <p:sp>
        <p:nvSpPr>
          <p:cNvPr id="17412" name="Rectangle 3">
            <a:extLst>
              <a:ext uri="{FF2B5EF4-FFF2-40B4-BE49-F238E27FC236}">
                <a16:creationId xmlns:a16="http://schemas.microsoft.com/office/drawing/2014/main" id="{4B1F8941-2419-4BCD-9444-B476AF470B75}"/>
              </a:ext>
            </a:extLst>
          </p:cNvPr>
          <p:cNvSpPr>
            <a:spLocks noGrp="1" noChangeArrowheads="1"/>
          </p:cNvSpPr>
          <p:nvPr>
            <p:ph idx="1"/>
          </p:nvPr>
        </p:nvSpPr>
        <p:spPr>
          <a:xfrm>
            <a:off x="609600" y="2133600"/>
            <a:ext cx="8305800" cy="4114800"/>
          </a:xfrm>
        </p:spPr>
        <p:txBody>
          <a:bodyPr/>
          <a:lstStyle/>
          <a:p>
            <a:pPr marL="609600" indent="-609600" algn="just" eaLnBrk="1" hangingPunct="1">
              <a:lnSpc>
                <a:spcPct val="90000"/>
              </a:lnSpc>
            </a:pPr>
            <a:r>
              <a:rPr lang="en-US" altLang="en-US" sz="2400">
                <a:latin typeface="Times New Roman" panose="02020603050405020304" pitchFamily="18" charset="0"/>
              </a:rPr>
              <a:t>Two </a:t>
            </a:r>
            <a:r>
              <a:rPr lang="en-US" altLang="en-US" sz="2400">
                <a:latin typeface="Arial" panose="020B0604020202020204" pitchFamily="34" charset="0"/>
                <a:cs typeface="Arial" panose="020B0604020202020204" pitchFamily="34" charset="0"/>
              </a:rPr>
              <a:t>or more subscripts.</a:t>
            </a:r>
          </a:p>
          <a:p>
            <a:pPr marL="609600" indent="-609600" algn="just" eaLnBrk="1" hangingPunct="1">
              <a:lnSpc>
                <a:spcPct val="90000"/>
              </a:lnSpc>
            </a:pPr>
            <a:endParaRPr lang="en-US" altLang="en-US" sz="2400">
              <a:latin typeface="Times New Roman" panose="02020603050405020304" pitchFamily="18" charset="0"/>
              <a:cs typeface="Times New Roman" panose="02020603050405020304" pitchFamily="18" charset="0"/>
            </a:endParaRPr>
          </a:p>
          <a:p>
            <a:pPr marL="609600" indent="-609600" algn="just" eaLnBrk="1" hangingPunct="1">
              <a:lnSpc>
                <a:spcPct val="90000"/>
              </a:lnSpc>
            </a:pPr>
            <a:endParaRPr lang="en-US" altLang="en-US" sz="2400">
              <a:latin typeface="Times New Roman" panose="02020603050405020304" pitchFamily="18" charset="0"/>
            </a:endParaRPr>
          </a:p>
        </p:txBody>
      </p:sp>
      <p:sp>
        <p:nvSpPr>
          <p:cNvPr id="2" name="Date Placeholder 1">
            <a:extLst>
              <a:ext uri="{FF2B5EF4-FFF2-40B4-BE49-F238E27FC236}">
                <a16:creationId xmlns:a16="http://schemas.microsoft.com/office/drawing/2014/main" id="{B8DF4A22-8BEA-44CD-A9F2-6CF7AF80703A}"/>
              </a:ext>
            </a:extLst>
          </p:cNvPr>
          <p:cNvSpPr>
            <a:spLocks noGrp="1"/>
          </p:cNvSpPr>
          <p:nvPr>
            <p:ph type="dt" sz="half" idx="10"/>
          </p:nvPr>
        </p:nvSpPr>
        <p:spPr/>
        <p:txBody>
          <a:bodyPr/>
          <a:lstStyle/>
          <a:p>
            <a:pPr>
              <a:defRPr/>
            </a:pPr>
            <a:fld id="{28B43F08-BC21-4449-9D39-EC3F6C92524F}" type="datetime1">
              <a:rPr lang="en-US" smtClean="0"/>
              <a:t>6/23/2021</a:t>
            </a:fld>
            <a:endParaRPr lang="en-US"/>
          </a:p>
        </p:txBody>
      </p:sp>
      <p:sp>
        <p:nvSpPr>
          <p:cNvPr id="3" name="Footer Placeholder 2">
            <a:extLst>
              <a:ext uri="{FF2B5EF4-FFF2-40B4-BE49-F238E27FC236}">
                <a16:creationId xmlns:a16="http://schemas.microsoft.com/office/drawing/2014/main" id="{558D3998-7B57-4C73-B046-43F61D404040}"/>
              </a:ext>
            </a:extLst>
          </p:cNvPr>
          <p:cNvSpPr>
            <a:spLocks noGrp="1"/>
          </p:cNvSpPr>
          <p:nvPr>
            <p:ph type="ftr" sz="quarter" idx="11"/>
          </p:nvPr>
        </p:nvSpPr>
        <p:spPr/>
        <p:txBody>
          <a:bodyPr/>
          <a:lstStyle/>
          <a:p>
            <a:pPr>
              <a:defRPr/>
            </a:pPr>
            <a:r>
              <a:rPr lang="en-US"/>
              <a:t>JSPM's RSCOE</a:t>
            </a:r>
          </a:p>
        </p:txBody>
      </p:sp>
      <p:sp>
        <p:nvSpPr>
          <p:cNvPr id="17410" name="Slide Number Placeholder 5">
            <a:extLst>
              <a:ext uri="{FF2B5EF4-FFF2-40B4-BE49-F238E27FC236}">
                <a16:creationId xmlns:a16="http://schemas.microsoft.com/office/drawing/2014/main" id="{29C71C2E-BCE2-4F00-A493-C809A87AA3A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B4162576-E190-4941-BCCD-AB00E3BE2D8B}" type="slidenum">
              <a:rPr lang="en-US" altLang="en-US"/>
              <a:pPr/>
              <a:t>14</a:t>
            </a:fld>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a:extLst>
              <a:ext uri="{FF2B5EF4-FFF2-40B4-BE49-F238E27FC236}">
                <a16:creationId xmlns:a16="http://schemas.microsoft.com/office/drawing/2014/main" id="{FF15EC6C-8939-4C3F-B97D-4F271ACDD420}"/>
              </a:ext>
            </a:extLst>
          </p:cNvPr>
          <p:cNvSpPr>
            <a:spLocks noGrp="1" noChangeArrowheads="1"/>
          </p:cNvSpPr>
          <p:nvPr>
            <p:ph type="title"/>
          </p:nvPr>
        </p:nvSpPr>
        <p:spPr/>
        <p:txBody>
          <a:bodyPr/>
          <a:lstStyle/>
          <a:p>
            <a:pPr algn="ctr" eaLnBrk="1" hangingPunct="1"/>
            <a:r>
              <a:rPr lang="en-US" altLang="en-US" u="sng" dirty="0">
                <a:latin typeface="Times New Roman" panose="02020603050405020304" pitchFamily="18" charset="0"/>
              </a:rPr>
              <a:t>2-D ARRAY</a:t>
            </a:r>
          </a:p>
        </p:txBody>
      </p:sp>
      <p:sp>
        <p:nvSpPr>
          <p:cNvPr id="18436" name="Rectangle 3">
            <a:extLst>
              <a:ext uri="{FF2B5EF4-FFF2-40B4-BE49-F238E27FC236}">
                <a16:creationId xmlns:a16="http://schemas.microsoft.com/office/drawing/2014/main" id="{C1D3B9B1-2575-4345-8B45-88F99B1EEEF1}"/>
              </a:ext>
            </a:extLst>
          </p:cNvPr>
          <p:cNvSpPr>
            <a:spLocks noGrp="1" noChangeArrowheads="1"/>
          </p:cNvSpPr>
          <p:nvPr>
            <p:ph idx="1"/>
          </p:nvPr>
        </p:nvSpPr>
        <p:spPr>
          <a:xfrm>
            <a:off x="609600" y="2133600"/>
            <a:ext cx="8305800" cy="4114800"/>
          </a:xfrm>
        </p:spPr>
        <p:txBody>
          <a:bodyPr/>
          <a:lstStyle/>
          <a:p>
            <a:pPr marL="609600" indent="-609600" algn="just" eaLnBrk="1" hangingPunct="1">
              <a:lnSpc>
                <a:spcPct val="90000"/>
              </a:lnSpc>
            </a:pPr>
            <a:r>
              <a:rPr lang="en-US" altLang="en-US" sz="2000">
                <a:latin typeface="Times New Roman" panose="02020603050405020304" pitchFamily="18" charset="0"/>
                <a:cs typeface="Arial" panose="020B0604020202020204" pitchFamily="34" charset="0"/>
              </a:rPr>
              <a:t>A 2-D array, A with </a:t>
            </a:r>
            <a:r>
              <a:rPr lang="en-US" altLang="en-US" sz="2000" i="1">
                <a:latin typeface="Times New Roman" panose="02020603050405020304" pitchFamily="18" charset="0"/>
                <a:cs typeface="Arial" panose="020B0604020202020204" pitchFamily="34" charset="0"/>
              </a:rPr>
              <a:t>m X n</a:t>
            </a:r>
            <a:r>
              <a:rPr lang="en-US" altLang="en-US" sz="2000">
                <a:latin typeface="Times New Roman" panose="02020603050405020304" pitchFamily="18" charset="0"/>
                <a:cs typeface="Arial" panose="020B0604020202020204" pitchFamily="34" charset="0"/>
              </a:rPr>
              <a:t> elements.</a:t>
            </a:r>
          </a:p>
          <a:p>
            <a:pPr marL="609600" indent="-609600" algn="just" eaLnBrk="1" hangingPunct="1">
              <a:lnSpc>
                <a:spcPct val="90000"/>
              </a:lnSpc>
            </a:pPr>
            <a:r>
              <a:rPr lang="en-US" altLang="en-US" sz="2000">
                <a:latin typeface="Times New Roman" panose="02020603050405020304" pitchFamily="18" charset="0"/>
                <a:cs typeface="Arial" panose="020B0604020202020204" pitchFamily="34" charset="0"/>
              </a:rPr>
              <a:t>In math application it is called </a:t>
            </a:r>
            <a:r>
              <a:rPr lang="en-US" altLang="en-US" sz="2000" i="1">
                <a:latin typeface="Times New Roman" panose="02020603050405020304" pitchFamily="18" charset="0"/>
                <a:cs typeface="Arial" panose="020B0604020202020204" pitchFamily="34" charset="0"/>
              </a:rPr>
              <a:t>matrix.</a:t>
            </a:r>
          </a:p>
          <a:p>
            <a:pPr marL="609600" indent="-609600" algn="just" eaLnBrk="1" hangingPunct="1">
              <a:lnSpc>
                <a:spcPct val="90000"/>
              </a:lnSpc>
            </a:pPr>
            <a:r>
              <a:rPr lang="en-US" altLang="en-US" sz="2000">
                <a:latin typeface="Times New Roman" panose="02020603050405020304" pitchFamily="18" charset="0"/>
                <a:cs typeface="Arial" panose="020B0604020202020204" pitchFamily="34" charset="0"/>
              </a:rPr>
              <a:t>In business application – table.</a:t>
            </a:r>
          </a:p>
          <a:p>
            <a:pPr marL="609600" indent="-609600" algn="just" eaLnBrk="1" hangingPunct="1">
              <a:lnSpc>
                <a:spcPct val="90000"/>
              </a:lnSpc>
            </a:pPr>
            <a:r>
              <a:rPr lang="en-US" altLang="en-US" sz="2000" u="sng">
                <a:latin typeface="Times New Roman" panose="02020603050405020304" pitchFamily="18" charset="0"/>
                <a:cs typeface="Arial" panose="020B0604020202020204" pitchFamily="34" charset="0"/>
              </a:rPr>
              <a:t>Example:</a:t>
            </a:r>
          </a:p>
          <a:p>
            <a:pPr marL="609600" indent="-609600" algn="just" eaLnBrk="1" hangingPunct="1">
              <a:lnSpc>
                <a:spcPct val="90000"/>
              </a:lnSpc>
              <a:buFont typeface="Wingdings" panose="05000000000000000000" pitchFamily="2" charset="2"/>
              <a:buNone/>
            </a:pPr>
            <a:r>
              <a:rPr lang="en-US" altLang="en-US" sz="2000">
                <a:latin typeface="Times New Roman" panose="02020603050405020304" pitchFamily="18" charset="0"/>
                <a:cs typeface="Arial" panose="020B0604020202020204" pitchFamily="34" charset="0"/>
              </a:rPr>
              <a:t>	Assume 25 students had taken 4 tests.</a:t>
            </a:r>
          </a:p>
          <a:p>
            <a:pPr marL="609600" indent="-609600" algn="just" eaLnBrk="1" hangingPunct="1">
              <a:lnSpc>
                <a:spcPct val="90000"/>
              </a:lnSpc>
              <a:buFont typeface="Wingdings" panose="05000000000000000000" pitchFamily="2" charset="2"/>
              <a:buNone/>
            </a:pPr>
            <a:r>
              <a:rPr lang="en-US" altLang="en-US" sz="2000">
                <a:latin typeface="Times New Roman" panose="02020603050405020304" pitchFamily="18" charset="0"/>
                <a:cs typeface="Arial" panose="020B0604020202020204" pitchFamily="34" charset="0"/>
              </a:rPr>
              <a:t>	The marks are stored in 25 X 4 array locations:</a:t>
            </a:r>
          </a:p>
          <a:p>
            <a:pPr marL="609600" indent="-609600" algn="just" eaLnBrk="1" hangingPunct="1">
              <a:lnSpc>
                <a:spcPct val="90000"/>
              </a:lnSpc>
              <a:buFont typeface="Wingdings" panose="05000000000000000000" pitchFamily="2" charset="2"/>
              <a:buNone/>
            </a:pPr>
            <a:endParaRPr lang="en-US" altLang="en-US" sz="2000">
              <a:latin typeface="Times New Roman" panose="02020603050405020304" pitchFamily="18" charset="0"/>
              <a:cs typeface="Arial" panose="020B0604020202020204" pitchFamily="34" charset="0"/>
            </a:endParaRPr>
          </a:p>
          <a:p>
            <a:pPr marL="609600" indent="-609600" algn="just" eaLnBrk="1" hangingPunct="1">
              <a:lnSpc>
                <a:spcPct val="90000"/>
              </a:lnSpc>
              <a:buFont typeface="Wingdings" panose="05000000000000000000" pitchFamily="2" charset="2"/>
              <a:buNone/>
            </a:pPr>
            <a:endParaRPr lang="en-US" altLang="en-US" sz="2000">
              <a:latin typeface="Times New Roman" panose="02020603050405020304" pitchFamily="18" charset="0"/>
              <a:cs typeface="Arial" panose="020B0604020202020204" pitchFamily="34" charset="0"/>
            </a:endParaRPr>
          </a:p>
          <a:p>
            <a:pPr marL="609600" indent="-609600" algn="just" eaLnBrk="1" hangingPunct="1">
              <a:lnSpc>
                <a:spcPct val="90000"/>
              </a:lnSpc>
            </a:pPr>
            <a:endParaRPr lang="en-US" altLang="en-US" sz="2400">
              <a:latin typeface="Times New Roman" panose="02020603050405020304" pitchFamily="18" charset="0"/>
              <a:cs typeface="Times New Roman" panose="02020603050405020304" pitchFamily="18" charset="0"/>
            </a:endParaRPr>
          </a:p>
          <a:p>
            <a:pPr marL="609600" indent="-609600" algn="just" eaLnBrk="1" hangingPunct="1">
              <a:lnSpc>
                <a:spcPct val="90000"/>
              </a:lnSpc>
            </a:pPr>
            <a:endParaRPr lang="en-US" altLang="en-US" sz="2400">
              <a:latin typeface="Times New Roman" panose="02020603050405020304" pitchFamily="18" charset="0"/>
            </a:endParaRPr>
          </a:p>
        </p:txBody>
      </p:sp>
      <p:sp>
        <p:nvSpPr>
          <p:cNvPr id="2" name="Date Placeholder 1">
            <a:extLst>
              <a:ext uri="{FF2B5EF4-FFF2-40B4-BE49-F238E27FC236}">
                <a16:creationId xmlns:a16="http://schemas.microsoft.com/office/drawing/2014/main" id="{0C7E29EC-F6E3-4902-8D70-5A5085EC024D}"/>
              </a:ext>
            </a:extLst>
          </p:cNvPr>
          <p:cNvSpPr>
            <a:spLocks noGrp="1"/>
          </p:cNvSpPr>
          <p:nvPr>
            <p:ph type="dt" sz="half" idx="10"/>
          </p:nvPr>
        </p:nvSpPr>
        <p:spPr/>
        <p:txBody>
          <a:bodyPr/>
          <a:lstStyle/>
          <a:p>
            <a:pPr>
              <a:defRPr/>
            </a:pPr>
            <a:fld id="{03E516B5-0F71-4D90-8C66-DD4D5F86A44C}" type="datetime1">
              <a:rPr lang="en-US" smtClean="0"/>
              <a:t>6/23/2021</a:t>
            </a:fld>
            <a:endParaRPr lang="en-US"/>
          </a:p>
        </p:txBody>
      </p:sp>
      <p:sp>
        <p:nvSpPr>
          <p:cNvPr id="3" name="Footer Placeholder 2">
            <a:extLst>
              <a:ext uri="{FF2B5EF4-FFF2-40B4-BE49-F238E27FC236}">
                <a16:creationId xmlns:a16="http://schemas.microsoft.com/office/drawing/2014/main" id="{0ECBC221-BE7F-4A46-A9F7-ADDC0CE70455}"/>
              </a:ext>
            </a:extLst>
          </p:cNvPr>
          <p:cNvSpPr>
            <a:spLocks noGrp="1"/>
          </p:cNvSpPr>
          <p:nvPr>
            <p:ph type="ftr" sz="quarter" idx="11"/>
          </p:nvPr>
        </p:nvSpPr>
        <p:spPr/>
        <p:txBody>
          <a:bodyPr/>
          <a:lstStyle/>
          <a:p>
            <a:pPr>
              <a:defRPr/>
            </a:pPr>
            <a:r>
              <a:rPr lang="en-US"/>
              <a:t>JSPM's RSCOE</a:t>
            </a:r>
          </a:p>
        </p:txBody>
      </p:sp>
      <p:sp>
        <p:nvSpPr>
          <p:cNvPr id="18434" name="Slide Number Placeholder 5">
            <a:extLst>
              <a:ext uri="{FF2B5EF4-FFF2-40B4-BE49-F238E27FC236}">
                <a16:creationId xmlns:a16="http://schemas.microsoft.com/office/drawing/2014/main" id="{6B203EAD-5D20-4126-9D26-2ECD41D89A4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246B60A7-ED90-4294-950A-8B788E90A94E}" type="slidenum">
              <a:rPr lang="en-US" altLang="en-US"/>
              <a:pPr/>
              <a:t>15</a:t>
            </a:fld>
            <a:endParaRPr lang="en-US" altLang="en-US"/>
          </a:p>
        </p:txBody>
      </p:sp>
      <p:graphicFrame>
        <p:nvGraphicFramePr>
          <p:cNvPr id="45189" name="Group 133">
            <a:extLst>
              <a:ext uri="{FF2B5EF4-FFF2-40B4-BE49-F238E27FC236}">
                <a16:creationId xmlns:a16="http://schemas.microsoft.com/office/drawing/2014/main" id="{CB5B49E9-160F-4F30-9B5F-E07B62B8A295}"/>
              </a:ext>
            </a:extLst>
          </p:cNvPr>
          <p:cNvGraphicFramePr>
            <a:graphicFrameLocks noGrp="1"/>
          </p:cNvGraphicFramePr>
          <p:nvPr/>
        </p:nvGraphicFramePr>
        <p:xfrm>
          <a:off x="2133600" y="4267200"/>
          <a:ext cx="5029200" cy="2133600"/>
        </p:xfrm>
        <a:graphic>
          <a:graphicData uri="http://schemas.openxmlformats.org/drawingml/2006/table">
            <a:tbl>
              <a:tblPr/>
              <a:tblGrid>
                <a:gridCol w="8382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gridCol w="838200">
                  <a:extLst>
                    <a:ext uri="{9D8B030D-6E8A-4147-A177-3AD203B41FA5}">
                      <a16:colId xmlns:a16="http://schemas.microsoft.com/office/drawing/2014/main" val="20004"/>
                    </a:ext>
                  </a:extLst>
                </a:gridCol>
                <a:gridCol w="838200">
                  <a:extLst>
                    <a:ext uri="{9D8B030D-6E8A-4147-A177-3AD203B41FA5}">
                      <a16:colId xmlns:a16="http://schemas.microsoft.com/office/drawing/2014/main" val="20005"/>
                    </a:ext>
                  </a:extLst>
                </a:gridCol>
              </a:tblGrid>
              <a:tr h="2365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charset="0"/>
                      </a:endParaRPr>
                    </a:p>
                  </a:txBody>
                  <a:tcPr horzOverflow="overflow">
                    <a:lnL cap="flat">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charset="0"/>
                      </a:endParaRPr>
                    </a:p>
                  </a:txBody>
                  <a:tcPr horzOverflow="overflow">
                    <a:lnL>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Times New Roman" charset="0"/>
                        </a:rPr>
                        <a:t>U0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Times New Roman" charset="0"/>
                        </a:rPr>
                        <a:t>U1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Times New Roman" charset="0"/>
                        </a:rPr>
                        <a:t>U2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Times New Roman" charset="0"/>
                        </a:rPr>
                        <a:t>U3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34950">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Times New Roman" charset="0"/>
                        </a:rPr>
                        <a:t>Stud 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Times New Roman" charset="0"/>
                        </a:rPr>
                        <a:t>88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Times New Roman" charset="0"/>
                        </a:rPr>
                        <a:t>78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Times New Roman" charset="0"/>
                        </a:rPr>
                        <a:t>66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Times New Roman" charset="0"/>
                        </a:rPr>
                        <a:t>89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36538">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Times New Roman" charset="0"/>
                        </a:rPr>
                        <a:t>Stud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Times New Roman" charset="0"/>
                        </a:rPr>
                        <a:t>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Times New Roman" charset="0"/>
                        </a:rPr>
                        <a:t>70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Times New Roman" charset="0"/>
                        </a:rPr>
                        <a:t>88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Times New Roman" charset="0"/>
                        </a:rPr>
                        <a:t>90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34950">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Times New Roman" charset="0"/>
                        </a:rPr>
                        <a:t>Stud 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Times New Roman" charset="0"/>
                        </a:rPr>
                        <a:t>62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Times New Roman" charset="0"/>
                        </a:rPr>
                        <a:t>45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Times New Roman" charset="0"/>
                        </a:rPr>
                        <a:t>78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Times New Roman" charset="0"/>
                        </a:rPr>
                        <a:t>88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36538">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Times New Roman"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Times New Roman"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Times New Roman"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Times New Roman"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Times New Roman"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34950">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Times New Roman"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Times New Roman"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Times New Roman"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Times New Roman"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Times New Roman"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36538">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Times New Roman" charset="0"/>
                        </a:rPr>
                        <a:t>Stud 24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Times New Roman" charset="0"/>
                        </a:rPr>
                        <a:t>78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Times New Roman" charset="0"/>
                        </a:rPr>
                        <a:t>88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Times New Roman" charset="0"/>
                        </a:rPr>
                        <a:t>98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Times New Roman" charset="0"/>
                        </a:rPr>
                        <a:t>67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8488" name="Line 138">
            <a:extLst>
              <a:ext uri="{FF2B5EF4-FFF2-40B4-BE49-F238E27FC236}">
                <a16:creationId xmlns:a16="http://schemas.microsoft.com/office/drawing/2014/main" id="{9469A01D-351F-490D-9FBC-F43CD061C250}"/>
              </a:ext>
            </a:extLst>
          </p:cNvPr>
          <p:cNvSpPr>
            <a:spLocks noChangeShapeType="1"/>
          </p:cNvSpPr>
          <p:nvPr/>
        </p:nvSpPr>
        <p:spPr bwMode="auto">
          <a:xfrm>
            <a:off x="2209800" y="6400800"/>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8489" name="Line 139">
            <a:extLst>
              <a:ext uri="{FF2B5EF4-FFF2-40B4-BE49-F238E27FC236}">
                <a16:creationId xmlns:a16="http://schemas.microsoft.com/office/drawing/2014/main" id="{CB0203F4-1156-43D0-A6A4-C131629D77A5}"/>
              </a:ext>
            </a:extLst>
          </p:cNvPr>
          <p:cNvSpPr>
            <a:spLocks noChangeShapeType="1"/>
          </p:cNvSpPr>
          <p:nvPr/>
        </p:nvSpPr>
        <p:spPr bwMode="auto">
          <a:xfrm>
            <a:off x="7086600" y="6400800"/>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8490" name="Line 140">
            <a:extLst>
              <a:ext uri="{FF2B5EF4-FFF2-40B4-BE49-F238E27FC236}">
                <a16:creationId xmlns:a16="http://schemas.microsoft.com/office/drawing/2014/main" id="{7E32E4C0-AA39-4D7C-AE5A-86A581B2D9E8}"/>
              </a:ext>
            </a:extLst>
          </p:cNvPr>
          <p:cNvSpPr>
            <a:spLocks noChangeShapeType="1"/>
          </p:cNvSpPr>
          <p:nvPr/>
        </p:nvSpPr>
        <p:spPr bwMode="auto">
          <a:xfrm>
            <a:off x="2209800" y="6553200"/>
            <a:ext cx="4876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8491" name="Line 141">
            <a:extLst>
              <a:ext uri="{FF2B5EF4-FFF2-40B4-BE49-F238E27FC236}">
                <a16:creationId xmlns:a16="http://schemas.microsoft.com/office/drawing/2014/main" id="{DB785F20-99A2-4EE4-832B-AB0C5F28CA5F}"/>
              </a:ext>
            </a:extLst>
          </p:cNvPr>
          <p:cNvSpPr>
            <a:spLocks noChangeShapeType="1"/>
          </p:cNvSpPr>
          <p:nvPr/>
        </p:nvSpPr>
        <p:spPr bwMode="auto">
          <a:xfrm>
            <a:off x="7162800" y="4648200"/>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8492" name="Line 142">
            <a:extLst>
              <a:ext uri="{FF2B5EF4-FFF2-40B4-BE49-F238E27FC236}">
                <a16:creationId xmlns:a16="http://schemas.microsoft.com/office/drawing/2014/main" id="{C3449DFB-56DC-41DC-9FC1-A91A8EE09844}"/>
              </a:ext>
            </a:extLst>
          </p:cNvPr>
          <p:cNvSpPr>
            <a:spLocks noChangeShapeType="1"/>
          </p:cNvSpPr>
          <p:nvPr/>
        </p:nvSpPr>
        <p:spPr bwMode="auto">
          <a:xfrm>
            <a:off x="7162800" y="6324600"/>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8493" name="Line 143">
            <a:extLst>
              <a:ext uri="{FF2B5EF4-FFF2-40B4-BE49-F238E27FC236}">
                <a16:creationId xmlns:a16="http://schemas.microsoft.com/office/drawing/2014/main" id="{49C9E865-FC11-4EF5-B9EA-CA62F2E3D662}"/>
              </a:ext>
            </a:extLst>
          </p:cNvPr>
          <p:cNvSpPr>
            <a:spLocks noChangeShapeType="1"/>
          </p:cNvSpPr>
          <p:nvPr/>
        </p:nvSpPr>
        <p:spPr bwMode="auto">
          <a:xfrm>
            <a:off x="7315200" y="4648200"/>
            <a:ext cx="0" cy="167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8494" name="Line 144">
            <a:extLst>
              <a:ext uri="{FF2B5EF4-FFF2-40B4-BE49-F238E27FC236}">
                <a16:creationId xmlns:a16="http://schemas.microsoft.com/office/drawing/2014/main" id="{A7EDB5C5-3C09-408F-ABB1-64A49EFB5398}"/>
              </a:ext>
            </a:extLst>
          </p:cNvPr>
          <p:cNvSpPr>
            <a:spLocks noChangeShapeType="1"/>
          </p:cNvSpPr>
          <p:nvPr/>
        </p:nvSpPr>
        <p:spPr bwMode="auto">
          <a:xfrm>
            <a:off x="4572000" y="6553200"/>
            <a:ext cx="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8495" name="Line 145">
            <a:extLst>
              <a:ext uri="{FF2B5EF4-FFF2-40B4-BE49-F238E27FC236}">
                <a16:creationId xmlns:a16="http://schemas.microsoft.com/office/drawing/2014/main" id="{9277A319-68AB-48ED-8FFC-96CB20F9E046}"/>
              </a:ext>
            </a:extLst>
          </p:cNvPr>
          <p:cNvSpPr>
            <a:spLocks noChangeShapeType="1"/>
          </p:cNvSpPr>
          <p:nvPr/>
        </p:nvSpPr>
        <p:spPr bwMode="auto">
          <a:xfrm>
            <a:off x="7315200" y="5486400"/>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8496" name="Text Box 146">
            <a:extLst>
              <a:ext uri="{FF2B5EF4-FFF2-40B4-BE49-F238E27FC236}">
                <a16:creationId xmlns:a16="http://schemas.microsoft.com/office/drawing/2014/main" id="{F40CAE4F-CF98-4A05-8A04-91A86E0AF5A6}"/>
              </a:ext>
            </a:extLst>
          </p:cNvPr>
          <p:cNvSpPr txBox="1">
            <a:spLocks noChangeArrowheads="1"/>
          </p:cNvSpPr>
          <p:nvPr/>
        </p:nvSpPr>
        <p:spPr bwMode="auto">
          <a:xfrm>
            <a:off x="4451350" y="6553200"/>
            <a:ext cx="273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1400">
                <a:latin typeface="Times New Roman" panose="02020603050405020304" pitchFamily="18" charset="0"/>
              </a:rPr>
              <a:t>n</a:t>
            </a:r>
          </a:p>
        </p:txBody>
      </p:sp>
      <p:sp>
        <p:nvSpPr>
          <p:cNvPr id="18497" name="Text Box 147">
            <a:extLst>
              <a:ext uri="{FF2B5EF4-FFF2-40B4-BE49-F238E27FC236}">
                <a16:creationId xmlns:a16="http://schemas.microsoft.com/office/drawing/2014/main" id="{36D57A58-8147-48C0-B0EB-B3C69C2751EF}"/>
              </a:ext>
            </a:extLst>
          </p:cNvPr>
          <p:cNvSpPr txBox="1">
            <a:spLocks noChangeArrowheads="1"/>
          </p:cNvSpPr>
          <p:nvPr/>
        </p:nvSpPr>
        <p:spPr bwMode="auto">
          <a:xfrm>
            <a:off x="7450138" y="5334000"/>
            <a:ext cx="3222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1400">
                <a:latin typeface="Times New Roman" panose="02020603050405020304" pitchFamily="18" charset="0"/>
              </a:rPr>
              <a:t>m</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a:extLst>
              <a:ext uri="{FF2B5EF4-FFF2-40B4-BE49-F238E27FC236}">
                <a16:creationId xmlns:a16="http://schemas.microsoft.com/office/drawing/2014/main" id="{202C4490-6950-42EF-868B-C416B1F70CFD}"/>
              </a:ext>
            </a:extLst>
          </p:cNvPr>
          <p:cNvSpPr>
            <a:spLocks noGrp="1" noChangeArrowheads="1"/>
          </p:cNvSpPr>
          <p:nvPr>
            <p:ph type="title"/>
          </p:nvPr>
        </p:nvSpPr>
        <p:spPr/>
        <p:txBody>
          <a:bodyPr/>
          <a:lstStyle/>
          <a:p>
            <a:pPr algn="ctr" eaLnBrk="1" hangingPunct="1"/>
            <a:r>
              <a:rPr lang="en-US" altLang="en-US" u="sng" dirty="0">
                <a:latin typeface="Times New Roman" panose="02020603050405020304" pitchFamily="18" charset="0"/>
              </a:rPr>
              <a:t>2-D ARRAY</a:t>
            </a:r>
          </a:p>
        </p:txBody>
      </p:sp>
      <p:sp>
        <p:nvSpPr>
          <p:cNvPr id="19460" name="Rectangle 3">
            <a:extLst>
              <a:ext uri="{FF2B5EF4-FFF2-40B4-BE49-F238E27FC236}">
                <a16:creationId xmlns:a16="http://schemas.microsoft.com/office/drawing/2014/main" id="{338E594E-700B-4F87-935C-747211211AC9}"/>
              </a:ext>
            </a:extLst>
          </p:cNvPr>
          <p:cNvSpPr>
            <a:spLocks noGrp="1" noChangeArrowheads="1"/>
          </p:cNvSpPr>
          <p:nvPr>
            <p:ph idx="1"/>
          </p:nvPr>
        </p:nvSpPr>
        <p:spPr>
          <a:xfrm>
            <a:off x="609600" y="2133600"/>
            <a:ext cx="8305800" cy="4114800"/>
          </a:xfrm>
        </p:spPr>
        <p:txBody>
          <a:bodyPr/>
          <a:lstStyle/>
          <a:p>
            <a:pPr marL="609600" indent="-609600" algn="just" eaLnBrk="1" hangingPunct="1">
              <a:lnSpc>
                <a:spcPct val="90000"/>
              </a:lnSpc>
            </a:pPr>
            <a:r>
              <a:rPr lang="en-US" altLang="en-US" sz="2800">
                <a:latin typeface="Times New Roman" panose="02020603050405020304" pitchFamily="18" charset="0"/>
              </a:rPr>
              <a:t>Multidimensional array declaration in Java:-</a:t>
            </a:r>
          </a:p>
          <a:p>
            <a:pPr marL="609600" indent="-609600" algn="just" eaLnBrk="1" hangingPunct="1">
              <a:lnSpc>
                <a:spcPct val="90000"/>
              </a:lnSpc>
              <a:buFont typeface="Wingdings" panose="05000000000000000000" pitchFamily="2" charset="2"/>
              <a:buNone/>
            </a:pPr>
            <a:r>
              <a:rPr lang="en-US" altLang="en-US" sz="2800">
                <a:latin typeface="Times New Roman" panose="02020603050405020304" pitchFamily="18" charset="0"/>
                <a:cs typeface="Arial" panose="020B0604020202020204" pitchFamily="34" charset="0"/>
              </a:rPr>
              <a:t>	int [][] StudentMarks = new int [25][4];</a:t>
            </a:r>
          </a:p>
          <a:p>
            <a:pPr marL="609600" indent="-609600" algn="just" eaLnBrk="1" hangingPunct="1">
              <a:lnSpc>
                <a:spcPct val="90000"/>
              </a:lnSpc>
              <a:buFont typeface="Wingdings" panose="05000000000000000000" pitchFamily="2" charset="2"/>
              <a:buNone/>
            </a:pPr>
            <a:r>
              <a:rPr lang="en-US" altLang="en-US" sz="2800">
                <a:latin typeface="Times New Roman" panose="02020603050405020304" pitchFamily="18" charset="0"/>
                <a:cs typeface="Arial" panose="020B0604020202020204" pitchFamily="34" charset="0"/>
              </a:rPr>
              <a:t>	StudentMarks[0][0] = 88;</a:t>
            </a:r>
          </a:p>
          <a:p>
            <a:pPr marL="609600" indent="-609600" algn="just" eaLnBrk="1" hangingPunct="1">
              <a:lnSpc>
                <a:spcPct val="90000"/>
              </a:lnSpc>
              <a:buFont typeface="Wingdings" panose="05000000000000000000" pitchFamily="2" charset="2"/>
              <a:buNone/>
            </a:pPr>
            <a:r>
              <a:rPr lang="en-US" altLang="en-US" sz="2800">
                <a:latin typeface="Times New Roman" panose="02020603050405020304" pitchFamily="18" charset="0"/>
                <a:cs typeface="Arial" panose="020B0604020202020204" pitchFamily="34" charset="0"/>
              </a:rPr>
              <a:t>	StudentMarks[0][1] = 78;…..</a:t>
            </a:r>
          </a:p>
          <a:p>
            <a:pPr marL="609600" indent="-609600" algn="just" eaLnBrk="1" hangingPunct="1">
              <a:lnSpc>
                <a:spcPct val="90000"/>
              </a:lnSpc>
              <a:buFont typeface="Wingdings" panose="05000000000000000000" pitchFamily="2" charset="2"/>
              <a:buNone/>
            </a:pPr>
            <a:r>
              <a:rPr lang="en-US" altLang="en-US" sz="2800">
                <a:latin typeface="Times New Roman" panose="02020603050405020304" pitchFamily="18" charset="0"/>
                <a:cs typeface="Arial" panose="020B0604020202020204" pitchFamily="34" charset="0"/>
              </a:rPr>
              <a:t>	OR</a:t>
            </a:r>
          </a:p>
          <a:p>
            <a:pPr marL="609600" indent="-609600" algn="just" eaLnBrk="1" hangingPunct="1">
              <a:lnSpc>
                <a:spcPct val="90000"/>
              </a:lnSpc>
              <a:buFont typeface="Wingdings" panose="05000000000000000000" pitchFamily="2" charset="2"/>
              <a:buNone/>
            </a:pPr>
            <a:r>
              <a:rPr lang="en-US" altLang="en-US" sz="2800">
                <a:latin typeface="Times New Roman" panose="02020603050405020304" pitchFamily="18" charset="0"/>
                <a:cs typeface="Arial" panose="020B0604020202020204" pitchFamily="34" charset="0"/>
              </a:rPr>
              <a:t>	int [][] StudentMarks = {{88, 78, 66, 89},</a:t>
            </a:r>
          </a:p>
          <a:p>
            <a:pPr marL="609600" indent="-609600" algn="just" eaLnBrk="1" hangingPunct="1">
              <a:lnSpc>
                <a:spcPct val="90000"/>
              </a:lnSpc>
              <a:buFont typeface="Wingdings" panose="05000000000000000000" pitchFamily="2" charset="2"/>
              <a:buNone/>
            </a:pPr>
            <a:r>
              <a:rPr lang="en-US" altLang="en-US" sz="2800">
                <a:latin typeface="Times New Roman" panose="02020603050405020304" pitchFamily="18" charset="0"/>
                <a:cs typeface="Arial" panose="020B0604020202020204" pitchFamily="34" charset="0"/>
              </a:rPr>
              <a:t>					  {60, 70, 88, 90},…}</a:t>
            </a:r>
          </a:p>
          <a:p>
            <a:pPr marL="609600" indent="-609600" algn="just" eaLnBrk="1" hangingPunct="1">
              <a:lnSpc>
                <a:spcPct val="90000"/>
              </a:lnSpc>
              <a:buFont typeface="Wingdings" panose="05000000000000000000" pitchFamily="2" charset="2"/>
              <a:buNone/>
            </a:pPr>
            <a:r>
              <a:rPr lang="en-US" altLang="en-US" sz="2400">
                <a:latin typeface="Arial" panose="020B0604020202020204" pitchFamily="34" charset="0"/>
                <a:cs typeface="Arial" panose="020B0604020202020204" pitchFamily="34" charset="0"/>
              </a:rPr>
              <a:t>	</a:t>
            </a:r>
          </a:p>
          <a:p>
            <a:pPr marL="609600" indent="-609600" algn="just" eaLnBrk="1" hangingPunct="1">
              <a:lnSpc>
                <a:spcPct val="90000"/>
              </a:lnSpc>
            </a:pPr>
            <a:endParaRPr lang="en-US" altLang="en-US" sz="2400">
              <a:latin typeface="Times New Roman" panose="02020603050405020304" pitchFamily="18" charset="0"/>
              <a:cs typeface="Times New Roman" panose="02020603050405020304" pitchFamily="18" charset="0"/>
            </a:endParaRPr>
          </a:p>
          <a:p>
            <a:pPr marL="609600" indent="-609600" algn="just" eaLnBrk="1" hangingPunct="1">
              <a:lnSpc>
                <a:spcPct val="90000"/>
              </a:lnSpc>
            </a:pPr>
            <a:endParaRPr lang="en-US" altLang="en-US" sz="2400">
              <a:latin typeface="Times New Roman" panose="02020603050405020304" pitchFamily="18" charset="0"/>
            </a:endParaRPr>
          </a:p>
        </p:txBody>
      </p:sp>
      <p:sp>
        <p:nvSpPr>
          <p:cNvPr id="2" name="Date Placeholder 1">
            <a:extLst>
              <a:ext uri="{FF2B5EF4-FFF2-40B4-BE49-F238E27FC236}">
                <a16:creationId xmlns:a16="http://schemas.microsoft.com/office/drawing/2014/main" id="{5CED6BFF-375B-43AA-B7E9-7F57C84BD83E}"/>
              </a:ext>
            </a:extLst>
          </p:cNvPr>
          <p:cNvSpPr>
            <a:spLocks noGrp="1"/>
          </p:cNvSpPr>
          <p:nvPr>
            <p:ph type="dt" sz="half" idx="10"/>
          </p:nvPr>
        </p:nvSpPr>
        <p:spPr/>
        <p:txBody>
          <a:bodyPr/>
          <a:lstStyle/>
          <a:p>
            <a:pPr>
              <a:defRPr/>
            </a:pPr>
            <a:fld id="{9B52509C-F42C-4C71-B16D-2DD09E897084}" type="datetime1">
              <a:rPr lang="en-US" smtClean="0"/>
              <a:t>6/23/2021</a:t>
            </a:fld>
            <a:endParaRPr lang="en-US"/>
          </a:p>
        </p:txBody>
      </p:sp>
      <p:sp>
        <p:nvSpPr>
          <p:cNvPr id="3" name="Footer Placeholder 2">
            <a:extLst>
              <a:ext uri="{FF2B5EF4-FFF2-40B4-BE49-F238E27FC236}">
                <a16:creationId xmlns:a16="http://schemas.microsoft.com/office/drawing/2014/main" id="{75FD8FA7-93E3-43D4-B071-05E277651F07}"/>
              </a:ext>
            </a:extLst>
          </p:cNvPr>
          <p:cNvSpPr>
            <a:spLocks noGrp="1"/>
          </p:cNvSpPr>
          <p:nvPr>
            <p:ph type="ftr" sz="quarter" idx="11"/>
          </p:nvPr>
        </p:nvSpPr>
        <p:spPr/>
        <p:txBody>
          <a:bodyPr/>
          <a:lstStyle/>
          <a:p>
            <a:pPr>
              <a:defRPr/>
            </a:pPr>
            <a:r>
              <a:rPr lang="en-US"/>
              <a:t>JSPM's RSCOE</a:t>
            </a:r>
          </a:p>
        </p:txBody>
      </p:sp>
      <p:sp>
        <p:nvSpPr>
          <p:cNvPr id="19458" name="Slide Number Placeholder 5">
            <a:extLst>
              <a:ext uri="{FF2B5EF4-FFF2-40B4-BE49-F238E27FC236}">
                <a16:creationId xmlns:a16="http://schemas.microsoft.com/office/drawing/2014/main" id="{7D939376-DBD5-43B0-944D-7975EEFA0E2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E0110E57-25E4-4A1C-99E4-D058D0E43337}" type="slidenum">
              <a:rPr lang="en-US" altLang="en-US"/>
              <a:pPr/>
              <a:t>16</a:t>
            </a:fld>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a:extLst>
              <a:ext uri="{FF2B5EF4-FFF2-40B4-BE49-F238E27FC236}">
                <a16:creationId xmlns:a16="http://schemas.microsoft.com/office/drawing/2014/main" id="{2C3F10DC-FDFB-44DF-BF9C-47F23D17B09D}"/>
              </a:ext>
            </a:extLst>
          </p:cNvPr>
          <p:cNvSpPr>
            <a:spLocks noGrp="1" noChangeArrowheads="1"/>
          </p:cNvSpPr>
          <p:nvPr>
            <p:ph type="title"/>
          </p:nvPr>
        </p:nvSpPr>
        <p:spPr/>
        <p:txBody>
          <a:bodyPr/>
          <a:lstStyle/>
          <a:p>
            <a:pPr algn="ctr" eaLnBrk="1" hangingPunct="1"/>
            <a:r>
              <a:rPr lang="en-US" altLang="en-US" u="sng" dirty="0">
                <a:latin typeface="Times New Roman" panose="02020603050405020304" pitchFamily="18" charset="0"/>
              </a:rPr>
              <a:t>2-D ARRAY</a:t>
            </a:r>
          </a:p>
        </p:txBody>
      </p:sp>
      <p:sp>
        <p:nvSpPr>
          <p:cNvPr id="20484" name="Rectangle 3">
            <a:extLst>
              <a:ext uri="{FF2B5EF4-FFF2-40B4-BE49-F238E27FC236}">
                <a16:creationId xmlns:a16="http://schemas.microsoft.com/office/drawing/2014/main" id="{6B890C9C-A7FB-4324-9BE7-332F959344A2}"/>
              </a:ext>
            </a:extLst>
          </p:cNvPr>
          <p:cNvSpPr>
            <a:spLocks noGrp="1" noChangeArrowheads="1"/>
          </p:cNvSpPr>
          <p:nvPr>
            <p:ph idx="1"/>
          </p:nvPr>
        </p:nvSpPr>
        <p:spPr>
          <a:xfrm>
            <a:off x="609600" y="2133600"/>
            <a:ext cx="8305800" cy="4114800"/>
          </a:xfrm>
        </p:spPr>
        <p:txBody>
          <a:bodyPr/>
          <a:lstStyle/>
          <a:p>
            <a:pPr marL="609600" indent="-609600" algn="just" eaLnBrk="1" hangingPunct="1">
              <a:lnSpc>
                <a:spcPct val="90000"/>
              </a:lnSpc>
            </a:pPr>
            <a:r>
              <a:rPr lang="en-US" altLang="en-US" sz="2400">
                <a:latin typeface="Arial" panose="020B0604020202020204" pitchFamily="34" charset="0"/>
                <a:cs typeface="Arial" panose="020B0604020202020204" pitchFamily="34" charset="0"/>
              </a:rPr>
              <a:t>the 2-D array is visualized as follows:</a:t>
            </a:r>
          </a:p>
          <a:p>
            <a:pPr marL="609600" indent="-609600" algn="just" eaLnBrk="1" hangingPunct="1">
              <a:lnSpc>
                <a:spcPct val="90000"/>
              </a:lnSpc>
              <a:buFont typeface="Wingdings" panose="05000000000000000000" pitchFamily="2" charset="2"/>
              <a:buNone/>
            </a:pPr>
            <a:r>
              <a:rPr lang="en-US" altLang="en-US" sz="2400">
                <a:latin typeface="Arial" panose="020B0604020202020204" pitchFamily="34" charset="0"/>
                <a:cs typeface="Arial" panose="020B0604020202020204" pitchFamily="34" charset="0"/>
              </a:rPr>
              <a:t> </a:t>
            </a:r>
          </a:p>
          <a:p>
            <a:pPr marL="609600" indent="-609600" algn="just" eaLnBrk="1" hangingPunct="1">
              <a:lnSpc>
                <a:spcPct val="90000"/>
              </a:lnSpc>
            </a:pPr>
            <a:endParaRPr lang="en-US" altLang="en-US" sz="2400">
              <a:latin typeface="Times New Roman" panose="02020603050405020304" pitchFamily="18" charset="0"/>
              <a:cs typeface="Times New Roman" panose="02020603050405020304" pitchFamily="18" charset="0"/>
            </a:endParaRPr>
          </a:p>
          <a:p>
            <a:pPr marL="609600" indent="-609600" algn="just" eaLnBrk="1" hangingPunct="1">
              <a:lnSpc>
                <a:spcPct val="90000"/>
              </a:lnSpc>
            </a:pPr>
            <a:endParaRPr lang="en-US" altLang="en-US" sz="2400">
              <a:latin typeface="Times New Roman" panose="02020603050405020304" pitchFamily="18" charset="0"/>
            </a:endParaRPr>
          </a:p>
        </p:txBody>
      </p:sp>
      <p:sp>
        <p:nvSpPr>
          <p:cNvPr id="2" name="Date Placeholder 1">
            <a:extLst>
              <a:ext uri="{FF2B5EF4-FFF2-40B4-BE49-F238E27FC236}">
                <a16:creationId xmlns:a16="http://schemas.microsoft.com/office/drawing/2014/main" id="{02B086E2-FBC8-4389-AC76-463491F92FE4}"/>
              </a:ext>
            </a:extLst>
          </p:cNvPr>
          <p:cNvSpPr>
            <a:spLocks noGrp="1"/>
          </p:cNvSpPr>
          <p:nvPr>
            <p:ph type="dt" sz="half" idx="10"/>
          </p:nvPr>
        </p:nvSpPr>
        <p:spPr/>
        <p:txBody>
          <a:bodyPr/>
          <a:lstStyle/>
          <a:p>
            <a:pPr>
              <a:defRPr/>
            </a:pPr>
            <a:fld id="{2CB980EE-691C-4A69-AE52-51B921C14DA8}" type="datetime1">
              <a:rPr lang="en-US" smtClean="0"/>
              <a:t>6/23/2021</a:t>
            </a:fld>
            <a:endParaRPr lang="en-US"/>
          </a:p>
        </p:txBody>
      </p:sp>
      <p:sp>
        <p:nvSpPr>
          <p:cNvPr id="3" name="Footer Placeholder 2">
            <a:extLst>
              <a:ext uri="{FF2B5EF4-FFF2-40B4-BE49-F238E27FC236}">
                <a16:creationId xmlns:a16="http://schemas.microsoft.com/office/drawing/2014/main" id="{BE47F1E6-0A21-43FA-B438-D4C44C56EB36}"/>
              </a:ext>
            </a:extLst>
          </p:cNvPr>
          <p:cNvSpPr>
            <a:spLocks noGrp="1"/>
          </p:cNvSpPr>
          <p:nvPr>
            <p:ph type="ftr" sz="quarter" idx="11"/>
          </p:nvPr>
        </p:nvSpPr>
        <p:spPr/>
        <p:txBody>
          <a:bodyPr/>
          <a:lstStyle/>
          <a:p>
            <a:pPr>
              <a:defRPr/>
            </a:pPr>
            <a:r>
              <a:rPr lang="en-US"/>
              <a:t>JSPM's RSCOE</a:t>
            </a:r>
          </a:p>
        </p:txBody>
      </p:sp>
      <p:sp>
        <p:nvSpPr>
          <p:cNvPr id="20482" name="Slide Number Placeholder 5">
            <a:extLst>
              <a:ext uri="{FF2B5EF4-FFF2-40B4-BE49-F238E27FC236}">
                <a16:creationId xmlns:a16="http://schemas.microsoft.com/office/drawing/2014/main" id="{81662587-7E89-4812-87D8-DCAACF62218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6A41F8DE-08CE-48F9-A8CA-F243BA508D82}" type="slidenum">
              <a:rPr lang="en-US" altLang="en-US"/>
              <a:pPr/>
              <a:t>17</a:t>
            </a:fld>
            <a:endParaRPr lang="en-US" altLang="en-US"/>
          </a:p>
        </p:txBody>
      </p:sp>
      <p:graphicFrame>
        <p:nvGraphicFramePr>
          <p:cNvPr id="47180" name="Group 76">
            <a:extLst>
              <a:ext uri="{FF2B5EF4-FFF2-40B4-BE49-F238E27FC236}">
                <a16:creationId xmlns:a16="http://schemas.microsoft.com/office/drawing/2014/main" id="{56A92DDA-6C0E-49B2-BB86-34EAA37B003B}"/>
              </a:ext>
            </a:extLst>
          </p:cNvPr>
          <p:cNvGraphicFramePr>
            <a:graphicFrameLocks noGrp="1"/>
          </p:cNvGraphicFramePr>
          <p:nvPr/>
        </p:nvGraphicFramePr>
        <p:xfrm>
          <a:off x="1447800" y="2921000"/>
          <a:ext cx="762000" cy="3566016"/>
        </p:xfrm>
        <a:graphic>
          <a:graphicData uri="http://schemas.openxmlformats.org/drawingml/2006/table">
            <a:tbl>
              <a:tblPr/>
              <a:tblGrid>
                <a:gridCol w="762000">
                  <a:extLst>
                    <a:ext uri="{9D8B030D-6E8A-4147-A177-3AD203B41FA5}">
                      <a16:colId xmlns:a16="http://schemas.microsoft.com/office/drawing/2014/main" val="20000"/>
                    </a:ext>
                  </a:extLst>
                </a:gridCol>
              </a:tblGrid>
              <a:tr h="39616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a:ln>
                          <a:noFill/>
                        </a:ln>
                        <a:solidFill>
                          <a:schemeClr val="tx1"/>
                        </a:solidFill>
                        <a:effectLst/>
                        <a:latin typeface="Times New Roman" charset="0"/>
                      </a:endParaRPr>
                    </a:p>
                  </a:txBody>
                  <a:tcPr marT="45712" marB="4571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16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a:ln>
                          <a:noFill/>
                        </a:ln>
                        <a:solidFill>
                          <a:schemeClr val="tx1"/>
                        </a:solidFill>
                        <a:effectLst/>
                        <a:latin typeface="Times New Roman" charset="0"/>
                      </a:endParaRPr>
                    </a:p>
                  </a:txBody>
                  <a:tcPr marT="45712" marB="4571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16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a:ln>
                          <a:noFill/>
                        </a:ln>
                        <a:solidFill>
                          <a:schemeClr val="tx1"/>
                        </a:solidFill>
                        <a:effectLst/>
                        <a:latin typeface="Times New Roman" charset="0"/>
                      </a:endParaRPr>
                    </a:p>
                  </a:txBody>
                  <a:tcPr marT="45712" marB="4571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16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a:ln>
                          <a:noFill/>
                        </a:ln>
                        <a:solidFill>
                          <a:schemeClr val="tx1"/>
                        </a:solidFill>
                        <a:effectLst/>
                        <a:latin typeface="Times New Roman" charset="0"/>
                      </a:endParaRPr>
                    </a:p>
                  </a:txBody>
                  <a:tcPr marT="45712" marB="4571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16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a:ln>
                          <a:noFill/>
                        </a:ln>
                        <a:solidFill>
                          <a:schemeClr val="tx1"/>
                        </a:solidFill>
                        <a:effectLst/>
                        <a:latin typeface="Times New Roman" charset="0"/>
                      </a:endParaRPr>
                    </a:p>
                  </a:txBody>
                  <a:tcPr marT="45712" marB="4571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616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a:ln>
                          <a:noFill/>
                        </a:ln>
                        <a:solidFill>
                          <a:schemeClr val="tx1"/>
                        </a:solidFill>
                        <a:effectLst/>
                        <a:latin typeface="Times New Roman" charset="0"/>
                      </a:endParaRPr>
                    </a:p>
                  </a:txBody>
                  <a:tcPr marT="45712" marB="4571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616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a:ln>
                          <a:noFill/>
                        </a:ln>
                        <a:solidFill>
                          <a:schemeClr val="tx1"/>
                        </a:solidFill>
                        <a:effectLst/>
                        <a:latin typeface="Times New Roman" charset="0"/>
                      </a:endParaRPr>
                    </a:p>
                  </a:txBody>
                  <a:tcPr marT="45712" marB="4571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616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imes New Roman" charset="0"/>
                        </a:rPr>
                        <a:t>…</a:t>
                      </a:r>
                    </a:p>
                  </a:txBody>
                  <a:tcPr marT="45712" marB="45712" horzOverflow="overflow">
                    <a:lnL cap="flat">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9616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a:ln>
                          <a:noFill/>
                        </a:ln>
                        <a:solidFill>
                          <a:schemeClr val="tx1"/>
                        </a:solidFill>
                        <a:effectLst/>
                        <a:latin typeface="Times New Roman" charset="0"/>
                      </a:endParaRPr>
                    </a:p>
                  </a:txBody>
                  <a:tcPr marT="45712" marB="4571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20509" name="Text Box 73">
            <a:extLst>
              <a:ext uri="{FF2B5EF4-FFF2-40B4-BE49-F238E27FC236}">
                <a16:creationId xmlns:a16="http://schemas.microsoft.com/office/drawing/2014/main" id="{A6BC13DB-8A65-4632-8302-31B9063C8304}"/>
              </a:ext>
            </a:extLst>
          </p:cNvPr>
          <p:cNvSpPr txBox="1">
            <a:spLocks noChangeArrowheads="1"/>
          </p:cNvSpPr>
          <p:nvPr/>
        </p:nvSpPr>
        <p:spPr bwMode="auto">
          <a:xfrm>
            <a:off x="1073150" y="2971800"/>
            <a:ext cx="450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1600">
                <a:latin typeface="Times New Roman" panose="02020603050405020304" pitchFamily="18" charset="0"/>
              </a:rPr>
              <a:t>[0]</a:t>
            </a:r>
          </a:p>
        </p:txBody>
      </p:sp>
      <p:sp>
        <p:nvSpPr>
          <p:cNvPr id="20510" name="Text Box 78">
            <a:extLst>
              <a:ext uri="{FF2B5EF4-FFF2-40B4-BE49-F238E27FC236}">
                <a16:creationId xmlns:a16="http://schemas.microsoft.com/office/drawing/2014/main" id="{B4CE4377-CFCD-43D2-BB31-03FFD0866751}"/>
              </a:ext>
            </a:extLst>
          </p:cNvPr>
          <p:cNvSpPr txBox="1">
            <a:spLocks noChangeArrowheads="1"/>
          </p:cNvSpPr>
          <p:nvPr/>
        </p:nvSpPr>
        <p:spPr bwMode="auto">
          <a:xfrm>
            <a:off x="1066800" y="3338513"/>
            <a:ext cx="422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1600">
                <a:latin typeface="Times New Roman" panose="02020603050405020304" pitchFamily="18" charset="0"/>
              </a:rPr>
              <a:t>[1]</a:t>
            </a:r>
          </a:p>
        </p:txBody>
      </p:sp>
      <p:sp>
        <p:nvSpPr>
          <p:cNvPr id="20511" name="Text Box 79">
            <a:extLst>
              <a:ext uri="{FF2B5EF4-FFF2-40B4-BE49-F238E27FC236}">
                <a16:creationId xmlns:a16="http://schemas.microsoft.com/office/drawing/2014/main" id="{86C06A5C-FF1B-4C5D-B05C-D1A59F98DF1B}"/>
              </a:ext>
            </a:extLst>
          </p:cNvPr>
          <p:cNvSpPr txBox="1">
            <a:spLocks noChangeArrowheads="1"/>
          </p:cNvSpPr>
          <p:nvPr/>
        </p:nvSpPr>
        <p:spPr bwMode="auto">
          <a:xfrm>
            <a:off x="1066800" y="3795713"/>
            <a:ext cx="422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1600">
                <a:latin typeface="Times New Roman" panose="02020603050405020304" pitchFamily="18" charset="0"/>
              </a:rPr>
              <a:t>[2]</a:t>
            </a:r>
          </a:p>
        </p:txBody>
      </p:sp>
      <p:sp>
        <p:nvSpPr>
          <p:cNvPr id="20512" name="Text Box 80">
            <a:extLst>
              <a:ext uri="{FF2B5EF4-FFF2-40B4-BE49-F238E27FC236}">
                <a16:creationId xmlns:a16="http://schemas.microsoft.com/office/drawing/2014/main" id="{5BD05774-0379-4CBE-8AA2-9796D4E25C34}"/>
              </a:ext>
            </a:extLst>
          </p:cNvPr>
          <p:cNvSpPr txBox="1">
            <a:spLocks noChangeArrowheads="1"/>
          </p:cNvSpPr>
          <p:nvPr/>
        </p:nvSpPr>
        <p:spPr bwMode="auto">
          <a:xfrm>
            <a:off x="1066800" y="4191000"/>
            <a:ext cx="422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1600">
                <a:latin typeface="Times New Roman" panose="02020603050405020304" pitchFamily="18" charset="0"/>
              </a:rPr>
              <a:t>[3]</a:t>
            </a:r>
          </a:p>
        </p:txBody>
      </p:sp>
      <p:sp>
        <p:nvSpPr>
          <p:cNvPr id="20513" name="Text Box 81">
            <a:extLst>
              <a:ext uri="{FF2B5EF4-FFF2-40B4-BE49-F238E27FC236}">
                <a16:creationId xmlns:a16="http://schemas.microsoft.com/office/drawing/2014/main" id="{5E82D842-1649-4DA3-83A1-4E389E146D3D}"/>
              </a:ext>
            </a:extLst>
          </p:cNvPr>
          <p:cNvSpPr txBox="1">
            <a:spLocks noChangeArrowheads="1"/>
          </p:cNvSpPr>
          <p:nvPr/>
        </p:nvSpPr>
        <p:spPr bwMode="auto">
          <a:xfrm>
            <a:off x="1066800" y="4572000"/>
            <a:ext cx="422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1600">
                <a:latin typeface="Times New Roman" panose="02020603050405020304" pitchFamily="18" charset="0"/>
              </a:rPr>
              <a:t>[4]</a:t>
            </a:r>
          </a:p>
        </p:txBody>
      </p:sp>
      <p:sp>
        <p:nvSpPr>
          <p:cNvPr id="20514" name="Text Box 82">
            <a:extLst>
              <a:ext uri="{FF2B5EF4-FFF2-40B4-BE49-F238E27FC236}">
                <a16:creationId xmlns:a16="http://schemas.microsoft.com/office/drawing/2014/main" id="{88020DA1-6EC0-4C8C-8201-B0ACA57CD7A7}"/>
              </a:ext>
            </a:extLst>
          </p:cNvPr>
          <p:cNvSpPr txBox="1">
            <a:spLocks noChangeArrowheads="1"/>
          </p:cNvSpPr>
          <p:nvPr/>
        </p:nvSpPr>
        <p:spPr bwMode="auto">
          <a:xfrm>
            <a:off x="1066800" y="4953000"/>
            <a:ext cx="422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1600">
                <a:latin typeface="Times New Roman" panose="02020603050405020304" pitchFamily="18" charset="0"/>
              </a:rPr>
              <a:t>[5]</a:t>
            </a:r>
          </a:p>
        </p:txBody>
      </p:sp>
      <p:sp>
        <p:nvSpPr>
          <p:cNvPr id="20515" name="Text Box 83">
            <a:extLst>
              <a:ext uri="{FF2B5EF4-FFF2-40B4-BE49-F238E27FC236}">
                <a16:creationId xmlns:a16="http://schemas.microsoft.com/office/drawing/2014/main" id="{BB73AD5F-921B-487F-B78F-1C9531811860}"/>
              </a:ext>
            </a:extLst>
          </p:cNvPr>
          <p:cNvSpPr txBox="1">
            <a:spLocks noChangeArrowheads="1"/>
          </p:cNvSpPr>
          <p:nvPr/>
        </p:nvSpPr>
        <p:spPr bwMode="auto">
          <a:xfrm>
            <a:off x="1066800" y="5257800"/>
            <a:ext cx="422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1600">
                <a:latin typeface="Times New Roman" panose="02020603050405020304" pitchFamily="18" charset="0"/>
              </a:rPr>
              <a:t>[6]</a:t>
            </a:r>
          </a:p>
        </p:txBody>
      </p:sp>
      <p:sp>
        <p:nvSpPr>
          <p:cNvPr id="20516" name="Text Box 84">
            <a:extLst>
              <a:ext uri="{FF2B5EF4-FFF2-40B4-BE49-F238E27FC236}">
                <a16:creationId xmlns:a16="http://schemas.microsoft.com/office/drawing/2014/main" id="{9D9F3E16-48C9-4AC8-9128-28EECF4E8152}"/>
              </a:ext>
            </a:extLst>
          </p:cNvPr>
          <p:cNvSpPr txBox="1">
            <a:spLocks noChangeArrowheads="1"/>
          </p:cNvSpPr>
          <p:nvPr/>
        </p:nvSpPr>
        <p:spPr bwMode="auto">
          <a:xfrm>
            <a:off x="990600" y="6096000"/>
            <a:ext cx="523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1600">
                <a:latin typeface="Times New Roman" panose="02020603050405020304" pitchFamily="18" charset="0"/>
              </a:rPr>
              <a:t>[24]</a:t>
            </a:r>
          </a:p>
        </p:txBody>
      </p:sp>
      <p:sp>
        <p:nvSpPr>
          <p:cNvPr id="20517" name="Line 85">
            <a:extLst>
              <a:ext uri="{FF2B5EF4-FFF2-40B4-BE49-F238E27FC236}">
                <a16:creationId xmlns:a16="http://schemas.microsoft.com/office/drawing/2014/main" id="{E264AD2A-8356-481C-8D21-4EBB750302A3}"/>
              </a:ext>
            </a:extLst>
          </p:cNvPr>
          <p:cNvSpPr>
            <a:spLocks noChangeShapeType="1"/>
          </p:cNvSpPr>
          <p:nvPr/>
        </p:nvSpPr>
        <p:spPr bwMode="auto">
          <a:xfrm>
            <a:off x="990600" y="2743200"/>
            <a:ext cx="3810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0518" name="Text Box 86">
            <a:extLst>
              <a:ext uri="{FF2B5EF4-FFF2-40B4-BE49-F238E27FC236}">
                <a16:creationId xmlns:a16="http://schemas.microsoft.com/office/drawing/2014/main" id="{8A6D4E12-1FE3-4EE9-A45E-E2D9E3D7152A}"/>
              </a:ext>
            </a:extLst>
          </p:cNvPr>
          <p:cNvSpPr txBox="1">
            <a:spLocks noChangeArrowheads="1"/>
          </p:cNvSpPr>
          <p:nvPr/>
        </p:nvSpPr>
        <p:spPr bwMode="auto">
          <a:xfrm>
            <a:off x="349250" y="2438400"/>
            <a:ext cx="1327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1600">
                <a:latin typeface="Times New Roman" panose="02020603050405020304" pitchFamily="18" charset="0"/>
              </a:rPr>
              <a:t>StudentMarks</a:t>
            </a:r>
          </a:p>
        </p:txBody>
      </p:sp>
      <p:graphicFrame>
        <p:nvGraphicFramePr>
          <p:cNvPr id="47203" name="Group 99">
            <a:extLst>
              <a:ext uri="{FF2B5EF4-FFF2-40B4-BE49-F238E27FC236}">
                <a16:creationId xmlns:a16="http://schemas.microsoft.com/office/drawing/2014/main" id="{25D5038F-9363-4C1C-A722-98CD75B1F83E}"/>
              </a:ext>
            </a:extLst>
          </p:cNvPr>
          <p:cNvGraphicFramePr>
            <a:graphicFrameLocks noGrp="1"/>
          </p:cNvGraphicFramePr>
          <p:nvPr/>
        </p:nvGraphicFramePr>
        <p:xfrm>
          <a:off x="3657600" y="2819400"/>
          <a:ext cx="3048000" cy="381000"/>
        </p:xfrm>
        <a:graphic>
          <a:graphicData uri="http://schemas.openxmlformats.org/drawingml/2006/table">
            <a:tbl>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tblGrid>
              <a:tr h="3810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a:ln>
                            <a:noFill/>
                          </a:ln>
                          <a:solidFill>
                            <a:schemeClr val="tx1"/>
                          </a:solidFill>
                          <a:effectLst/>
                          <a:latin typeface="Times New Roman" charset="0"/>
                        </a:rPr>
                        <a:t>88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a:ln>
                            <a:noFill/>
                          </a:ln>
                          <a:solidFill>
                            <a:schemeClr val="tx1"/>
                          </a:solidFill>
                          <a:effectLst/>
                          <a:latin typeface="Times New Roman" charset="0"/>
                        </a:rPr>
                        <a:t>78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a:ln>
                            <a:noFill/>
                          </a:ln>
                          <a:solidFill>
                            <a:schemeClr val="tx1"/>
                          </a:solidFill>
                          <a:effectLst/>
                          <a:latin typeface="Times New Roman" charset="0"/>
                        </a:rPr>
                        <a:t>66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a:ln>
                            <a:noFill/>
                          </a:ln>
                          <a:solidFill>
                            <a:schemeClr val="tx1"/>
                          </a:solidFill>
                          <a:effectLst/>
                          <a:latin typeface="Times New Roman" charset="0"/>
                        </a:rPr>
                        <a:t>89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47204" name="Group 100">
            <a:extLst>
              <a:ext uri="{FF2B5EF4-FFF2-40B4-BE49-F238E27FC236}">
                <a16:creationId xmlns:a16="http://schemas.microsoft.com/office/drawing/2014/main" id="{863739EA-123D-465E-9894-F4090A5C0333}"/>
              </a:ext>
            </a:extLst>
          </p:cNvPr>
          <p:cNvGraphicFramePr>
            <a:graphicFrameLocks noGrp="1"/>
          </p:cNvGraphicFramePr>
          <p:nvPr/>
        </p:nvGraphicFramePr>
        <p:xfrm>
          <a:off x="3657600" y="3276600"/>
          <a:ext cx="3048000" cy="381000"/>
        </p:xfrm>
        <a:graphic>
          <a:graphicData uri="http://schemas.openxmlformats.org/drawingml/2006/table">
            <a:tbl>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tblGrid>
              <a:tr h="3810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a:ln>
                            <a:noFill/>
                          </a:ln>
                          <a:solidFill>
                            <a:schemeClr val="tx1"/>
                          </a:solidFill>
                          <a:effectLst/>
                          <a:latin typeface="Times New Roman" charset="0"/>
                        </a:rPr>
                        <a:t>60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a:ln>
                            <a:noFill/>
                          </a:ln>
                          <a:solidFill>
                            <a:schemeClr val="tx1"/>
                          </a:solidFill>
                          <a:effectLst/>
                          <a:latin typeface="Times New Roman" charset="0"/>
                        </a:rPr>
                        <a:t>70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a:ln>
                            <a:noFill/>
                          </a:ln>
                          <a:solidFill>
                            <a:schemeClr val="tx1"/>
                          </a:solidFill>
                          <a:effectLst/>
                          <a:latin typeface="Times New Roman" charset="0"/>
                        </a:rPr>
                        <a:t>88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a:ln>
                            <a:noFill/>
                          </a:ln>
                          <a:solidFill>
                            <a:schemeClr val="tx1"/>
                          </a:solidFill>
                          <a:effectLst/>
                          <a:latin typeface="Times New Roman" charset="0"/>
                        </a:rPr>
                        <a:t>90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47216" name="Group 112">
            <a:extLst>
              <a:ext uri="{FF2B5EF4-FFF2-40B4-BE49-F238E27FC236}">
                <a16:creationId xmlns:a16="http://schemas.microsoft.com/office/drawing/2014/main" id="{B1B6FDFF-8F23-46DA-B707-F943DB4D620D}"/>
              </a:ext>
            </a:extLst>
          </p:cNvPr>
          <p:cNvGraphicFramePr>
            <a:graphicFrameLocks noGrp="1"/>
          </p:cNvGraphicFramePr>
          <p:nvPr/>
        </p:nvGraphicFramePr>
        <p:xfrm>
          <a:off x="3657600" y="3733800"/>
          <a:ext cx="3048000" cy="381000"/>
        </p:xfrm>
        <a:graphic>
          <a:graphicData uri="http://schemas.openxmlformats.org/drawingml/2006/table">
            <a:tbl>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tblGrid>
              <a:tr h="3810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a:ln>
                            <a:noFill/>
                          </a:ln>
                          <a:solidFill>
                            <a:schemeClr val="tx1"/>
                          </a:solidFill>
                          <a:effectLst/>
                          <a:latin typeface="Times New Roman" charset="0"/>
                        </a:rPr>
                        <a:t>62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a:ln>
                            <a:noFill/>
                          </a:ln>
                          <a:solidFill>
                            <a:schemeClr val="tx1"/>
                          </a:solidFill>
                          <a:effectLst/>
                          <a:latin typeface="Times New Roman" charset="0"/>
                        </a:rPr>
                        <a:t>45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a:ln>
                            <a:noFill/>
                          </a:ln>
                          <a:solidFill>
                            <a:schemeClr val="tx1"/>
                          </a:solidFill>
                          <a:effectLst/>
                          <a:latin typeface="Times New Roman" charset="0"/>
                        </a:rPr>
                        <a:t>78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a:ln>
                            <a:noFill/>
                          </a:ln>
                          <a:solidFill>
                            <a:schemeClr val="tx1"/>
                          </a:solidFill>
                          <a:effectLst/>
                          <a:latin typeface="Times New Roman" charset="0"/>
                        </a:rPr>
                        <a:t>88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47228" name="Group 124">
            <a:extLst>
              <a:ext uri="{FF2B5EF4-FFF2-40B4-BE49-F238E27FC236}">
                <a16:creationId xmlns:a16="http://schemas.microsoft.com/office/drawing/2014/main" id="{3CB3A651-6E62-4778-80B2-71CD60C7063E}"/>
              </a:ext>
            </a:extLst>
          </p:cNvPr>
          <p:cNvGraphicFramePr>
            <a:graphicFrameLocks noGrp="1"/>
          </p:cNvGraphicFramePr>
          <p:nvPr/>
        </p:nvGraphicFramePr>
        <p:xfrm>
          <a:off x="3657600" y="4191000"/>
          <a:ext cx="3048000" cy="381000"/>
        </p:xfrm>
        <a:graphic>
          <a:graphicData uri="http://schemas.openxmlformats.org/drawingml/2006/table">
            <a:tbl>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tblGrid>
              <a:tr h="3810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200" b="0" i="0" u="none" strike="noStrike" cap="none" normalizeH="0" baseline="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2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2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2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0567" name="Line 136">
            <a:extLst>
              <a:ext uri="{FF2B5EF4-FFF2-40B4-BE49-F238E27FC236}">
                <a16:creationId xmlns:a16="http://schemas.microsoft.com/office/drawing/2014/main" id="{C5FFEB51-D2A0-4EA5-B21B-CCF3B3925885}"/>
              </a:ext>
            </a:extLst>
          </p:cNvPr>
          <p:cNvSpPr>
            <a:spLocks noChangeShapeType="1"/>
          </p:cNvSpPr>
          <p:nvPr/>
        </p:nvSpPr>
        <p:spPr bwMode="auto">
          <a:xfrm>
            <a:off x="1981200" y="3048000"/>
            <a:ext cx="1676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0568" name="Line 137">
            <a:extLst>
              <a:ext uri="{FF2B5EF4-FFF2-40B4-BE49-F238E27FC236}">
                <a16:creationId xmlns:a16="http://schemas.microsoft.com/office/drawing/2014/main" id="{785B7624-2929-4A71-A8E0-8B84B9B27803}"/>
              </a:ext>
            </a:extLst>
          </p:cNvPr>
          <p:cNvSpPr>
            <a:spLocks noChangeShapeType="1"/>
          </p:cNvSpPr>
          <p:nvPr/>
        </p:nvSpPr>
        <p:spPr bwMode="auto">
          <a:xfrm>
            <a:off x="1981200" y="3429000"/>
            <a:ext cx="1676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0569" name="Line 138">
            <a:extLst>
              <a:ext uri="{FF2B5EF4-FFF2-40B4-BE49-F238E27FC236}">
                <a16:creationId xmlns:a16="http://schemas.microsoft.com/office/drawing/2014/main" id="{D718A95B-84E8-42E7-BC9D-13291E7C68CA}"/>
              </a:ext>
            </a:extLst>
          </p:cNvPr>
          <p:cNvSpPr>
            <a:spLocks noChangeShapeType="1"/>
          </p:cNvSpPr>
          <p:nvPr/>
        </p:nvSpPr>
        <p:spPr bwMode="auto">
          <a:xfrm>
            <a:off x="1981200" y="3886200"/>
            <a:ext cx="1676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0570" name="Line 139">
            <a:extLst>
              <a:ext uri="{FF2B5EF4-FFF2-40B4-BE49-F238E27FC236}">
                <a16:creationId xmlns:a16="http://schemas.microsoft.com/office/drawing/2014/main" id="{AA3E5839-199B-4B08-AAAC-8471CA44F8AD}"/>
              </a:ext>
            </a:extLst>
          </p:cNvPr>
          <p:cNvSpPr>
            <a:spLocks noChangeShapeType="1"/>
          </p:cNvSpPr>
          <p:nvPr/>
        </p:nvSpPr>
        <p:spPr bwMode="auto">
          <a:xfrm>
            <a:off x="1981200" y="4343400"/>
            <a:ext cx="1676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0571" name="Text Box 140">
            <a:extLst>
              <a:ext uri="{FF2B5EF4-FFF2-40B4-BE49-F238E27FC236}">
                <a16:creationId xmlns:a16="http://schemas.microsoft.com/office/drawing/2014/main" id="{C5A4D75F-4D4E-4D76-9204-1152E654B855}"/>
              </a:ext>
            </a:extLst>
          </p:cNvPr>
          <p:cNvSpPr txBox="1">
            <a:spLocks noChangeArrowheads="1"/>
          </p:cNvSpPr>
          <p:nvPr/>
        </p:nvSpPr>
        <p:spPr bwMode="auto">
          <a:xfrm>
            <a:off x="3886200" y="2482850"/>
            <a:ext cx="422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1600">
                <a:latin typeface="Times New Roman" panose="02020603050405020304" pitchFamily="18" charset="0"/>
              </a:rPr>
              <a:t>[0]</a:t>
            </a:r>
          </a:p>
        </p:txBody>
      </p:sp>
      <p:sp>
        <p:nvSpPr>
          <p:cNvPr id="20572" name="Text Box 141">
            <a:extLst>
              <a:ext uri="{FF2B5EF4-FFF2-40B4-BE49-F238E27FC236}">
                <a16:creationId xmlns:a16="http://schemas.microsoft.com/office/drawing/2014/main" id="{70A00D7F-E2AD-4C13-A2DB-3432DD527215}"/>
              </a:ext>
            </a:extLst>
          </p:cNvPr>
          <p:cNvSpPr txBox="1">
            <a:spLocks noChangeArrowheads="1"/>
          </p:cNvSpPr>
          <p:nvPr/>
        </p:nvSpPr>
        <p:spPr bwMode="auto">
          <a:xfrm>
            <a:off x="4572000" y="2482850"/>
            <a:ext cx="422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1600">
                <a:latin typeface="Times New Roman" panose="02020603050405020304" pitchFamily="18" charset="0"/>
              </a:rPr>
              <a:t>[1]</a:t>
            </a:r>
          </a:p>
        </p:txBody>
      </p:sp>
      <p:sp>
        <p:nvSpPr>
          <p:cNvPr id="20573" name="Text Box 142">
            <a:extLst>
              <a:ext uri="{FF2B5EF4-FFF2-40B4-BE49-F238E27FC236}">
                <a16:creationId xmlns:a16="http://schemas.microsoft.com/office/drawing/2014/main" id="{C8D691F6-A6D5-4D0A-9E0D-AD1C96C9E188}"/>
              </a:ext>
            </a:extLst>
          </p:cNvPr>
          <p:cNvSpPr txBox="1">
            <a:spLocks noChangeArrowheads="1"/>
          </p:cNvSpPr>
          <p:nvPr/>
        </p:nvSpPr>
        <p:spPr bwMode="auto">
          <a:xfrm>
            <a:off x="5334000" y="2482850"/>
            <a:ext cx="422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1600">
                <a:latin typeface="Times New Roman" panose="02020603050405020304" pitchFamily="18" charset="0"/>
              </a:rPr>
              <a:t>[2]</a:t>
            </a:r>
          </a:p>
        </p:txBody>
      </p:sp>
      <p:sp>
        <p:nvSpPr>
          <p:cNvPr id="20574" name="Text Box 143">
            <a:extLst>
              <a:ext uri="{FF2B5EF4-FFF2-40B4-BE49-F238E27FC236}">
                <a16:creationId xmlns:a16="http://schemas.microsoft.com/office/drawing/2014/main" id="{7DBA4555-221A-4F31-A04B-EEF5D19BD7E6}"/>
              </a:ext>
            </a:extLst>
          </p:cNvPr>
          <p:cNvSpPr txBox="1">
            <a:spLocks noChangeArrowheads="1"/>
          </p:cNvSpPr>
          <p:nvPr/>
        </p:nvSpPr>
        <p:spPr bwMode="auto">
          <a:xfrm>
            <a:off x="6096000" y="2482850"/>
            <a:ext cx="422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1600">
                <a:latin typeface="Times New Roman" panose="02020603050405020304" pitchFamily="18" charset="0"/>
              </a:rPr>
              <a:t>[3]</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28B73079-1F66-4147-AD1A-5CC4A2F1910F}"/>
              </a:ext>
            </a:extLst>
          </p:cNvPr>
          <p:cNvSpPr>
            <a:spLocks noGrp="1" noChangeArrowheads="1"/>
          </p:cNvSpPr>
          <p:nvPr>
            <p:ph type="title"/>
          </p:nvPr>
        </p:nvSpPr>
        <p:spPr>
          <a:xfrm>
            <a:off x="455613" y="100013"/>
            <a:ext cx="3744912" cy="476250"/>
          </a:xfrm>
          <a:noFill/>
        </p:spPr>
        <p:txBody>
          <a:bodyPr wrap="none" lIns="18795" tIns="26625" rIns="18795" bIns="26625"/>
          <a:lstStyle/>
          <a:p>
            <a:pPr>
              <a:lnSpc>
                <a:spcPts val="2800"/>
              </a:lnSpc>
              <a:tabLst>
                <a:tab pos="914400" algn="l"/>
                <a:tab pos="1828800" algn="l"/>
                <a:tab pos="2743200" algn="l"/>
                <a:tab pos="3657600" algn="l"/>
                <a:tab pos="4572000" algn="l"/>
                <a:tab pos="5486400" algn="l"/>
                <a:tab pos="6400800" algn="l"/>
              </a:tabLst>
            </a:pPr>
            <a:r>
              <a:rPr lang="en-US" altLang="en-US">
                <a:solidFill>
                  <a:schemeClr val="tx1"/>
                </a:solidFill>
              </a:rPr>
              <a:t>Higher-Dimensional Arrays</a:t>
            </a:r>
          </a:p>
        </p:txBody>
      </p:sp>
      <p:sp>
        <p:nvSpPr>
          <p:cNvPr id="33795" name="Rectangle 3">
            <a:extLst>
              <a:ext uri="{FF2B5EF4-FFF2-40B4-BE49-F238E27FC236}">
                <a16:creationId xmlns:a16="http://schemas.microsoft.com/office/drawing/2014/main" id="{6E5CDB48-A858-46A9-BF3B-88FDC54DAB5E}"/>
              </a:ext>
            </a:extLst>
          </p:cNvPr>
          <p:cNvSpPr>
            <a:spLocks noGrp="1" noChangeArrowheads="1"/>
          </p:cNvSpPr>
          <p:nvPr>
            <p:ph idx="1"/>
          </p:nvPr>
        </p:nvSpPr>
        <p:spPr>
          <a:xfrm>
            <a:off x="639763" y="1187450"/>
            <a:ext cx="4811712" cy="361950"/>
          </a:xfrm>
          <a:noFill/>
        </p:spPr>
        <p:txBody>
          <a:bodyPr wrap="none" lIns="18795" tIns="26625" rIns="18795" bIns="26625">
            <a:normAutofit fontScale="25000" lnSpcReduction="20000"/>
          </a:bodyPr>
          <a:lstStyle/>
          <a:p>
            <a:pPr marL="0" indent="0">
              <a:lnSpc>
                <a:spcPts val="2100"/>
              </a:lnSpc>
              <a:spcBef>
                <a:spcPct val="0"/>
              </a:spcBef>
              <a:buFont typeface="Monotype Sorts" pitchFamily="2" charset="2"/>
              <a:buNone/>
              <a:tabLst>
                <a:tab pos="457200" algn="l"/>
                <a:tab pos="914400" algn="l"/>
                <a:tab pos="1371600" algn="l"/>
                <a:tab pos="1828800" algn="l"/>
                <a:tab pos="2286000" algn="l"/>
                <a:tab pos="2743200" algn="l"/>
                <a:tab pos="3200400" algn="l"/>
                <a:tab pos="3657600" algn="l"/>
                <a:tab pos="4572000" algn="l"/>
                <a:tab pos="5486400" algn="l"/>
                <a:tab pos="6400800" algn="l"/>
              </a:tabLst>
            </a:pPr>
            <a:r>
              <a:rPr lang="en-US" altLang="en-US" sz="1400">
                <a:solidFill>
                  <a:srgbClr val="000000"/>
                </a:solidFill>
              </a:rPr>
              <a:t>An array can be declared with multiple dimensions.</a:t>
            </a:r>
          </a:p>
          <a:p>
            <a:pPr marL="0" indent="0">
              <a:lnSpc>
                <a:spcPts val="2100"/>
              </a:lnSpc>
              <a:spcBef>
                <a:spcPct val="0"/>
              </a:spcBef>
              <a:buFont typeface="Monotype Sorts" pitchFamily="2" charset="2"/>
              <a:buNone/>
              <a:tabLst>
                <a:tab pos="457200" algn="l"/>
                <a:tab pos="914400" algn="l"/>
                <a:tab pos="1371600" algn="l"/>
                <a:tab pos="1828800" algn="l"/>
                <a:tab pos="2286000" algn="l"/>
                <a:tab pos="2743200" algn="l"/>
                <a:tab pos="3200400" algn="l"/>
                <a:tab pos="3657600" algn="l"/>
                <a:tab pos="4572000" algn="l"/>
                <a:tab pos="5486400" algn="l"/>
                <a:tab pos="6400800" algn="l"/>
              </a:tabLst>
            </a:pPr>
            <a:endParaRPr lang="en-US" altLang="en-US" sz="1000">
              <a:solidFill>
                <a:srgbClr val="000000"/>
              </a:solidFill>
            </a:endParaRPr>
          </a:p>
          <a:p>
            <a:pPr marL="0" indent="0">
              <a:lnSpc>
                <a:spcPts val="2100"/>
              </a:lnSpc>
              <a:spcBef>
                <a:spcPct val="0"/>
              </a:spcBef>
              <a:buFont typeface="Monotype Sorts" pitchFamily="2" charset="2"/>
              <a:buNone/>
              <a:tabLst>
                <a:tab pos="457200" algn="l"/>
                <a:tab pos="914400" algn="l"/>
                <a:tab pos="1371600" algn="l"/>
                <a:tab pos="1828800" algn="l"/>
                <a:tab pos="2286000" algn="l"/>
                <a:tab pos="2743200" algn="l"/>
                <a:tab pos="3200400" algn="l"/>
                <a:tab pos="3657600" algn="l"/>
                <a:tab pos="4572000" algn="l"/>
                <a:tab pos="5486400" algn="l"/>
                <a:tab pos="6400800" algn="l"/>
              </a:tabLst>
            </a:pPr>
            <a:r>
              <a:rPr lang="en-US" altLang="en-US" sz="1000">
                <a:solidFill>
                  <a:srgbClr val="000000"/>
                </a:solidFill>
              </a:rPr>
              <a:t>	</a:t>
            </a:r>
            <a:r>
              <a:rPr lang="en-US" altLang="en-US" sz="1400">
                <a:solidFill>
                  <a:srgbClr val="000000"/>
                </a:solidFill>
              </a:rPr>
              <a:t>2 Dimensional			3 Dimensional</a:t>
            </a:r>
          </a:p>
        </p:txBody>
      </p:sp>
      <p:sp>
        <p:nvSpPr>
          <p:cNvPr id="2" name="Date Placeholder 1">
            <a:extLst>
              <a:ext uri="{FF2B5EF4-FFF2-40B4-BE49-F238E27FC236}">
                <a16:creationId xmlns:a16="http://schemas.microsoft.com/office/drawing/2014/main" id="{6ACB9E6D-BF6D-468E-82B8-54B695336E09}"/>
              </a:ext>
            </a:extLst>
          </p:cNvPr>
          <p:cNvSpPr>
            <a:spLocks noGrp="1"/>
          </p:cNvSpPr>
          <p:nvPr>
            <p:ph type="dt" sz="half" idx="10"/>
          </p:nvPr>
        </p:nvSpPr>
        <p:spPr/>
        <p:txBody>
          <a:bodyPr/>
          <a:lstStyle/>
          <a:p>
            <a:pPr>
              <a:defRPr/>
            </a:pPr>
            <a:fld id="{F9C3A72A-D5EF-4765-8C6B-84DC8BA70606}" type="datetime1">
              <a:rPr lang="en-US" smtClean="0"/>
              <a:t>6/23/2021</a:t>
            </a:fld>
            <a:endParaRPr lang="en-US"/>
          </a:p>
        </p:txBody>
      </p:sp>
      <p:sp>
        <p:nvSpPr>
          <p:cNvPr id="3" name="Footer Placeholder 2">
            <a:extLst>
              <a:ext uri="{FF2B5EF4-FFF2-40B4-BE49-F238E27FC236}">
                <a16:creationId xmlns:a16="http://schemas.microsoft.com/office/drawing/2014/main" id="{159978AF-5A52-443B-AE1C-B42D9A13429C}"/>
              </a:ext>
            </a:extLst>
          </p:cNvPr>
          <p:cNvSpPr>
            <a:spLocks noGrp="1"/>
          </p:cNvSpPr>
          <p:nvPr>
            <p:ph type="ftr" sz="quarter" idx="11"/>
          </p:nvPr>
        </p:nvSpPr>
        <p:spPr/>
        <p:txBody>
          <a:bodyPr/>
          <a:lstStyle/>
          <a:p>
            <a:pPr>
              <a:defRPr/>
            </a:pPr>
            <a:r>
              <a:rPr lang="en-US"/>
              <a:t>JSPM's RSCOE</a:t>
            </a:r>
          </a:p>
        </p:txBody>
      </p:sp>
      <p:sp>
        <p:nvSpPr>
          <p:cNvPr id="4" name="Slide Number Placeholder 3">
            <a:extLst>
              <a:ext uri="{FF2B5EF4-FFF2-40B4-BE49-F238E27FC236}">
                <a16:creationId xmlns:a16="http://schemas.microsoft.com/office/drawing/2014/main" id="{BB86B85B-D5CC-426B-A7BE-8606A3C0DC02}"/>
              </a:ext>
            </a:extLst>
          </p:cNvPr>
          <p:cNvSpPr>
            <a:spLocks noGrp="1"/>
          </p:cNvSpPr>
          <p:nvPr>
            <p:ph type="sldNum" sz="quarter" idx="12"/>
          </p:nvPr>
        </p:nvSpPr>
        <p:spPr/>
        <p:txBody>
          <a:bodyPr/>
          <a:lstStyle/>
          <a:p>
            <a:fld id="{2D1DC3B8-BDCA-4DC8-8D85-2125965E6C03}" type="slidenum">
              <a:rPr lang="en-US" altLang="en-US" smtClean="0"/>
              <a:pPr/>
              <a:t>18</a:t>
            </a:fld>
            <a:endParaRPr lang="en-US" altLang="en-US"/>
          </a:p>
        </p:txBody>
      </p:sp>
      <p:sp>
        <p:nvSpPr>
          <p:cNvPr id="33796" name="Rectangle 4">
            <a:extLst>
              <a:ext uri="{FF2B5EF4-FFF2-40B4-BE49-F238E27FC236}">
                <a16:creationId xmlns:a16="http://schemas.microsoft.com/office/drawing/2014/main" id="{8B88F381-7622-42EB-95B9-A57011A19474}"/>
              </a:ext>
            </a:extLst>
          </p:cNvPr>
          <p:cNvSpPr>
            <a:spLocks noChangeArrowheads="1"/>
          </p:cNvSpPr>
          <p:nvPr/>
        </p:nvSpPr>
        <p:spPr bwMode="auto">
          <a:xfrm>
            <a:off x="685800" y="3886200"/>
            <a:ext cx="6938963"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795" tIns="26625" rIns="18795" bIns="26625"/>
          <a:lstStyle>
            <a:lvl1pPr defTabSz="901700">
              <a:tabLst>
                <a:tab pos="450850" algn="l"/>
                <a:tab pos="901700" algn="l"/>
                <a:tab pos="1352550" algn="l"/>
              </a:tabLst>
              <a:defRPr>
                <a:solidFill>
                  <a:schemeClr val="tx1"/>
                </a:solidFill>
                <a:latin typeface="Tahoma" panose="020B0604030504040204" pitchFamily="34" charset="0"/>
              </a:defRPr>
            </a:lvl1pPr>
            <a:lvl2pPr marL="742950" indent="-285750" defTabSz="901700">
              <a:tabLst>
                <a:tab pos="450850" algn="l"/>
                <a:tab pos="901700" algn="l"/>
                <a:tab pos="1352550" algn="l"/>
              </a:tabLst>
              <a:defRPr>
                <a:solidFill>
                  <a:schemeClr val="tx1"/>
                </a:solidFill>
                <a:latin typeface="Tahoma" panose="020B0604030504040204" pitchFamily="34" charset="0"/>
              </a:defRPr>
            </a:lvl2pPr>
            <a:lvl3pPr marL="1143000" indent="-228600" defTabSz="901700">
              <a:tabLst>
                <a:tab pos="450850" algn="l"/>
                <a:tab pos="901700" algn="l"/>
                <a:tab pos="1352550" algn="l"/>
              </a:tabLst>
              <a:defRPr>
                <a:solidFill>
                  <a:schemeClr val="tx1"/>
                </a:solidFill>
                <a:latin typeface="Tahoma" panose="020B0604030504040204" pitchFamily="34" charset="0"/>
              </a:defRPr>
            </a:lvl3pPr>
            <a:lvl4pPr marL="1600200" indent="-228600" defTabSz="901700">
              <a:tabLst>
                <a:tab pos="450850" algn="l"/>
                <a:tab pos="901700" algn="l"/>
                <a:tab pos="1352550" algn="l"/>
              </a:tabLst>
              <a:defRPr>
                <a:solidFill>
                  <a:schemeClr val="tx1"/>
                </a:solidFill>
                <a:latin typeface="Tahoma" panose="020B0604030504040204" pitchFamily="34" charset="0"/>
              </a:defRPr>
            </a:lvl4pPr>
            <a:lvl5pPr marL="2057400" indent="-228600" defTabSz="901700">
              <a:tabLst>
                <a:tab pos="450850" algn="l"/>
                <a:tab pos="901700" algn="l"/>
                <a:tab pos="1352550" algn="l"/>
              </a:tabLst>
              <a:defRPr>
                <a:solidFill>
                  <a:schemeClr val="tx1"/>
                </a:solidFill>
                <a:latin typeface="Tahoma" panose="020B0604030504040204" pitchFamily="34" charset="0"/>
              </a:defRPr>
            </a:lvl5pPr>
            <a:lvl6pPr marL="2514600" indent="-228600" defTabSz="901700" eaLnBrk="0" fontAlgn="base" hangingPunct="0">
              <a:spcBef>
                <a:spcPct val="0"/>
              </a:spcBef>
              <a:spcAft>
                <a:spcPct val="0"/>
              </a:spcAft>
              <a:tabLst>
                <a:tab pos="450850" algn="l"/>
                <a:tab pos="901700" algn="l"/>
                <a:tab pos="1352550" algn="l"/>
              </a:tabLst>
              <a:defRPr>
                <a:solidFill>
                  <a:schemeClr val="tx1"/>
                </a:solidFill>
                <a:latin typeface="Tahoma" panose="020B0604030504040204" pitchFamily="34" charset="0"/>
              </a:defRPr>
            </a:lvl6pPr>
            <a:lvl7pPr marL="2971800" indent="-228600" defTabSz="901700" eaLnBrk="0" fontAlgn="base" hangingPunct="0">
              <a:spcBef>
                <a:spcPct val="0"/>
              </a:spcBef>
              <a:spcAft>
                <a:spcPct val="0"/>
              </a:spcAft>
              <a:tabLst>
                <a:tab pos="450850" algn="l"/>
                <a:tab pos="901700" algn="l"/>
                <a:tab pos="1352550" algn="l"/>
              </a:tabLst>
              <a:defRPr>
                <a:solidFill>
                  <a:schemeClr val="tx1"/>
                </a:solidFill>
                <a:latin typeface="Tahoma" panose="020B0604030504040204" pitchFamily="34" charset="0"/>
              </a:defRPr>
            </a:lvl7pPr>
            <a:lvl8pPr marL="3429000" indent="-228600" defTabSz="901700" eaLnBrk="0" fontAlgn="base" hangingPunct="0">
              <a:spcBef>
                <a:spcPct val="0"/>
              </a:spcBef>
              <a:spcAft>
                <a:spcPct val="0"/>
              </a:spcAft>
              <a:tabLst>
                <a:tab pos="450850" algn="l"/>
                <a:tab pos="901700" algn="l"/>
                <a:tab pos="1352550" algn="l"/>
              </a:tabLst>
              <a:defRPr>
                <a:solidFill>
                  <a:schemeClr val="tx1"/>
                </a:solidFill>
                <a:latin typeface="Tahoma" panose="020B0604030504040204" pitchFamily="34" charset="0"/>
              </a:defRPr>
            </a:lvl8pPr>
            <a:lvl9pPr marL="3886200" indent="-228600" defTabSz="901700" eaLnBrk="0" fontAlgn="base" hangingPunct="0">
              <a:spcBef>
                <a:spcPct val="0"/>
              </a:spcBef>
              <a:spcAft>
                <a:spcPct val="0"/>
              </a:spcAft>
              <a:tabLst>
                <a:tab pos="450850" algn="l"/>
                <a:tab pos="901700" algn="l"/>
                <a:tab pos="1352550" algn="l"/>
              </a:tabLst>
              <a:defRPr>
                <a:solidFill>
                  <a:schemeClr val="tx1"/>
                </a:solidFill>
                <a:latin typeface="Tahoma" panose="020B0604030504040204" pitchFamily="34" charset="0"/>
              </a:defRPr>
            </a:lvl9pPr>
          </a:lstStyle>
          <a:p>
            <a:pPr>
              <a:lnSpc>
                <a:spcPts val="2075"/>
              </a:lnSpc>
              <a:spcBef>
                <a:spcPts val="588"/>
              </a:spcBef>
            </a:pPr>
            <a:r>
              <a:rPr lang="en-US" altLang="en-US">
                <a:solidFill>
                  <a:srgbClr val="000000"/>
                </a:solidFill>
              </a:rPr>
              <a:t>Multiple dimensions get difficult to visualize graphically. </a:t>
            </a:r>
            <a:br>
              <a:rPr lang="en-US" altLang="en-US">
                <a:solidFill>
                  <a:srgbClr val="000000"/>
                </a:solidFill>
              </a:rPr>
            </a:br>
            <a:endParaRPr lang="en-US" altLang="en-US">
              <a:solidFill>
                <a:srgbClr val="000000"/>
              </a:solidFill>
            </a:endParaRPr>
          </a:p>
        </p:txBody>
      </p:sp>
      <p:sp>
        <p:nvSpPr>
          <p:cNvPr id="33797" name="Rectangle 5">
            <a:extLst>
              <a:ext uri="{FF2B5EF4-FFF2-40B4-BE49-F238E27FC236}">
                <a16:creationId xmlns:a16="http://schemas.microsoft.com/office/drawing/2014/main" id="{E3802837-86B5-41D9-8118-E527956C8AB4}"/>
              </a:ext>
            </a:extLst>
          </p:cNvPr>
          <p:cNvSpPr>
            <a:spLocks noChangeArrowheads="1"/>
          </p:cNvSpPr>
          <p:nvPr/>
        </p:nvSpPr>
        <p:spPr bwMode="auto">
          <a:xfrm>
            <a:off x="1098550" y="4992688"/>
            <a:ext cx="500063" cy="38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795" tIns="26625" rIns="18795" bIns="26625"/>
          <a:lstStyle>
            <a:lvl1pPr defTabSz="901700">
              <a:tabLst>
                <a:tab pos="450850" algn="l"/>
                <a:tab pos="901700" algn="l"/>
                <a:tab pos="1352550" algn="l"/>
              </a:tabLst>
              <a:defRPr>
                <a:solidFill>
                  <a:schemeClr val="tx1"/>
                </a:solidFill>
                <a:latin typeface="Tahoma" panose="020B0604030504040204" pitchFamily="34" charset="0"/>
              </a:defRPr>
            </a:lvl1pPr>
            <a:lvl2pPr marL="742950" indent="-285750" defTabSz="901700">
              <a:tabLst>
                <a:tab pos="450850" algn="l"/>
                <a:tab pos="901700" algn="l"/>
                <a:tab pos="1352550" algn="l"/>
              </a:tabLst>
              <a:defRPr>
                <a:solidFill>
                  <a:schemeClr val="tx1"/>
                </a:solidFill>
                <a:latin typeface="Tahoma" panose="020B0604030504040204" pitchFamily="34" charset="0"/>
              </a:defRPr>
            </a:lvl2pPr>
            <a:lvl3pPr marL="1143000" indent="-228600" defTabSz="901700">
              <a:tabLst>
                <a:tab pos="450850" algn="l"/>
                <a:tab pos="901700" algn="l"/>
                <a:tab pos="1352550" algn="l"/>
              </a:tabLst>
              <a:defRPr>
                <a:solidFill>
                  <a:schemeClr val="tx1"/>
                </a:solidFill>
                <a:latin typeface="Tahoma" panose="020B0604030504040204" pitchFamily="34" charset="0"/>
              </a:defRPr>
            </a:lvl3pPr>
            <a:lvl4pPr marL="1600200" indent="-228600" defTabSz="901700">
              <a:tabLst>
                <a:tab pos="450850" algn="l"/>
                <a:tab pos="901700" algn="l"/>
                <a:tab pos="1352550" algn="l"/>
              </a:tabLst>
              <a:defRPr>
                <a:solidFill>
                  <a:schemeClr val="tx1"/>
                </a:solidFill>
                <a:latin typeface="Tahoma" panose="020B0604030504040204" pitchFamily="34" charset="0"/>
              </a:defRPr>
            </a:lvl4pPr>
            <a:lvl5pPr marL="2057400" indent="-228600" defTabSz="901700">
              <a:tabLst>
                <a:tab pos="450850" algn="l"/>
                <a:tab pos="901700" algn="l"/>
                <a:tab pos="1352550" algn="l"/>
              </a:tabLst>
              <a:defRPr>
                <a:solidFill>
                  <a:schemeClr val="tx1"/>
                </a:solidFill>
                <a:latin typeface="Tahoma" panose="020B0604030504040204" pitchFamily="34" charset="0"/>
              </a:defRPr>
            </a:lvl5pPr>
            <a:lvl6pPr marL="2514600" indent="-228600" defTabSz="901700" eaLnBrk="0" fontAlgn="base" hangingPunct="0">
              <a:spcBef>
                <a:spcPct val="0"/>
              </a:spcBef>
              <a:spcAft>
                <a:spcPct val="0"/>
              </a:spcAft>
              <a:tabLst>
                <a:tab pos="450850" algn="l"/>
                <a:tab pos="901700" algn="l"/>
                <a:tab pos="1352550" algn="l"/>
              </a:tabLst>
              <a:defRPr>
                <a:solidFill>
                  <a:schemeClr val="tx1"/>
                </a:solidFill>
                <a:latin typeface="Tahoma" panose="020B0604030504040204" pitchFamily="34" charset="0"/>
              </a:defRPr>
            </a:lvl6pPr>
            <a:lvl7pPr marL="2971800" indent="-228600" defTabSz="901700" eaLnBrk="0" fontAlgn="base" hangingPunct="0">
              <a:spcBef>
                <a:spcPct val="0"/>
              </a:spcBef>
              <a:spcAft>
                <a:spcPct val="0"/>
              </a:spcAft>
              <a:tabLst>
                <a:tab pos="450850" algn="l"/>
                <a:tab pos="901700" algn="l"/>
                <a:tab pos="1352550" algn="l"/>
              </a:tabLst>
              <a:defRPr>
                <a:solidFill>
                  <a:schemeClr val="tx1"/>
                </a:solidFill>
                <a:latin typeface="Tahoma" panose="020B0604030504040204" pitchFamily="34" charset="0"/>
              </a:defRPr>
            </a:lvl7pPr>
            <a:lvl8pPr marL="3429000" indent="-228600" defTabSz="901700" eaLnBrk="0" fontAlgn="base" hangingPunct="0">
              <a:spcBef>
                <a:spcPct val="0"/>
              </a:spcBef>
              <a:spcAft>
                <a:spcPct val="0"/>
              </a:spcAft>
              <a:tabLst>
                <a:tab pos="450850" algn="l"/>
                <a:tab pos="901700" algn="l"/>
                <a:tab pos="1352550" algn="l"/>
              </a:tabLst>
              <a:defRPr>
                <a:solidFill>
                  <a:schemeClr val="tx1"/>
                </a:solidFill>
                <a:latin typeface="Tahoma" panose="020B0604030504040204" pitchFamily="34" charset="0"/>
              </a:defRPr>
            </a:lvl8pPr>
            <a:lvl9pPr marL="3886200" indent="-228600" defTabSz="901700" eaLnBrk="0" fontAlgn="base" hangingPunct="0">
              <a:spcBef>
                <a:spcPct val="0"/>
              </a:spcBef>
              <a:spcAft>
                <a:spcPct val="0"/>
              </a:spcAft>
              <a:tabLst>
                <a:tab pos="450850" algn="l"/>
                <a:tab pos="901700" algn="l"/>
                <a:tab pos="1352550" algn="l"/>
              </a:tabLst>
              <a:defRPr>
                <a:solidFill>
                  <a:schemeClr val="tx1"/>
                </a:solidFill>
                <a:latin typeface="Tahoma" panose="020B0604030504040204" pitchFamily="34" charset="0"/>
              </a:defRPr>
            </a:lvl9pPr>
          </a:lstStyle>
          <a:p>
            <a:pPr>
              <a:lnSpc>
                <a:spcPts val="2075"/>
              </a:lnSpc>
            </a:pPr>
            <a:r>
              <a:rPr lang="en-US" altLang="en-US" b="1">
                <a:solidFill>
                  <a:srgbClr val="000000"/>
                </a:solidFill>
              </a:rPr>
              <a:t>•</a:t>
            </a:r>
          </a:p>
        </p:txBody>
      </p:sp>
      <p:sp>
        <p:nvSpPr>
          <p:cNvPr id="33798" name="Line 6">
            <a:extLst>
              <a:ext uri="{FF2B5EF4-FFF2-40B4-BE49-F238E27FC236}">
                <a16:creationId xmlns:a16="http://schemas.microsoft.com/office/drawing/2014/main" id="{8C05AACA-D866-4C57-BB31-B8A768B862A0}"/>
              </a:ext>
            </a:extLst>
          </p:cNvPr>
          <p:cNvSpPr>
            <a:spLocks noChangeShapeType="1"/>
          </p:cNvSpPr>
          <p:nvPr/>
        </p:nvSpPr>
        <p:spPr bwMode="auto">
          <a:xfrm>
            <a:off x="1736725" y="5130800"/>
            <a:ext cx="877888"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799" name="Rectangle 7">
            <a:extLst>
              <a:ext uri="{FF2B5EF4-FFF2-40B4-BE49-F238E27FC236}">
                <a16:creationId xmlns:a16="http://schemas.microsoft.com/office/drawing/2014/main" id="{F20E3AE9-7D25-4929-B441-58552579C71B}"/>
              </a:ext>
            </a:extLst>
          </p:cNvPr>
          <p:cNvSpPr>
            <a:spLocks noChangeArrowheads="1"/>
          </p:cNvSpPr>
          <p:nvPr/>
        </p:nvSpPr>
        <p:spPr bwMode="auto">
          <a:xfrm>
            <a:off x="2978150" y="4854575"/>
            <a:ext cx="650875" cy="652463"/>
          </a:xfrm>
          <a:prstGeom prst="rect">
            <a:avLst/>
          </a:prstGeom>
          <a:solidFill>
            <a:srgbClr val="FFFFFF"/>
          </a:solidFill>
          <a:ln w="25400">
            <a:solidFill>
              <a:srgbClr val="000000"/>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pic>
        <p:nvPicPr>
          <p:cNvPr id="33800" name="Picture 8">
            <a:extLst>
              <a:ext uri="{FF2B5EF4-FFF2-40B4-BE49-F238E27FC236}">
                <a16:creationId xmlns:a16="http://schemas.microsoft.com/office/drawing/2014/main" id="{E5A026B8-B230-488F-BAEA-E3C606466421}"/>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5300" y="4578350"/>
            <a:ext cx="1227138" cy="117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3801" name="Group 9">
            <a:extLst>
              <a:ext uri="{FF2B5EF4-FFF2-40B4-BE49-F238E27FC236}">
                <a16:creationId xmlns:a16="http://schemas.microsoft.com/office/drawing/2014/main" id="{7A72BE30-40C7-4F99-9B13-EA950012A072}"/>
              </a:ext>
            </a:extLst>
          </p:cNvPr>
          <p:cNvGrpSpPr>
            <a:grpSpLocks/>
          </p:cNvGrpSpPr>
          <p:nvPr/>
        </p:nvGrpSpPr>
        <p:grpSpPr bwMode="auto">
          <a:xfrm>
            <a:off x="6384925" y="4491038"/>
            <a:ext cx="1404938" cy="1419225"/>
            <a:chOff x="3808" y="2568"/>
            <a:chExt cx="897" cy="905"/>
          </a:xfrm>
        </p:grpSpPr>
        <p:grpSp>
          <p:nvGrpSpPr>
            <p:cNvPr id="33815" name="Group 10">
              <a:extLst>
                <a:ext uri="{FF2B5EF4-FFF2-40B4-BE49-F238E27FC236}">
                  <a16:creationId xmlns:a16="http://schemas.microsoft.com/office/drawing/2014/main" id="{DE922F83-D754-4855-B2B6-74316EE74C2B}"/>
                </a:ext>
              </a:extLst>
            </p:cNvPr>
            <p:cNvGrpSpPr>
              <a:grpSpLocks/>
            </p:cNvGrpSpPr>
            <p:nvPr/>
          </p:nvGrpSpPr>
          <p:grpSpPr bwMode="auto">
            <a:xfrm>
              <a:off x="3808" y="2568"/>
              <a:ext cx="897" cy="905"/>
              <a:chOff x="3808" y="2568"/>
              <a:chExt cx="897" cy="905"/>
            </a:xfrm>
          </p:grpSpPr>
          <p:grpSp>
            <p:nvGrpSpPr>
              <p:cNvPr id="33834" name="Group 11">
                <a:extLst>
                  <a:ext uri="{FF2B5EF4-FFF2-40B4-BE49-F238E27FC236}">
                    <a16:creationId xmlns:a16="http://schemas.microsoft.com/office/drawing/2014/main" id="{26EFE6E9-32DA-4B24-ACB3-6D5203F7E4BD}"/>
                  </a:ext>
                </a:extLst>
              </p:cNvPr>
              <p:cNvGrpSpPr>
                <a:grpSpLocks/>
              </p:cNvGrpSpPr>
              <p:nvPr/>
            </p:nvGrpSpPr>
            <p:grpSpPr bwMode="auto">
              <a:xfrm>
                <a:off x="3808" y="2576"/>
                <a:ext cx="897" cy="897"/>
                <a:chOff x="3808" y="2576"/>
                <a:chExt cx="897" cy="897"/>
              </a:xfrm>
            </p:grpSpPr>
            <p:sp>
              <p:nvSpPr>
                <p:cNvPr id="33837" name="Freeform 12">
                  <a:extLst>
                    <a:ext uri="{FF2B5EF4-FFF2-40B4-BE49-F238E27FC236}">
                      <a16:creationId xmlns:a16="http://schemas.microsoft.com/office/drawing/2014/main" id="{5E2D70B3-7E80-4C24-99B9-200C19BD2337}"/>
                    </a:ext>
                  </a:extLst>
                </p:cNvPr>
                <p:cNvSpPr>
                  <a:spLocks/>
                </p:cNvSpPr>
                <p:nvPr/>
              </p:nvSpPr>
              <p:spPr bwMode="auto">
                <a:xfrm>
                  <a:off x="3808" y="2576"/>
                  <a:ext cx="657" cy="657"/>
                </a:xfrm>
                <a:custGeom>
                  <a:avLst/>
                  <a:gdLst>
                    <a:gd name="T0" fmla="*/ 0 w 657"/>
                    <a:gd name="T1" fmla="*/ 0 h 657"/>
                    <a:gd name="T2" fmla="*/ 656 w 657"/>
                    <a:gd name="T3" fmla="*/ 0 h 657"/>
                    <a:gd name="T4" fmla="*/ 656 w 657"/>
                    <a:gd name="T5" fmla="*/ 656 h 657"/>
                    <a:gd name="T6" fmla="*/ 0 w 657"/>
                    <a:gd name="T7" fmla="*/ 656 h 657"/>
                    <a:gd name="T8" fmla="*/ 0 w 657"/>
                    <a:gd name="T9" fmla="*/ 0 h 657"/>
                    <a:gd name="T10" fmla="*/ 0 60000 65536"/>
                    <a:gd name="T11" fmla="*/ 0 60000 65536"/>
                    <a:gd name="T12" fmla="*/ 0 60000 65536"/>
                    <a:gd name="T13" fmla="*/ 0 60000 65536"/>
                    <a:gd name="T14" fmla="*/ 0 60000 65536"/>
                    <a:gd name="T15" fmla="*/ 0 w 657"/>
                    <a:gd name="T16" fmla="*/ 0 h 657"/>
                    <a:gd name="T17" fmla="*/ 657 w 657"/>
                    <a:gd name="T18" fmla="*/ 657 h 657"/>
                  </a:gdLst>
                  <a:ahLst/>
                  <a:cxnLst>
                    <a:cxn ang="T10">
                      <a:pos x="T0" y="T1"/>
                    </a:cxn>
                    <a:cxn ang="T11">
                      <a:pos x="T2" y="T3"/>
                    </a:cxn>
                    <a:cxn ang="T12">
                      <a:pos x="T4" y="T5"/>
                    </a:cxn>
                    <a:cxn ang="T13">
                      <a:pos x="T6" y="T7"/>
                    </a:cxn>
                    <a:cxn ang="T14">
                      <a:pos x="T8" y="T9"/>
                    </a:cxn>
                  </a:cxnLst>
                  <a:rect l="T15" t="T16" r="T17" b="T18"/>
                  <a:pathLst>
                    <a:path w="657" h="657">
                      <a:moveTo>
                        <a:pt x="0" y="0"/>
                      </a:moveTo>
                      <a:lnTo>
                        <a:pt x="656" y="0"/>
                      </a:lnTo>
                      <a:lnTo>
                        <a:pt x="656" y="656"/>
                      </a:lnTo>
                      <a:lnTo>
                        <a:pt x="0" y="656"/>
                      </a:lnTo>
                      <a:lnTo>
                        <a:pt x="0" y="0"/>
                      </a:lnTo>
                    </a:path>
                  </a:pathLst>
                </a:custGeom>
                <a:solidFill>
                  <a:srgbClr val="91919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33838" name="Freeform 13">
                  <a:extLst>
                    <a:ext uri="{FF2B5EF4-FFF2-40B4-BE49-F238E27FC236}">
                      <a16:creationId xmlns:a16="http://schemas.microsoft.com/office/drawing/2014/main" id="{85807270-92DF-4105-B4A6-40DCB4FB40BC}"/>
                    </a:ext>
                  </a:extLst>
                </p:cNvPr>
                <p:cNvSpPr>
                  <a:spLocks/>
                </p:cNvSpPr>
                <p:nvPr/>
              </p:nvSpPr>
              <p:spPr bwMode="auto">
                <a:xfrm>
                  <a:off x="4032" y="2800"/>
                  <a:ext cx="657" cy="657"/>
                </a:xfrm>
                <a:custGeom>
                  <a:avLst/>
                  <a:gdLst>
                    <a:gd name="T0" fmla="*/ 0 w 657"/>
                    <a:gd name="T1" fmla="*/ 0 h 657"/>
                    <a:gd name="T2" fmla="*/ 656 w 657"/>
                    <a:gd name="T3" fmla="*/ 0 h 657"/>
                    <a:gd name="T4" fmla="*/ 656 w 657"/>
                    <a:gd name="T5" fmla="*/ 656 h 657"/>
                    <a:gd name="T6" fmla="*/ 0 w 657"/>
                    <a:gd name="T7" fmla="*/ 656 h 657"/>
                    <a:gd name="T8" fmla="*/ 0 w 657"/>
                    <a:gd name="T9" fmla="*/ 0 h 657"/>
                    <a:gd name="T10" fmla="*/ 0 60000 65536"/>
                    <a:gd name="T11" fmla="*/ 0 60000 65536"/>
                    <a:gd name="T12" fmla="*/ 0 60000 65536"/>
                    <a:gd name="T13" fmla="*/ 0 60000 65536"/>
                    <a:gd name="T14" fmla="*/ 0 60000 65536"/>
                    <a:gd name="T15" fmla="*/ 0 w 657"/>
                    <a:gd name="T16" fmla="*/ 0 h 657"/>
                    <a:gd name="T17" fmla="*/ 657 w 657"/>
                    <a:gd name="T18" fmla="*/ 657 h 657"/>
                  </a:gdLst>
                  <a:ahLst/>
                  <a:cxnLst>
                    <a:cxn ang="T10">
                      <a:pos x="T0" y="T1"/>
                    </a:cxn>
                    <a:cxn ang="T11">
                      <a:pos x="T2" y="T3"/>
                    </a:cxn>
                    <a:cxn ang="T12">
                      <a:pos x="T4" y="T5"/>
                    </a:cxn>
                    <a:cxn ang="T13">
                      <a:pos x="T6" y="T7"/>
                    </a:cxn>
                    <a:cxn ang="T14">
                      <a:pos x="T8" y="T9"/>
                    </a:cxn>
                  </a:cxnLst>
                  <a:rect l="T15" t="T16" r="T17" b="T18"/>
                  <a:pathLst>
                    <a:path w="657" h="657">
                      <a:moveTo>
                        <a:pt x="0" y="0"/>
                      </a:moveTo>
                      <a:lnTo>
                        <a:pt x="656" y="0"/>
                      </a:lnTo>
                      <a:lnTo>
                        <a:pt x="656" y="656"/>
                      </a:lnTo>
                      <a:lnTo>
                        <a:pt x="0" y="656"/>
                      </a:lnTo>
                      <a:lnTo>
                        <a:pt x="0" y="0"/>
                      </a:lnTo>
                    </a:path>
                  </a:pathLst>
                </a:custGeom>
                <a:solidFill>
                  <a:srgbClr val="91919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33839" name="Freeform 14">
                  <a:extLst>
                    <a:ext uri="{FF2B5EF4-FFF2-40B4-BE49-F238E27FC236}">
                      <a16:creationId xmlns:a16="http://schemas.microsoft.com/office/drawing/2014/main" id="{269E1EF1-DBE9-4B64-94D7-A24AAF425431}"/>
                    </a:ext>
                  </a:extLst>
                </p:cNvPr>
                <p:cNvSpPr>
                  <a:spLocks/>
                </p:cNvSpPr>
                <p:nvPr/>
              </p:nvSpPr>
              <p:spPr bwMode="auto">
                <a:xfrm>
                  <a:off x="3808" y="2576"/>
                  <a:ext cx="217" cy="881"/>
                </a:xfrm>
                <a:custGeom>
                  <a:avLst/>
                  <a:gdLst>
                    <a:gd name="T0" fmla="*/ 0 w 217"/>
                    <a:gd name="T1" fmla="*/ 0 h 881"/>
                    <a:gd name="T2" fmla="*/ 216 w 217"/>
                    <a:gd name="T3" fmla="*/ 222 h 881"/>
                    <a:gd name="T4" fmla="*/ 216 w 217"/>
                    <a:gd name="T5" fmla="*/ 880 h 881"/>
                    <a:gd name="T6" fmla="*/ 0 w 217"/>
                    <a:gd name="T7" fmla="*/ 658 h 881"/>
                    <a:gd name="T8" fmla="*/ 0 w 217"/>
                    <a:gd name="T9" fmla="*/ 0 h 881"/>
                    <a:gd name="T10" fmla="*/ 0 60000 65536"/>
                    <a:gd name="T11" fmla="*/ 0 60000 65536"/>
                    <a:gd name="T12" fmla="*/ 0 60000 65536"/>
                    <a:gd name="T13" fmla="*/ 0 60000 65536"/>
                    <a:gd name="T14" fmla="*/ 0 60000 65536"/>
                    <a:gd name="T15" fmla="*/ 0 w 217"/>
                    <a:gd name="T16" fmla="*/ 0 h 881"/>
                    <a:gd name="T17" fmla="*/ 217 w 217"/>
                    <a:gd name="T18" fmla="*/ 881 h 881"/>
                  </a:gdLst>
                  <a:ahLst/>
                  <a:cxnLst>
                    <a:cxn ang="T10">
                      <a:pos x="T0" y="T1"/>
                    </a:cxn>
                    <a:cxn ang="T11">
                      <a:pos x="T2" y="T3"/>
                    </a:cxn>
                    <a:cxn ang="T12">
                      <a:pos x="T4" y="T5"/>
                    </a:cxn>
                    <a:cxn ang="T13">
                      <a:pos x="T6" y="T7"/>
                    </a:cxn>
                    <a:cxn ang="T14">
                      <a:pos x="T8" y="T9"/>
                    </a:cxn>
                  </a:cxnLst>
                  <a:rect l="T15" t="T16" r="T17" b="T18"/>
                  <a:pathLst>
                    <a:path w="217" h="881">
                      <a:moveTo>
                        <a:pt x="0" y="0"/>
                      </a:moveTo>
                      <a:lnTo>
                        <a:pt x="216" y="222"/>
                      </a:lnTo>
                      <a:lnTo>
                        <a:pt x="216" y="880"/>
                      </a:lnTo>
                      <a:lnTo>
                        <a:pt x="0" y="658"/>
                      </a:lnTo>
                      <a:lnTo>
                        <a:pt x="0" y="0"/>
                      </a:lnTo>
                    </a:path>
                  </a:pathLst>
                </a:custGeom>
                <a:solidFill>
                  <a:srgbClr val="91919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33840" name="Freeform 15">
                  <a:extLst>
                    <a:ext uri="{FF2B5EF4-FFF2-40B4-BE49-F238E27FC236}">
                      <a16:creationId xmlns:a16="http://schemas.microsoft.com/office/drawing/2014/main" id="{BBFA6FF6-6738-41A8-A46C-8CD69D66F7FC}"/>
                    </a:ext>
                  </a:extLst>
                </p:cNvPr>
                <p:cNvSpPr>
                  <a:spLocks/>
                </p:cNvSpPr>
                <p:nvPr/>
              </p:nvSpPr>
              <p:spPr bwMode="auto">
                <a:xfrm>
                  <a:off x="4472" y="2576"/>
                  <a:ext cx="217" cy="881"/>
                </a:xfrm>
                <a:custGeom>
                  <a:avLst/>
                  <a:gdLst>
                    <a:gd name="T0" fmla="*/ 0 w 217"/>
                    <a:gd name="T1" fmla="*/ 0 h 881"/>
                    <a:gd name="T2" fmla="*/ 216 w 217"/>
                    <a:gd name="T3" fmla="*/ 222 h 881"/>
                    <a:gd name="T4" fmla="*/ 216 w 217"/>
                    <a:gd name="T5" fmla="*/ 880 h 881"/>
                    <a:gd name="T6" fmla="*/ 0 w 217"/>
                    <a:gd name="T7" fmla="*/ 658 h 881"/>
                    <a:gd name="T8" fmla="*/ 0 w 217"/>
                    <a:gd name="T9" fmla="*/ 0 h 881"/>
                    <a:gd name="T10" fmla="*/ 0 60000 65536"/>
                    <a:gd name="T11" fmla="*/ 0 60000 65536"/>
                    <a:gd name="T12" fmla="*/ 0 60000 65536"/>
                    <a:gd name="T13" fmla="*/ 0 60000 65536"/>
                    <a:gd name="T14" fmla="*/ 0 60000 65536"/>
                    <a:gd name="T15" fmla="*/ 0 w 217"/>
                    <a:gd name="T16" fmla="*/ 0 h 881"/>
                    <a:gd name="T17" fmla="*/ 217 w 217"/>
                    <a:gd name="T18" fmla="*/ 881 h 881"/>
                  </a:gdLst>
                  <a:ahLst/>
                  <a:cxnLst>
                    <a:cxn ang="T10">
                      <a:pos x="T0" y="T1"/>
                    </a:cxn>
                    <a:cxn ang="T11">
                      <a:pos x="T2" y="T3"/>
                    </a:cxn>
                    <a:cxn ang="T12">
                      <a:pos x="T4" y="T5"/>
                    </a:cxn>
                    <a:cxn ang="T13">
                      <a:pos x="T6" y="T7"/>
                    </a:cxn>
                    <a:cxn ang="T14">
                      <a:pos x="T8" y="T9"/>
                    </a:cxn>
                  </a:cxnLst>
                  <a:rect l="T15" t="T16" r="T17" b="T18"/>
                  <a:pathLst>
                    <a:path w="217" h="881">
                      <a:moveTo>
                        <a:pt x="0" y="0"/>
                      </a:moveTo>
                      <a:lnTo>
                        <a:pt x="216" y="222"/>
                      </a:lnTo>
                      <a:lnTo>
                        <a:pt x="216" y="880"/>
                      </a:lnTo>
                      <a:lnTo>
                        <a:pt x="0" y="658"/>
                      </a:lnTo>
                      <a:lnTo>
                        <a:pt x="0" y="0"/>
                      </a:lnTo>
                    </a:path>
                  </a:pathLst>
                </a:custGeom>
                <a:solidFill>
                  <a:srgbClr val="91919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33841" name="Freeform 16">
                  <a:extLst>
                    <a:ext uri="{FF2B5EF4-FFF2-40B4-BE49-F238E27FC236}">
                      <a16:creationId xmlns:a16="http://schemas.microsoft.com/office/drawing/2014/main" id="{0A0BF012-C1FB-4057-B347-B9EB6D287883}"/>
                    </a:ext>
                  </a:extLst>
                </p:cNvPr>
                <p:cNvSpPr>
                  <a:spLocks/>
                </p:cNvSpPr>
                <p:nvPr/>
              </p:nvSpPr>
              <p:spPr bwMode="auto">
                <a:xfrm>
                  <a:off x="3808" y="2576"/>
                  <a:ext cx="881" cy="217"/>
                </a:xfrm>
                <a:custGeom>
                  <a:avLst/>
                  <a:gdLst>
                    <a:gd name="T0" fmla="*/ 0 w 881"/>
                    <a:gd name="T1" fmla="*/ 0 h 217"/>
                    <a:gd name="T2" fmla="*/ 658 w 881"/>
                    <a:gd name="T3" fmla="*/ 0 h 217"/>
                    <a:gd name="T4" fmla="*/ 880 w 881"/>
                    <a:gd name="T5" fmla="*/ 216 h 217"/>
                    <a:gd name="T6" fmla="*/ 222 w 881"/>
                    <a:gd name="T7" fmla="*/ 216 h 217"/>
                    <a:gd name="T8" fmla="*/ 0 w 881"/>
                    <a:gd name="T9" fmla="*/ 0 h 217"/>
                    <a:gd name="T10" fmla="*/ 0 60000 65536"/>
                    <a:gd name="T11" fmla="*/ 0 60000 65536"/>
                    <a:gd name="T12" fmla="*/ 0 60000 65536"/>
                    <a:gd name="T13" fmla="*/ 0 60000 65536"/>
                    <a:gd name="T14" fmla="*/ 0 60000 65536"/>
                    <a:gd name="T15" fmla="*/ 0 w 881"/>
                    <a:gd name="T16" fmla="*/ 0 h 217"/>
                    <a:gd name="T17" fmla="*/ 881 w 881"/>
                    <a:gd name="T18" fmla="*/ 217 h 217"/>
                  </a:gdLst>
                  <a:ahLst/>
                  <a:cxnLst>
                    <a:cxn ang="T10">
                      <a:pos x="T0" y="T1"/>
                    </a:cxn>
                    <a:cxn ang="T11">
                      <a:pos x="T2" y="T3"/>
                    </a:cxn>
                    <a:cxn ang="T12">
                      <a:pos x="T4" y="T5"/>
                    </a:cxn>
                    <a:cxn ang="T13">
                      <a:pos x="T6" y="T7"/>
                    </a:cxn>
                    <a:cxn ang="T14">
                      <a:pos x="T8" y="T9"/>
                    </a:cxn>
                  </a:cxnLst>
                  <a:rect l="T15" t="T16" r="T17" b="T18"/>
                  <a:pathLst>
                    <a:path w="881" h="217">
                      <a:moveTo>
                        <a:pt x="0" y="0"/>
                      </a:moveTo>
                      <a:lnTo>
                        <a:pt x="658" y="0"/>
                      </a:lnTo>
                      <a:lnTo>
                        <a:pt x="880" y="216"/>
                      </a:lnTo>
                      <a:lnTo>
                        <a:pt x="222" y="216"/>
                      </a:lnTo>
                      <a:lnTo>
                        <a:pt x="0" y="0"/>
                      </a:lnTo>
                    </a:path>
                  </a:pathLst>
                </a:custGeom>
                <a:solidFill>
                  <a:srgbClr val="91919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33842" name="Freeform 17">
                  <a:extLst>
                    <a:ext uri="{FF2B5EF4-FFF2-40B4-BE49-F238E27FC236}">
                      <a16:creationId xmlns:a16="http://schemas.microsoft.com/office/drawing/2014/main" id="{00C33A58-6E15-4F9A-B0EE-FCC42D3CB13F}"/>
                    </a:ext>
                  </a:extLst>
                </p:cNvPr>
                <p:cNvSpPr>
                  <a:spLocks/>
                </p:cNvSpPr>
                <p:nvPr/>
              </p:nvSpPr>
              <p:spPr bwMode="auto">
                <a:xfrm>
                  <a:off x="3808" y="3240"/>
                  <a:ext cx="881" cy="217"/>
                </a:xfrm>
                <a:custGeom>
                  <a:avLst/>
                  <a:gdLst>
                    <a:gd name="T0" fmla="*/ 0 w 881"/>
                    <a:gd name="T1" fmla="*/ 0 h 217"/>
                    <a:gd name="T2" fmla="*/ 658 w 881"/>
                    <a:gd name="T3" fmla="*/ 0 h 217"/>
                    <a:gd name="T4" fmla="*/ 880 w 881"/>
                    <a:gd name="T5" fmla="*/ 216 h 217"/>
                    <a:gd name="T6" fmla="*/ 222 w 881"/>
                    <a:gd name="T7" fmla="*/ 216 h 217"/>
                    <a:gd name="T8" fmla="*/ 0 w 881"/>
                    <a:gd name="T9" fmla="*/ 0 h 217"/>
                    <a:gd name="T10" fmla="*/ 0 60000 65536"/>
                    <a:gd name="T11" fmla="*/ 0 60000 65536"/>
                    <a:gd name="T12" fmla="*/ 0 60000 65536"/>
                    <a:gd name="T13" fmla="*/ 0 60000 65536"/>
                    <a:gd name="T14" fmla="*/ 0 60000 65536"/>
                    <a:gd name="T15" fmla="*/ 0 w 881"/>
                    <a:gd name="T16" fmla="*/ 0 h 217"/>
                    <a:gd name="T17" fmla="*/ 881 w 881"/>
                    <a:gd name="T18" fmla="*/ 217 h 217"/>
                  </a:gdLst>
                  <a:ahLst/>
                  <a:cxnLst>
                    <a:cxn ang="T10">
                      <a:pos x="T0" y="T1"/>
                    </a:cxn>
                    <a:cxn ang="T11">
                      <a:pos x="T2" y="T3"/>
                    </a:cxn>
                    <a:cxn ang="T12">
                      <a:pos x="T4" y="T5"/>
                    </a:cxn>
                    <a:cxn ang="T13">
                      <a:pos x="T6" y="T7"/>
                    </a:cxn>
                    <a:cxn ang="T14">
                      <a:pos x="T8" y="T9"/>
                    </a:cxn>
                  </a:cxnLst>
                  <a:rect l="T15" t="T16" r="T17" b="T18"/>
                  <a:pathLst>
                    <a:path w="881" h="217">
                      <a:moveTo>
                        <a:pt x="0" y="0"/>
                      </a:moveTo>
                      <a:lnTo>
                        <a:pt x="658" y="0"/>
                      </a:lnTo>
                      <a:lnTo>
                        <a:pt x="880" y="216"/>
                      </a:lnTo>
                      <a:lnTo>
                        <a:pt x="222" y="216"/>
                      </a:lnTo>
                      <a:lnTo>
                        <a:pt x="0" y="0"/>
                      </a:lnTo>
                    </a:path>
                  </a:pathLst>
                </a:custGeom>
                <a:solidFill>
                  <a:srgbClr val="91919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33843" name="Freeform 18">
                  <a:extLst>
                    <a:ext uri="{FF2B5EF4-FFF2-40B4-BE49-F238E27FC236}">
                      <a16:creationId xmlns:a16="http://schemas.microsoft.com/office/drawing/2014/main" id="{118C85EB-A5CC-4F6B-AB33-ECFB934DCE33}"/>
                    </a:ext>
                  </a:extLst>
                </p:cNvPr>
                <p:cNvSpPr>
                  <a:spLocks/>
                </p:cNvSpPr>
                <p:nvPr/>
              </p:nvSpPr>
              <p:spPr bwMode="auto">
                <a:xfrm>
                  <a:off x="3816" y="2584"/>
                  <a:ext cx="889" cy="225"/>
                </a:xfrm>
                <a:custGeom>
                  <a:avLst/>
                  <a:gdLst>
                    <a:gd name="T0" fmla="*/ 0 w 889"/>
                    <a:gd name="T1" fmla="*/ 0 h 225"/>
                    <a:gd name="T2" fmla="*/ 664 w 889"/>
                    <a:gd name="T3" fmla="*/ 0 h 225"/>
                    <a:gd name="T4" fmla="*/ 888 w 889"/>
                    <a:gd name="T5" fmla="*/ 224 h 225"/>
                    <a:gd name="T6" fmla="*/ 0 60000 65536"/>
                    <a:gd name="T7" fmla="*/ 0 60000 65536"/>
                    <a:gd name="T8" fmla="*/ 0 60000 65536"/>
                    <a:gd name="T9" fmla="*/ 0 w 889"/>
                    <a:gd name="T10" fmla="*/ 0 h 225"/>
                    <a:gd name="T11" fmla="*/ 889 w 889"/>
                    <a:gd name="T12" fmla="*/ 225 h 225"/>
                  </a:gdLst>
                  <a:ahLst/>
                  <a:cxnLst>
                    <a:cxn ang="T6">
                      <a:pos x="T0" y="T1"/>
                    </a:cxn>
                    <a:cxn ang="T7">
                      <a:pos x="T2" y="T3"/>
                    </a:cxn>
                    <a:cxn ang="T8">
                      <a:pos x="T4" y="T5"/>
                    </a:cxn>
                  </a:cxnLst>
                  <a:rect l="T9" t="T10" r="T11" b="T12"/>
                  <a:pathLst>
                    <a:path w="889" h="225">
                      <a:moveTo>
                        <a:pt x="0" y="0"/>
                      </a:moveTo>
                      <a:lnTo>
                        <a:pt x="664" y="0"/>
                      </a:lnTo>
                      <a:lnTo>
                        <a:pt x="888" y="224"/>
                      </a:lnTo>
                    </a:path>
                  </a:pathLst>
                </a:custGeom>
                <a:solidFill>
                  <a:srgbClr val="919191"/>
                </a:solidFill>
                <a:ln w="25400" cap="rnd">
                  <a:solidFill>
                    <a:srgbClr val="000000"/>
                  </a:solidFill>
                  <a:round/>
                  <a:headEnd type="none" w="sm" len="sm"/>
                  <a:tailEnd type="none" w="sm" len="sm"/>
                </a:ln>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33844" name="Freeform 19">
                  <a:extLst>
                    <a:ext uri="{FF2B5EF4-FFF2-40B4-BE49-F238E27FC236}">
                      <a16:creationId xmlns:a16="http://schemas.microsoft.com/office/drawing/2014/main" id="{279DAC0E-564C-497F-89B2-E02BE0898D1E}"/>
                    </a:ext>
                  </a:extLst>
                </p:cNvPr>
                <p:cNvSpPr>
                  <a:spLocks/>
                </p:cNvSpPr>
                <p:nvPr/>
              </p:nvSpPr>
              <p:spPr bwMode="auto">
                <a:xfrm>
                  <a:off x="3816" y="2584"/>
                  <a:ext cx="225" cy="889"/>
                </a:xfrm>
                <a:custGeom>
                  <a:avLst/>
                  <a:gdLst>
                    <a:gd name="T0" fmla="*/ 224 w 225"/>
                    <a:gd name="T1" fmla="*/ 888 h 889"/>
                    <a:gd name="T2" fmla="*/ 0 w 225"/>
                    <a:gd name="T3" fmla="*/ 664 h 889"/>
                    <a:gd name="T4" fmla="*/ 0 w 225"/>
                    <a:gd name="T5" fmla="*/ 0 h 889"/>
                    <a:gd name="T6" fmla="*/ 0 60000 65536"/>
                    <a:gd name="T7" fmla="*/ 0 60000 65536"/>
                    <a:gd name="T8" fmla="*/ 0 60000 65536"/>
                    <a:gd name="T9" fmla="*/ 0 w 225"/>
                    <a:gd name="T10" fmla="*/ 0 h 889"/>
                    <a:gd name="T11" fmla="*/ 225 w 225"/>
                    <a:gd name="T12" fmla="*/ 889 h 889"/>
                  </a:gdLst>
                  <a:ahLst/>
                  <a:cxnLst>
                    <a:cxn ang="T6">
                      <a:pos x="T0" y="T1"/>
                    </a:cxn>
                    <a:cxn ang="T7">
                      <a:pos x="T2" y="T3"/>
                    </a:cxn>
                    <a:cxn ang="T8">
                      <a:pos x="T4" y="T5"/>
                    </a:cxn>
                  </a:cxnLst>
                  <a:rect l="T9" t="T10" r="T11" b="T12"/>
                  <a:pathLst>
                    <a:path w="225" h="889">
                      <a:moveTo>
                        <a:pt x="224" y="888"/>
                      </a:moveTo>
                      <a:lnTo>
                        <a:pt x="0" y="664"/>
                      </a:lnTo>
                      <a:lnTo>
                        <a:pt x="0" y="0"/>
                      </a:lnTo>
                    </a:path>
                  </a:pathLst>
                </a:custGeom>
                <a:solidFill>
                  <a:srgbClr val="919191"/>
                </a:solidFill>
                <a:ln w="25400" cap="rnd">
                  <a:solidFill>
                    <a:srgbClr val="000000"/>
                  </a:solidFill>
                  <a:round/>
                  <a:headEnd type="none" w="sm" len="sm"/>
                  <a:tailEnd type="none" w="sm" len="sm"/>
                </a:ln>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33845" name="Freeform 20">
                  <a:extLst>
                    <a:ext uri="{FF2B5EF4-FFF2-40B4-BE49-F238E27FC236}">
                      <a16:creationId xmlns:a16="http://schemas.microsoft.com/office/drawing/2014/main" id="{AA77F137-77BB-4A7C-88E9-D2C415E6D179}"/>
                    </a:ext>
                  </a:extLst>
                </p:cNvPr>
                <p:cNvSpPr>
                  <a:spLocks/>
                </p:cNvSpPr>
                <p:nvPr/>
              </p:nvSpPr>
              <p:spPr bwMode="auto">
                <a:xfrm>
                  <a:off x="3816" y="2584"/>
                  <a:ext cx="889" cy="889"/>
                </a:xfrm>
                <a:custGeom>
                  <a:avLst/>
                  <a:gdLst>
                    <a:gd name="T0" fmla="*/ 224 w 889"/>
                    <a:gd name="T1" fmla="*/ 224 h 889"/>
                    <a:gd name="T2" fmla="*/ 888 w 889"/>
                    <a:gd name="T3" fmla="*/ 224 h 889"/>
                    <a:gd name="T4" fmla="*/ 888 w 889"/>
                    <a:gd name="T5" fmla="*/ 888 h 889"/>
                    <a:gd name="T6" fmla="*/ 224 w 889"/>
                    <a:gd name="T7" fmla="*/ 888 h 889"/>
                    <a:gd name="T8" fmla="*/ 224 w 889"/>
                    <a:gd name="T9" fmla="*/ 224 h 889"/>
                    <a:gd name="T10" fmla="*/ 0 w 889"/>
                    <a:gd name="T11" fmla="*/ 0 h 889"/>
                    <a:gd name="T12" fmla="*/ 0 60000 65536"/>
                    <a:gd name="T13" fmla="*/ 0 60000 65536"/>
                    <a:gd name="T14" fmla="*/ 0 60000 65536"/>
                    <a:gd name="T15" fmla="*/ 0 60000 65536"/>
                    <a:gd name="T16" fmla="*/ 0 60000 65536"/>
                    <a:gd name="T17" fmla="*/ 0 60000 65536"/>
                    <a:gd name="T18" fmla="*/ 0 w 889"/>
                    <a:gd name="T19" fmla="*/ 0 h 889"/>
                    <a:gd name="T20" fmla="*/ 889 w 889"/>
                    <a:gd name="T21" fmla="*/ 889 h 889"/>
                  </a:gdLst>
                  <a:ahLst/>
                  <a:cxnLst>
                    <a:cxn ang="T12">
                      <a:pos x="T0" y="T1"/>
                    </a:cxn>
                    <a:cxn ang="T13">
                      <a:pos x="T2" y="T3"/>
                    </a:cxn>
                    <a:cxn ang="T14">
                      <a:pos x="T4" y="T5"/>
                    </a:cxn>
                    <a:cxn ang="T15">
                      <a:pos x="T6" y="T7"/>
                    </a:cxn>
                    <a:cxn ang="T16">
                      <a:pos x="T8" y="T9"/>
                    </a:cxn>
                    <a:cxn ang="T17">
                      <a:pos x="T10" y="T11"/>
                    </a:cxn>
                  </a:cxnLst>
                  <a:rect l="T18" t="T19" r="T20" b="T21"/>
                  <a:pathLst>
                    <a:path w="889" h="889">
                      <a:moveTo>
                        <a:pt x="224" y="224"/>
                      </a:moveTo>
                      <a:lnTo>
                        <a:pt x="888" y="224"/>
                      </a:lnTo>
                      <a:lnTo>
                        <a:pt x="888" y="888"/>
                      </a:lnTo>
                      <a:lnTo>
                        <a:pt x="224" y="888"/>
                      </a:lnTo>
                      <a:lnTo>
                        <a:pt x="224" y="224"/>
                      </a:lnTo>
                      <a:lnTo>
                        <a:pt x="0" y="0"/>
                      </a:lnTo>
                    </a:path>
                  </a:pathLst>
                </a:custGeom>
                <a:solidFill>
                  <a:srgbClr val="919191"/>
                </a:solidFill>
                <a:ln w="25400" cap="rnd">
                  <a:solidFill>
                    <a:srgbClr val="000000"/>
                  </a:solidFill>
                  <a:round/>
                  <a:headEnd type="none" w="sm" len="sm"/>
                  <a:tailEnd type="none" w="sm" len="sm"/>
                </a:ln>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grpSp>
          <p:sp>
            <p:nvSpPr>
              <p:cNvPr id="33835" name="Line 21">
                <a:extLst>
                  <a:ext uri="{FF2B5EF4-FFF2-40B4-BE49-F238E27FC236}">
                    <a16:creationId xmlns:a16="http://schemas.microsoft.com/office/drawing/2014/main" id="{D79E64AA-2FDB-43C0-B053-395834EE5830}"/>
                  </a:ext>
                </a:extLst>
              </p:cNvPr>
              <p:cNvSpPr>
                <a:spLocks noChangeShapeType="1"/>
              </p:cNvSpPr>
              <p:nvPr/>
            </p:nvSpPr>
            <p:spPr bwMode="auto">
              <a:xfrm>
                <a:off x="4472" y="2568"/>
                <a:ext cx="0" cy="672"/>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36" name="Freeform 22">
                <a:extLst>
                  <a:ext uri="{FF2B5EF4-FFF2-40B4-BE49-F238E27FC236}">
                    <a16:creationId xmlns:a16="http://schemas.microsoft.com/office/drawing/2014/main" id="{CD9CA4CC-D7D2-43CA-A072-272E3A432FBE}"/>
                  </a:ext>
                </a:extLst>
              </p:cNvPr>
              <p:cNvSpPr>
                <a:spLocks/>
              </p:cNvSpPr>
              <p:nvPr/>
            </p:nvSpPr>
            <p:spPr bwMode="auto">
              <a:xfrm>
                <a:off x="3808" y="3240"/>
                <a:ext cx="889" cy="225"/>
              </a:xfrm>
              <a:custGeom>
                <a:avLst/>
                <a:gdLst>
                  <a:gd name="T0" fmla="*/ 0 w 889"/>
                  <a:gd name="T1" fmla="*/ 0 h 225"/>
                  <a:gd name="T2" fmla="*/ 664 w 889"/>
                  <a:gd name="T3" fmla="*/ 0 h 225"/>
                  <a:gd name="T4" fmla="*/ 888 w 889"/>
                  <a:gd name="T5" fmla="*/ 224 h 225"/>
                  <a:gd name="T6" fmla="*/ 0 60000 65536"/>
                  <a:gd name="T7" fmla="*/ 0 60000 65536"/>
                  <a:gd name="T8" fmla="*/ 0 60000 65536"/>
                  <a:gd name="T9" fmla="*/ 0 w 889"/>
                  <a:gd name="T10" fmla="*/ 0 h 225"/>
                  <a:gd name="T11" fmla="*/ 889 w 889"/>
                  <a:gd name="T12" fmla="*/ 225 h 225"/>
                </a:gdLst>
                <a:ahLst/>
                <a:cxnLst>
                  <a:cxn ang="T6">
                    <a:pos x="T0" y="T1"/>
                  </a:cxn>
                  <a:cxn ang="T7">
                    <a:pos x="T2" y="T3"/>
                  </a:cxn>
                  <a:cxn ang="T8">
                    <a:pos x="T4" y="T5"/>
                  </a:cxn>
                </a:cxnLst>
                <a:rect l="T9" t="T10" r="T11" b="T12"/>
                <a:pathLst>
                  <a:path w="889" h="225">
                    <a:moveTo>
                      <a:pt x="0" y="0"/>
                    </a:moveTo>
                    <a:lnTo>
                      <a:pt x="664" y="0"/>
                    </a:lnTo>
                    <a:lnTo>
                      <a:pt x="888" y="224"/>
                    </a:lnTo>
                  </a:path>
                </a:pathLst>
              </a:custGeom>
              <a:solidFill>
                <a:srgbClr val="919191"/>
              </a:solidFill>
              <a:ln w="25400" cap="rnd">
                <a:solidFill>
                  <a:srgbClr val="000000"/>
                </a:solidFill>
                <a:round/>
                <a:headEnd type="none" w="sm" len="sm"/>
                <a:tailEnd type="none" w="sm" len="sm"/>
              </a:ln>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grpSp>
        <p:sp>
          <p:nvSpPr>
            <p:cNvPr id="33816" name="Line 23">
              <a:extLst>
                <a:ext uri="{FF2B5EF4-FFF2-40B4-BE49-F238E27FC236}">
                  <a16:creationId xmlns:a16="http://schemas.microsoft.com/office/drawing/2014/main" id="{53ABE572-141D-412C-83A3-BB562A405883}"/>
                </a:ext>
              </a:extLst>
            </p:cNvPr>
            <p:cNvSpPr>
              <a:spLocks noChangeShapeType="1"/>
            </p:cNvSpPr>
            <p:nvPr/>
          </p:nvSpPr>
          <p:spPr bwMode="auto">
            <a:xfrm flipH="1">
              <a:off x="4032" y="3296"/>
              <a:ext cx="168" cy="168"/>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17" name="Line 24">
              <a:extLst>
                <a:ext uri="{FF2B5EF4-FFF2-40B4-BE49-F238E27FC236}">
                  <a16:creationId xmlns:a16="http://schemas.microsoft.com/office/drawing/2014/main" id="{D87C3915-EA9C-4479-BE22-4C1A8B8D4067}"/>
                </a:ext>
              </a:extLst>
            </p:cNvPr>
            <p:cNvSpPr>
              <a:spLocks noChangeShapeType="1"/>
            </p:cNvSpPr>
            <p:nvPr/>
          </p:nvSpPr>
          <p:spPr bwMode="auto">
            <a:xfrm flipH="1">
              <a:off x="3816" y="3164"/>
              <a:ext cx="240" cy="72"/>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18" name="Line 25">
              <a:extLst>
                <a:ext uri="{FF2B5EF4-FFF2-40B4-BE49-F238E27FC236}">
                  <a16:creationId xmlns:a16="http://schemas.microsoft.com/office/drawing/2014/main" id="{CC3A88E0-F2C1-4636-9D83-331073BDB495}"/>
                </a:ext>
              </a:extLst>
            </p:cNvPr>
            <p:cNvSpPr>
              <a:spLocks noChangeShapeType="1"/>
            </p:cNvSpPr>
            <p:nvPr/>
          </p:nvSpPr>
          <p:spPr bwMode="auto">
            <a:xfrm flipH="1" flipV="1">
              <a:off x="3816" y="2600"/>
              <a:ext cx="256" cy="328"/>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19" name="Line 26">
              <a:extLst>
                <a:ext uri="{FF2B5EF4-FFF2-40B4-BE49-F238E27FC236}">
                  <a16:creationId xmlns:a16="http://schemas.microsoft.com/office/drawing/2014/main" id="{CD8D48C4-DEBB-4D91-8DD1-64F98AD77214}"/>
                </a:ext>
              </a:extLst>
            </p:cNvPr>
            <p:cNvSpPr>
              <a:spLocks noChangeShapeType="1"/>
            </p:cNvSpPr>
            <p:nvPr/>
          </p:nvSpPr>
          <p:spPr bwMode="auto">
            <a:xfrm flipV="1">
              <a:off x="4324" y="2584"/>
              <a:ext cx="144" cy="336"/>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20" name="Line 27">
              <a:extLst>
                <a:ext uri="{FF2B5EF4-FFF2-40B4-BE49-F238E27FC236}">
                  <a16:creationId xmlns:a16="http://schemas.microsoft.com/office/drawing/2014/main" id="{EA527466-A781-4FD9-B374-EFAD7CFCBF09}"/>
                </a:ext>
              </a:extLst>
            </p:cNvPr>
            <p:cNvSpPr>
              <a:spLocks noChangeShapeType="1"/>
            </p:cNvSpPr>
            <p:nvPr/>
          </p:nvSpPr>
          <p:spPr bwMode="auto">
            <a:xfrm flipV="1">
              <a:off x="4448" y="2800"/>
              <a:ext cx="248" cy="264"/>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21" name="Line 28">
              <a:extLst>
                <a:ext uri="{FF2B5EF4-FFF2-40B4-BE49-F238E27FC236}">
                  <a16:creationId xmlns:a16="http://schemas.microsoft.com/office/drawing/2014/main" id="{352E0E2C-2572-4CA7-9ED0-B19D15A6AD77}"/>
                </a:ext>
              </a:extLst>
            </p:cNvPr>
            <p:cNvSpPr>
              <a:spLocks noChangeShapeType="1"/>
            </p:cNvSpPr>
            <p:nvPr/>
          </p:nvSpPr>
          <p:spPr bwMode="auto">
            <a:xfrm>
              <a:off x="4456" y="3296"/>
              <a:ext cx="240" cy="168"/>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22" name="Line 29">
              <a:extLst>
                <a:ext uri="{FF2B5EF4-FFF2-40B4-BE49-F238E27FC236}">
                  <a16:creationId xmlns:a16="http://schemas.microsoft.com/office/drawing/2014/main" id="{7C70B979-C7C9-40DA-8A12-20A76C4DF46E}"/>
                </a:ext>
              </a:extLst>
            </p:cNvPr>
            <p:cNvSpPr>
              <a:spLocks noChangeShapeType="1"/>
            </p:cNvSpPr>
            <p:nvPr/>
          </p:nvSpPr>
          <p:spPr bwMode="auto">
            <a:xfrm flipH="1" flipV="1">
              <a:off x="4032" y="2808"/>
              <a:ext cx="176" cy="256"/>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grpSp>
          <p:nvGrpSpPr>
            <p:cNvPr id="33823" name="Group 30">
              <a:extLst>
                <a:ext uri="{FF2B5EF4-FFF2-40B4-BE49-F238E27FC236}">
                  <a16:creationId xmlns:a16="http://schemas.microsoft.com/office/drawing/2014/main" id="{F3C32FD7-8652-434D-9AB4-A5FB48FEB08A}"/>
                </a:ext>
              </a:extLst>
            </p:cNvPr>
            <p:cNvGrpSpPr>
              <a:grpSpLocks/>
            </p:cNvGrpSpPr>
            <p:nvPr/>
          </p:nvGrpSpPr>
          <p:grpSpPr bwMode="auto">
            <a:xfrm>
              <a:off x="4064" y="2920"/>
              <a:ext cx="400" cy="384"/>
              <a:chOff x="4064" y="2920"/>
              <a:chExt cx="400" cy="384"/>
            </a:xfrm>
          </p:grpSpPr>
          <p:sp>
            <p:nvSpPr>
              <p:cNvPr id="33825" name="Freeform 31">
                <a:extLst>
                  <a:ext uri="{FF2B5EF4-FFF2-40B4-BE49-F238E27FC236}">
                    <a16:creationId xmlns:a16="http://schemas.microsoft.com/office/drawing/2014/main" id="{2AB0C965-DAAF-4D86-8420-76D61A2A0BBC}"/>
                  </a:ext>
                </a:extLst>
              </p:cNvPr>
              <p:cNvSpPr>
                <a:spLocks/>
              </p:cNvSpPr>
              <p:nvPr/>
            </p:nvSpPr>
            <p:spPr bwMode="auto">
              <a:xfrm>
                <a:off x="4064" y="2920"/>
                <a:ext cx="249" cy="233"/>
              </a:xfrm>
              <a:custGeom>
                <a:avLst/>
                <a:gdLst>
                  <a:gd name="T0" fmla="*/ 0 w 249"/>
                  <a:gd name="T1" fmla="*/ 0 h 233"/>
                  <a:gd name="T2" fmla="*/ 248 w 249"/>
                  <a:gd name="T3" fmla="*/ 0 h 233"/>
                  <a:gd name="T4" fmla="*/ 248 w 249"/>
                  <a:gd name="T5" fmla="*/ 232 h 233"/>
                  <a:gd name="T6" fmla="*/ 0 w 249"/>
                  <a:gd name="T7" fmla="*/ 232 h 233"/>
                  <a:gd name="T8" fmla="*/ 0 w 249"/>
                  <a:gd name="T9" fmla="*/ 0 h 233"/>
                  <a:gd name="T10" fmla="*/ 0 60000 65536"/>
                  <a:gd name="T11" fmla="*/ 0 60000 65536"/>
                  <a:gd name="T12" fmla="*/ 0 60000 65536"/>
                  <a:gd name="T13" fmla="*/ 0 60000 65536"/>
                  <a:gd name="T14" fmla="*/ 0 60000 65536"/>
                  <a:gd name="T15" fmla="*/ 0 w 249"/>
                  <a:gd name="T16" fmla="*/ 0 h 233"/>
                  <a:gd name="T17" fmla="*/ 249 w 249"/>
                  <a:gd name="T18" fmla="*/ 233 h 233"/>
                </a:gdLst>
                <a:ahLst/>
                <a:cxnLst>
                  <a:cxn ang="T10">
                    <a:pos x="T0" y="T1"/>
                  </a:cxn>
                  <a:cxn ang="T11">
                    <a:pos x="T2" y="T3"/>
                  </a:cxn>
                  <a:cxn ang="T12">
                    <a:pos x="T4" y="T5"/>
                  </a:cxn>
                  <a:cxn ang="T13">
                    <a:pos x="T6" y="T7"/>
                  </a:cxn>
                  <a:cxn ang="T14">
                    <a:pos x="T8" y="T9"/>
                  </a:cxn>
                </a:cxnLst>
                <a:rect l="T15" t="T16" r="T17" b="T18"/>
                <a:pathLst>
                  <a:path w="249" h="233">
                    <a:moveTo>
                      <a:pt x="0" y="0"/>
                    </a:moveTo>
                    <a:lnTo>
                      <a:pt x="248" y="0"/>
                    </a:lnTo>
                    <a:lnTo>
                      <a:pt x="248" y="232"/>
                    </a:lnTo>
                    <a:lnTo>
                      <a:pt x="0" y="232"/>
                    </a:lnTo>
                    <a:lnTo>
                      <a:pt x="0" y="0"/>
                    </a:lnTo>
                  </a:path>
                </a:pathLst>
              </a:custGeom>
              <a:solidFill>
                <a:srgbClr val="474747"/>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33826" name="Freeform 32">
                <a:extLst>
                  <a:ext uri="{FF2B5EF4-FFF2-40B4-BE49-F238E27FC236}">
                    <a16:creationId xmlns:a16="http://schemas.microsoft.com/office/drawing/2014/main" id="{13E6D9EA-853B-45C7-AD30-7197C0B85833}"/>
                  </a:ext>
                </a:extLst>
              </p:cNvPr>
              <p:cNvSpPr>
                <a:spLocks/>
              </p:cNvSpPr>
              <p:nvPr/>
            </p:nvSpPr>
            <p:spPr bwMode="auto">
              <a:xfrm>
                <a:off x="4320" y="2920"/>
                <a:ext cx="121" cy="361"/>
              </a:xfrm>
              <a:custGeom>
                <a:avLst/>
                <a:gdLst>
                  <a:gd name="T0" fmla="*/ 0 w 121"/>
                  <a:gd name="T1" fmla="*/ 0 h 361"/>
                  <a:gd name="T2" fmla="*/ 120 w 121"/>
                  <a:gd name="T3" fmla="*/ 125 h 361"/>
                  <a:gd name="T4" fmla="*/ 120 w 121"/>
                  <a:gd name="T5" fmla="*/ 360 h 361"/>
                  <a:gd name="T6" fmla="*/ 0 w 121"/>
                  <a:gd name="T7" fmla="*/ 235 h 361"/>
                  <a:gd name="T8" fmla="*/ 0 w 121"/>
                  <a:gd name="T9" fmla="*/ 0 h 361"/>
                  <a:gd name="T10" fmla="*/ 0 60000 65536"/>
                  <a:gd name="T11" fmla="*/ 0 60000 65536"/>
                  <a:gd name="T12" fmla="*/ 0 60000 65536"/>
                  <a:gd name="T13" fmla="*/ 0 60000 65536"/>
                  <a:gd name="T14" fmla="*/ 0 60000 65536"/>
                  <a:gd name="T15" fmla="*/ 0 w 121"/>
                  <a:gd name="T16" fmla="*/ 0 h 361"/>
                  <a:gd name="T17" fmla="*/ 121 w 121"/>
                  <a:gd name="T18" fmla="*/ 361 h 361"/>
                </a:gdLst>
                <a:ahLst/>
                <a:cxnLst>
                  <a:cxn ang="T10">
                    <a:pos x="T0" y="T1"/>
                  </a:cxn>
                  <a:cxn ang="T11">
                    <a:pos x="T2" y="T3"/>
                  </a:cxn>
                  <a:cxn ang="T12">
                    <a:pos x="T4" y="T5"/>
                  </a:cxn>
                  <a:cxn ang="T13">
                    <a:pos x="T6" y="T7"/>
                  </a:cxn>
                  <a:cxn ang="T14">
                    <a:pos x="T8" y="T9"/>
                  </a:cxn>
                </a:cxnLst>
                <a:rect l="T15" t="T16" r="T17" b="T18"/>
                <a:pathLst>
                  <a:path w="121" h="361">
                    <a:moveTo>
                      <a:pt x="0" y="0"/>
                    </a:moveTo>
                    <a:lnTo>
                      <a:pt x="120" y="125"/>
                    </a:lnTo>
                    <a:lnTo>
                      <a:pt x="120" y="360"/>
                    </a:lnTo>
                    <a:lnTo>
                      <a:pt x="0" y="235"/>
                    </a:lnTo>
                    <a:lnTo>
                      <a:pt x="0" y="0"/>
                    </a:lnTo>
                  </a:path>
                </a:pathLst>
              </a:custGeom>
              <a:solidFill>
                <a:srgbClr val="474747"/>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33827" name="Freeform 33">
                <a:extLst>
                  <a:ext uri="{FF2B5EF4-FFF2-40B4-BE49-F238E27FC236}">
                    <a16:creationId xmlns:a16="http://schemas.microsoft.com/office/drawing/2014/main" id="{E442BB45-065A-4132-988A-C5D8D7FC4B0D}"/>
                  </a:ext>
                </a:extLst>
              </p:cNvPr>
              <p:cNvSpPr>
                <a:spLocks/>
              </p:cNvSpPr>
              <p:nvPr/>
            </p:nvSpPr>
            <p:spPr bwMode="auto">
              <a:xfrm>
                <a:off x="4064" y="2920"/>
                <a:ext cx="377" cy="121"/>
              </a:xfrm>
              <a:custGeom>
                <a:avLst/>
                <a:gdLst>
                  <a:gd name="T0" fmla="*/ 0 w 377"/>
                  <a:gd name="T1" fmla="*/ 0 h 121"/>
                  <a:gd name="T2" fmla="*/ 251 w 377"/>
                  <a:gd name="T3" fmla="*/ 0 h 121"/>
                  <a:gd name="T4" fmla="*/ 376 w 377"/>
                  <a:gd name="T5" fmla="*/ 120 h 121"/>
                  <a:gd name="T6" fmla="*/ 125 w 377"/>
                  <a:gd name="T7" fmla="*/ 120 h 121"/>
                  <a:gd name="T8" fmla="*/ 0 w 377"/>
                  <a:gd name="T9" fmla="*/ 0 h 121"/>
                  <a:gd name="T10" fmla="*/ 0 60000 65536"/>
                  <a:gd name="T11" fmla="*/ 0 60000 65536"/>
                  <a:gd name="T12" fmla="*/ 0 60000 65536"/>
                  <a:gd name="T13" fmla="*/ 0 60000 65536"/>
                  <a:gd name="T14" fmla="*/ 0 60000 65536"/>
                  <a:gd name="T15" fmla="*/ 0 w 377"/>
                  <a:gd name="T16" fmla="*/ 0 h 121"/>
                  <a:gd name="T17" fmla="*/ 377 w 377"/>
                  <a:gd name="T18" fmla="*/ 121 h 121"/>
                </a:gdLst>
                <a:ahLst/>
                <a:cxnLst>
                  <a:cxn ang="T10">
                    <a:pos x="T0" y="T1"/>
                  </a:cxn>
                  <a:cxn ang="T11">
                    <a:pos x="T2" y="T3"/>
                  </a:cxn>
                  <a:cxn ang="T12">
                    <a:pos x="T4" y="T5"/>
                  </a:cxn>
                  <a:cxn ang="T13">
                    <a:pos x="T6" y="T7"/>
                  </a:cxn>
                  <a:cxn ang="T14">
                    <a:pos x="T8" y="T9"/>
                  </a:cxn>
                </a:cxnLst>
                <a:rect l="T15" t="T16" r="T17" b="T18"/>
                <a:pathLst>
                  <a:path w="377" h="121">
                    <a:moveTo>
                      <a:pt x="0" y="0"/>
                    </a:moveTo>
                    <a:lnTo>
                      <a:pt x="251" y="0"/>
                    </a:lnTo>
                    <a:lnTo>
                      <a:pt x="376" y="120"/>
                    </a:lnTo>
                    <a:lnTo>
                      <a:pt x="125" y="120"/>
                    </a:lnTo>
                    <a:lnTo>
                      <a:pt x="0" y="0"/>
                    </a:lnTo>
                  </a:path>
                </a:pathLst>
              </a:custGeom>
              <a:solidFill>
                <a:srgbClr val="474747"/>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33828" name="Freeform 34">
                <a:extLst>
                  <a:ext uri="{FF2B5EF4-FFF2-40B4-BE49-F238E27FC236}">
                    <a16:creationId xmlns:a16="http://schemas.microsoft.com/office/drawing/2014/main" id="{CEDAC079-0278-4EF1-BEB9-4BB877242412}"/>
                  </a:ext>
                </a:extLst>
              </p:cNvPr>
              <p:cNvSpPr>
                <a:spLocks/>
              </p:cNvSpPr>
              <p:nvPr/>
            </p:nvSpPr>
            <p:spPr bwMode="auto">
              <a:xfrm>
                <a:off x="4064" y="3160"/>
                <a:ext cx="377" cy="121"/>
              </a:xfrm>
              <a:custGeom>
                <a:avLst/>
                <a:gdLst>
                  <a:gd name="T0" fmla="*/ 0 w 377"/>
                  <a:gd name="T1" fmla="*/ 0 h 121"/>
                  <a:gd name="T2" fmla="*/ 251 w 377"/>
                  <a:gd name="T3" fmla="*/ 0 h 121"/>
                  <a:gd name="T4" fmla="*/ 376 w 377"/>
                  <a:gd name="T5" fmla="*/ 120 h 121"/>
                  <a:gd name="T6" fmla="*/ 125 w 377"/>
                  <a:gd name="T7" fmla="*/ 120 h 121"/>
                  <a:gd name="T8" fmla="*/ 0 w 377"/>
                  <a:gd name="T9" fmla="*/ 0 h 121"/>
                  <a:gd name="T10" fmla="*/ 0 60000 65536"/>
                  <a:gd name="T11" fmla="*/ 0 60000 65536"/>
                  <a:gd name="T12" fmla="*/ 0 60000 65536"/>
                  <a:gd name="T13" fmla="*/ 0 60000 65536"/>
                  <a:gd name="T14" fmla="*/ 0 60000 65536"/>
                  <a:gd name="T15" fmla="*/ 0 w 377"/>
                  <a:gd name="T16" fmla="*/ 0 h 121"/>
                  <a:gd name="T17" fmla="*/ 377 w 377"/>
                  <a:gd name="T18" fmla="*/ 121 h 121"/>
                </a:gdLst>
                <a:ahLst/>
                <a:cxnLst>
                  <a:cxn ang="T10">
                    <a:pos x="T0" y="T1"/>
                  </a:cxn>
                  <a:cxn ang="T11">
                    <a:pos x="T2" y="T3"/>
                  </a:cxn>
                  <a:cxn ang="T12">
                    <a:pos x="T4" y="T5"/>
                  </a:cxn>
                  <a:cxn ang="T13">
                    <a:pos x="T6" y="T7"/>
                  </a:cxn>
                  <a:cxn ang="T14">
                    <a:pos x="T8" y="T9"/>
                  </a:cxn>
                </a:cxnLst>
                <a:rect l="T15" t="T16" r="T17" b="T18"/>
                <a:pathLst>
                  <a:path w="377" h="121">
                    <a:moveTo>
                      <a:pt x="0" y="0"/>
                    </a:moveTo>
                    <a:lnTo>
                      <a:pt x="251" y="0"/>
                    </a:lnTo>
                    <a:lnTo>
                      <a:pt x="376" y="120"/>
                    </a:lnTo>
                    <a:lnTo>
                      <a:pt x="125" y="120"/>
                    </a:lnTo>
                    <a:lnTo>
                      <a:pt x="0" y="0"/>
                    </a:lnTo>
                  </a:path>
                </a:pathLst>
              </a:custGeom>
              <a:solidFill>
                <a:srgbClr val="474747"/>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33829" name="Freeform 35">
                <a:extLst>
                  <a:ext uri="{FF2B5EF4-FFF2-40B4-BE49-F238E27FC236}">
                    <a16:creationId xmlns:a16="http://schemas.microsoft.com/office/drawing/2014/main" id="{BC7FA813-BDF8-4B5E-BBF3-8291D799BCEB}"/>
                  </a:ext>
                </a:extLst>
              </p:cNvPr>
              <p:cNvSpPr>
                <a:spLocks/>
              </p:cNvSpPr>
              <p:nvPr/>
            </p:nvSpPr>
            <p:spPr bwMode="auto">
              <a:xfrm>
                <a:off x="4072" y="2928"/>
                <a:ext cx="385" cy="129"/>
              </a:xfrm>
              <a:custGeom>
                <a:avLst/>
                <a:gdLst>
                  <a:gd name="T0" fmla="*/ 0 w 385"/>
                  <a:gd name="T1" fmla="*/ 0 h 129"/>
                  <a:gd name="T2" fmla="*/ 256 w 385"/>
                  <a:gd name="T3" fmla="*/ 0 h 129"/>
                  <a:gd name="T4" fmla="*/ 384 w 385"/>
                  <a:gd name="T5" fmla="*/ 128 h 129"/>
                  <a:gd name="T6" fmla="*/ 0 60000 65536"/>
                  <a:gd name="T7" fmla="*/ 0 60000 65536"/>
                  <a:gd name="T8" fmla="*/ 0 60000 65536"/>
                  <a:gd name="T9" fmla="*/ 0 w 385"/>
                  <a:gd name="T10" fmla="*/ 0 h 129"/>
                  <a:gd name="T11" fmla="*/ 385 w 385"/>
                  <a:gd name="T12" fmla="*/ 129 h 129"/>
                </a:gdLst>
                <a:ahLst/>
                <a:cxnLst>
                  <a:cxn ang="T6">
                    <a:pos x="T0" y="T1"/>
                  </a:cxn>
                  <a:cxn ang="T7">
                    <a:pos x="T2" y="T3"/>
                  </a:cxn>
                  <a:cxn ang="T8">
                    <a:pos x="T4" y="T5"/>
                  </a:cxn>
                </a:cxnLst>
                <a:rect l="T9" t="T10" r="T11" b="T12"/>
                <a:pathLst>
                  <a:path w="385" h="129">
                    <a:moveTo>
                      <a:pt x="0" y="0"/>
                    </a:moveTo>
                    <a:lnTo>
                      <a:pt x="256" y="0"/>
                    </a:lnTo>
                    <a:lnTo>
                      <a:pt x="384" y="128"/>
                    </a:lnTo>
                  </a:path>
                </a:pathLst>
              </a:custGeom>
              <a:noFill/>
              <a:ln w="254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33830" name="Freeform 36">
                <a:extLst>
                  <a:ext uri="{FF2B5EF4-FFF2-40B4-BE49-F238E27FC236}">
                    <a16:creationId xmlns:a16="http://schemas.microsoft.com/office/drawing/2014/main" id="{0D17BCCC-DD0F-43EC-B8F5-50F37DFD829E}"/>
                  </a:ext>
                </a:extLst>
              </p:cNvPr>
              <p:cNvSpPr>
                <a:spLocks/>
              </p:cNvSpPr>
              <p:nvPr/>
            </p:nvSpPr>
            <p:spPr bwMode="auto">
              <a:xfrm>
                <a:off x="4072" y="2928"/>
                <a:ext cx="129" cy="369"/>
              </a:xfrm>
              <a:custGeom>
                <a:avLst/>
                <a:gdLst>
                  <a:gd name="T0" fmla="*/ 128 w 129"/>
                  <a:gd name="T1" fmla="*/ 368 h 369"/>
                  <a:gd name="T2" fmla="*/ 0 w 129"/>
                  <a:gd name="T3" fmla="*/ 240 h 369"/>
                  <a:gd name="T4" fmla="*/ 0 w 129"/>
                  <a:gd name="T5" fmla="*/ 0 h 369"/>
                  <a:gd name="T6" fmla="*/ 0 60000 65536"/>
                  <a:gd name="T7" fmla="*/ 0 60000 65536"/>
                  <a:gd name="T8" fmla="*/ 0 60000 65536"/>
                  <a:gd name="T9" fmla="*/ 0 w 129"/>
                  <a:gd name="T10" fmla="*/ 0 h 369"/>
                  <a:gd name="T11" fmla="*/ 129 w 129"/>
                  <a:gd name="T12" fmla="*/ 369 h 369"/>
                </a:gdLst>
                <a:ahLst/>
                <a:cxnLst>
                  <a:cxn ang="T6">
                    <a:pos x="T0" y="T1"/>
                  </a:cxn>
                  <a:cxn ang="T7">
                    <a:pos x="T2" y="T3"/>
                  </a:cxn>
                  <a:cxn ang="T8">
                    <a:pos x="T4" y="T5"/>
                  </a:cxn>
                </a:cxnLst>
                <a:rect l="T9" t="T10" r="T11" b="T12"/>
                <a:pathLst>
                  <a:path w="129" h="369">
                    <a:moveTo>
                      <a:pt x="128" y="368"/>
                    </a:moveTo>
                    <a:lnTo>
                      <a:pt x="0" y="240"/>
                    </a:lnTo>
                    <a:lnTo>
                      <a:pt x="0" y="0"/>
                    </a:lnTo>
                  </a:path>
                </a:pathLst>
              </a:custGeom>
              <a:noFill/>
              <a:ln w="254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33831" name="Freeform 37">
                <a:extLst>
                  <a:ext uri="{FF2B5EF4-FFF2-40B4-BE49-F238E27FC236}">
                    <a16:creationId xmlns:a16="http://schemas.microsoft.com/office/drawing/2014/main" id="{0E1BDC7F-2205-44FA-9237-7BF6FDD89996}"/>
                  </a:ext>
                </a:extLst>
              </p:cNvPr>
              <p:cNvSpPr>
                <a:spLocks/>
              </p:cNvSpPr>
              <p:nvPr/>
            </p:nvSpPr>
            <p:spPr bwMode="auto">
              <a:xfrm>
                <a:off x="4072" y="2928"/>
                <a:ext cx="385" cy="369"/>
              </a:xfrm>
              <a:custGeom>
                <a:avLst/>
                <a:gdLst>
                  <a:gd name="T0" fmla="*/ 128 w 385"/>
                  <a:gd name="T1" fmla="*/ 128 h 369"/>
                  <a:gd name="T2" fmla="*/ 384 w 385"/>
                  <a:gd name="T3" fmla="*/ 128 h 369"/>
                  <a:gd name="T4" fmla="*/ 384 w 385"/>
                  <a:gd name="T5" fmla="*/ 368 h 369"/>
                  <a:gd name="T6" fmla="*/ 128 w 385"/>
                  <a:gd name="T7" fmla="*/ 368 h 369"/>
                  <a:gd name="T8" fmla="*/ 128 w 385"/>
                  <a:gd name="T9" fmla="*/ 128 h 369"/>
                  <a:gd name="T10" fmla="*/ 0 w 385"/>
                  <a:gd name="T11" fmla="*/ 0 h 369"/>
                  <a:gd name="T12" fmla="*/ 0 60000 65536"/>
                  <a:gd name="T13" fmla="*/ 0 60000 65536"/>
                  <a:gd name="T14" fmla="*/ 0 60000 65536"/>
                  <a:gd name="T15" fmla="*/ 0 60000 65536"/>
                  <a:gd name="T16" fmla="*/ 0 60000 65536"/>
                  <a:gd name="T17" fmla="*/ 0 60000 65536"/>
                  <a:gd name="T18" fmla="*/ 0 w 385"/>
                  <a:gd name="T19" fmla="*/ 0 h 369"/>
                  <a:gd name="T20" fmla="*/ 385 w 385"/>
                  <a:gd name="T21" fmla="*/ 369 h 369"/>
                </a:gdLst>
                <a:ahLst/>
                <a:cxnLst>
                  <a:cxn ang="T12">
                    <a:pos x="T0" y="T1"/>
                  </a:cxn>
                  <a:cxn ang="T13">
                    <a:pos x="T2" y="T3"/>
                  </a:cxn>
                  <a:cxn ang="T14">
                    <a:pos x="T4" y="T5"/>
                  </a:cxn>
                  <a:cxn ang="T15">
                    <a:pos x="T6" y="T7"/>
                  </a:cxn>
                  <a:cxn ang="T16">
                    <a:pos x="T8" y="T9"/>
                  </a:cxn>
                  <a:cxn ang="T17">
                    <a:pos x="T10" y="T11"/>
                  </a:cxn>
                </a:cxnLst>
                <a:rect l="T18" t="T19" r="T20" b="T21"/>
                <a:pathLst>
                  <a:path w="385" h="369">
                    <a:moveTo>
                      <a:pt x="128" y="128"/>
                    </a:moveTo>
                    <a:lnTo>
                      <a:pt x="384" y="128"/>
                    </a:lnTo>
                    <a:lnTo>
                      <a:pt x="384" y="368"/>
                    </a:lnTo>
                    <a:lnTo>
                      <a:pt x="128" y="368"/>
                    </a:lnTo>
                    <a:lnTo>
                      <a:pt x="128" y="128"/>
                    </a:lnTo>
                    <a:lnTo>
                      <a:pt x="0" y="0"/>
                    </a:lnTo>
                  </a:path>
                </a:pathLst>
              </a:custGeom>
              <a:noFill/>
              <a:ln w="254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33832" name="Line 38">
                <a:extLst>
                  <a:ext uri="{FF2B5EF4-FFF2-40B4-BE49-F238E27FC236}">
                    <a16:creationId xmlns:a16="http://schemas.microsoft.com/office/drawing/2014/main" id="{C90D3F64-2742-44D3-9CBE-0EA093B4ACFE}"/>
                  </a:ext>
                </a:extLst>
              </p:cNvPr>
              <p:cNvSpPr>
                <a:spLocks noChangeShapeType="1"/>
              </p:cNvSpPr>
              <p:nvPr/>
            </p:nvSpPr>
            <p:spPr bwMode="auto">
              <a:xfrm flipH="1" flipV="1">
                <a:off x="4320" y="3152"/>
                <a:ext cx="144" cy="152"/>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33" name="Freeform 39">
                <a:extLst>
                  <a:ext uri="{FF2B5EF4-FFF2-40B4-BE49-F238E27FC236}">
                    <a16:creationId xmlns:a16="http://schemas.microsoft.com/office/drawing/2014/main" id="{A4CC3E5E-8F06-4DCB-A6E3-465542137146}"/>
                  </a:ext>
                </a:extLst>
              </p:cNvPr>
              <p:cNvSpPr>
                <a:spLocks/>
              </p:cNvSpPr>
              <p:nvPr/>
            </p:nvSpPr>
            <p:spPr bwMode="auto">
              <a:xfrm>
                <a:off x="4080" y="2928"/>
                <a:ext cx="249" cy="233"/>
              </a:xfrm>
              <a:custGeom>
                <a:avLst/>
                <a:gdLst>
                  <a:gd name="T0" fmla="*/ 248 w 249"/>
                  <a:gd name="T1" fmla="*/ 0 h 233"/>
                  <a:gd name="T2" fmla="*/ 248 w 249"/>
                  <a:gd name="T3" fmla="*/ 232 h 233"/>
                  <a:gd name="T4" fmla="*/ 0 w 249"/>
                  <a:gd name="T5" fmla="*/ 232 h 233"/>
                  <a:gd name="T6" fmla="*/ 0 60000 65536"/>
                  <a:gd name="T7" fmla="*/ 0 60000 65536"/>
                  <a:gd name="T8" fmla="*/ 0 60000 65536"/>
                  <a:gd name="T9" fmla="*/ 0 w 249"/>
                  <a:gd name="T10" fmla="*/ 0 h 233"/>
                  <a:gd name="T11" fmla="*/ 249 w 249"/>
                  <a:gd name="T12" fmla="*/ 233 h 233"/>
                </a:gdLst>
                <a:ahLst/>
                <a:cxnLst>
                  <a:cxn ang="T6">
                    <a:pos x="T0" y="T1"/>
                  </a:cxn>
                  <a:cxn ang="T7">
                    <a:pos x="T2" y="T3"/>
                  </a:cxn>
                  <a:cxn ang="T8">
                    <a:pos x="T4" y="T5"/>
                  </a:cxn>
                </a:cxnLst>
                <a:rect l="T9" t="T10" r="T11" b="T12"/>
                <a:pathLst>
                  <a:path w="249" h="233">
                    <a:moveTo>
                      <a:pt x="248" y="0"/>
                    </a:moveTo>
                    <a:lnTo>
                      <a:pt x="248" y="232"/>
                    </a:lnTo>
                    <a:lnTo>
                      <a:pt x="0" y="232"/>
                    </a:lnTo>
                  </a:path>
                </a:pathLst>
              </a:custGeom>
              <a:noFill/>
              <a:ln w="254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grpSp>
        <p:sp>
          <p:nvSpPr>
            <p:cNvPr id="33824" name="Line 40">
              <a:extLst>
                <a:ext uri="{FF2B5EF4-FFF2-40B4-BE49-F238E27FC236}">
                  <a16:creationId xmlns:a16="http://schemas.microsoft.com/office/drawing/2014/main" id="{00ED6964-2F88-46CC-BFA2-5A4342CC2073}"/>
                </a:ext>
              </a:extLst>
            </p:cNvPr>
            <p:cNvSpPr>
              <a:spLocks noChangeShapeType="1"/>
            </p:cNvSpPr>
            <p:nvPr/>
          </p:nvSpPr>
          <p:spPr bwMode="auto">
            <a:xfrm>
              <a:off x="4040" y="3196"/>
              <a:ext cx="0" cy="19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grpSp>
      <p:sp>
        <p:nvSpPr>
          <p:cNvPr id="33802" name="Rectangle 41" descr="Large grid">
            <a:extLst>
              <a:ext uri="{FF2B5EF4-FFF2-40B4-BE49-F238E27FC236}">
                <a16:creationId xmlns:a16="http://schemas.microsoft.com/office/drawing/2014/main" id="{82D2EAF3-72BC-47E5-BDE9-FB0E11DD964F}"/>
              </a:ext>
            </a:extLst>
          </p:cNvPr>
          <p:cNvSpPr>
            <a:spLocks noChangeArrowheads="1"/>
          </p:cNvSpPr>
          <p:nvPr/>
        </p:nvSpPr>
        <p:spPr bwMode="auto">
          <a:xfrm>
            <a:off x="1295400" y="2133600"/>
            <a:ext cx="971550" cy="971550"/>
          </a:xfrm>
          <a:prstGeom prst="rect">
            <a:avLst/>
          </a:prstGeom>
          <a:pattFill prst="lgGrid">
            <a:fgClr>
              <a:schemeClr val="hlink"/>
            </a:fgClr>
            <a:bgClr>
              <a:schemeClr val="bg1"/>
            </a:bgClr>
          </a:patt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33803" name="Rectangle 42" descr="Large grid">
            <a:extLst>
              <a:ext uri="{FF2B5EF4-FFF2-40B4-BE49-F238E27FC236}">
                <a16:creationId xmlns:a16="http://schemas.microsoft.com/office/drawing/2014/main" id="{3D063C0E-F7F5-495F-A90D-D2283548CEA4}"/>
              </a:ext>
            </a:extLst>
          </p:cNvPr>
          <p:cNvSpPr>
            <a:spLocks noChangeArrowheads="1"/>
          </p:cNvSpPr>
          <p:nvPr/>
        </p:nvSpPr>
        <p:spPr bwMode="auto">
          <a:xfrm>
            <a:off x="3657600" y="2133600"/>
            <a:ext cx="971550" cy="971550"/>
          </a:xfrm>
          <a:prstGeom prst="rect">
            <a:avLst/>
          </a:prstGeom>
          <a:pattFill prst="lgGrid">
            <a:fgClr>
              <a:schemeClr val="hlink"/>
            </a:fgClr>
            <a:bgClr>
              <a:schemeClr val="bg1"/>
            </a:bgClr>
          </a:patt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grpSp>
        <p:nvGrpSpPr>
          <p:cNvPr id="33804" name="Group 43">
            <a:extLst>
              <a:ext uri="{FF2B5EF4-FFF2-40B4-BE49-F238E27FC236}">
                <a16:creationId xmlns:a16="http://schemas.microsoft.com/office/drawing/2014/main" id="{2D034905-43B7-4DE2-B938-2F3908FF742D}"/>
              </a:ext>
            </a:extLst>
          </p:cNvPr>
          <p:cNvGrpSpPr>
            <a:grpSpLocks/>
          </p:cNvGrpSpPr>
          <p:nvPr/>
        </p:nvGrpSpPr>
        <p:grpSpPr bwMode="auto">
          <a:xfrm>
            <a:off x="3505200" y="2133600"/>
            <a:ext cx="1133475" cy="1123950"/>
            <a:chOff x="2208" y="1344"/>
            <a:chExt cx="714" cy="708"/>
          </a:xfrm>
        </p:grpSpPr>
        <p:sp>
          <p:nvSpPr>
            <p:cNvPr id="33811" name="Rectangle 44" descr="Large grid">
              <a:extLst>
                <a:ext uri="{FF2B5EF4-FFF2-40B4-BE49-F238E27FC236}">
                  <a16:creationId xmlns:a16="http://schemas.microsoft.com/office/drawing/2014/main" id="{B880E375-A022-43DA-B03C-1BB4CEF15245}"/>
                </a:ext>
              </a:extLst>
            </p:cNvPr>
            <p:cNvSpPr>
              <a:spLocks noChangeArrowheads="1"/>
            </p:cNvSpPr>
            <p:nvPr/>
          </p:nvSpPr>
          <p:spPr bwMode="auto">
            <a:xfrm>
              <a:off x="2208" y="1440"/>
              <a:ext cx="612" cy="612"/>
            </a:xfrm>
            <a:prstGeom prst="rect">
              <a:avLst/>
            </a:prstGeom>
            <a:pattFill prst="lgGrid">
              <a:fgClr>
                <a:schemeClr val="hlink"/>
              </a:fgClr>
              <a:bgClr>
                <a:schemeClr val="bg1"/>
              </a:bgClr>
            </a:patt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33812" name="Line 45">
              <a:extLst>
                <a:ext uri="{FF2B5EF4-FFF2-40B4-BE49-F238E27FC236}">
                  <a16:creationId xmlns:a16="http://schemas.microsoft.com/office/drawing/2014/main" id="{5A708AD4-AA1E-4B93-9623-CD292674A177}"/>
                </a:ext>
              </a:extLst>
            </p:cNvPr>
            <p:cNvSpPr>
              <a:spLocks noChangeShapeType="1"/>
            </p:cNvSpPr>
            <p:nvPr/>
          </p:nvSpPr>
          <p:spPr bwMode="auto">
            <a:xfrm flipH="1">
              <a:off x="2208" y="1344"/>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33813" name="Line 46">
              <a:extLst>
                <a:ext uri="{FF2B5EF4-FFF2-40B4-BE49-F238E27FC236}">
                  <a16:creationId xmlns:a16="http://schemas.microsoft.com/office/drawing/2014/main" id="{3A33F226-B3AF-4F92-B5C8-C27AE1D9583B}"/>
                </a:ext>
              </a:extLst>
            </p:cNvPr>
            <p:cNvSpPr>
              <a:spLocks noChangeShapeType="1"/>
            </p:cNvSpPr>
            <p:nvPr/>
          </p:nvSpPr>
          <p:spPr bwMode="auto">
            <a:xfrm flipH="1">
              <a:off x="2826" y="1360"/>
              <a:ext cx="73" cy="7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33814" name="Line 47">
              <a:extLst>
                <a:ext uri="{FF2B5EF4-FFF2-40B4-BE49-F238E27FC236}">
                  <a16:creationId xmlns:a16="http://schemas.microsoft.com/office/drawing/2014/main" id="{BC7031B7-FEF6-415B-AEE4-637BA02591CF}"/>
                </a:ext>
              </a:extLst>
            </p:cNvPr>
            <p:cNvSpPr>
              <a:spLocks noChangeShapeType="1"/>
            </p:cNvSpPr>
            <p:nvPr/>
          </p:nvSpPr>
          <p:spPr bwMode="auto">
            <a:xfrm flipH="1">
              <a:off x="2826" y="1955"/>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grpSp>
        <p:nvGrpSpPr>
          <p:cNvPr id="33805" name="Group 48">
            <a:extLst>
              <a:ext uri="{FF2B5EF4-FFF2-40B4-BE49-F238E27FC236}">
                <a16:creationId xmlns:a16="http://schemas.microsoft.com/office/drawing/2014/main" id="{A953A51F-EF9D-463E-9CF1-0ACE36A8909A}"/>
              </a:ext>
            </a:extLst>
          </p:cNvPr>
          <p:cNvGrpSpPr>
            <a:grpSpLocks/>
          </p:cNvGrpSpPr>
          <p:nvPr/>
        </p:nvGrpSpPr>
        <p:grpSpPr bwMode="auto">
          <a:xfrm>
            <a:off x="3346450" y="2301875"/>
            <a:ext cx="1133475" cy="1123950"/>
            <a:chOff x="2208" y="1344"/>
            <a:chExt cx="714" cy="708"/>
          </a:xfrm>
        </p:grpSpPr>
        <p:sp>
          <p:nvSpPr>
            <p:cNvPr id="33807" name="Rectangle 49" descr="Large grid">
              <a:extLst>
                <a:ext uri="{FF2B5EF4-FFF2-40B4-BE49-F238E27FC236}">
                  <a16:creationId xmlns:a16="http://schemas.microsoft.com/office/drawing/2014/main" id="{BFF163F0-9D50-4920-8FF3-40B5C87ED7F2}"/>
                </a:ext>
              </a:extLst>
            </p:cNvPr>
            <p:cNvSpPr>
              <a:spLocks noChangeArrowheads="1"/>
            </p:cNvSpPr>
            <p:nvPr/>
          </p:nvSpPr>
          <p:spPr bwMode="auto">
            <a:xfrm>
              <a:off x="2208" y="1440"/>
              <a:ext cx="612" cy="612"/>
            </a:xfrm>
            <a:prstGeom prst="rect">
              <a:avLst/>
            </a:prstGeom>
            <a:pattFill prst="lgGrid">
              <a:fgClr>
                <a:schemeClr val="hlink"/>
              </a:fgClr>
              <a:bgClr>
                <a:schemeClr val="bg1"/>
              </a:bgClr>
            </a:patt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33808" name="Line 50">
              <a:extLst>
                <a:ext uri="{FF2B5EF4-FFF2-40B4-BE49-F238E27FC236}">
                  <a16:creationId xmlns:a16="http://schemas.microsoft.com/office/drawing/2014/main" id="{BCF7E471-1ECB-462B-B1DA-23B363039AC4}"/>
                </a:ext>
              </a:extLst>
            </p:cNvPr>
            <p:cNvSpPr>
              <a:spLocks noChangeShapeType="1"/>
            </p:cNvSpPr>
            <p:nvPr/>
          </p:nvSpPr>
          <p:spPr bwMode="auto">
            <a:xfrm flipH="1">
              <a:off x="2208" y="1344"/>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33809" name="Line 51">
              <a:extLst>
                <a:ext uri="{FF2B5EF4-FFF2-40B4-BE49-F238E27FC236}">
                  <a16:creationId xmlns:a16="http://schemas.microsoft.com/office/drawing/2014/main" id="{4541EAE1-9636-4434-BABB-65C28FD5BF27}"/>
                </a:ext>
              </a:extLst>
            </p:cNvPr>
            <p:cNvSpPr>
              <a:spLocks noChangeShapeType="1"/>
            </p:cNvSpPr>
            <p:nvPr/>
          </p:nvSpPr>
          <p:spPr bwMode="auto">
            <a:xfrm flipH="1">
              <a:off x="2826" y="1360"/>
              <a:ext cx="73" cy="7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33810" name="Line 52">
              <a:extLst>
                <a:ext uri="{FF2B5EF4-FFF2-40B4-BE49-F238E27FC236}">
                  <a16:creationId xmlns:a16="http://schemas.microsoft.com/office/drawing/2014/main" id="{3E5DFA01-CC18-4953-9D8C-2469F6C4A788}"/>
                </a:ext>
              </a:extLst>
            </p:cNvPr>
            <p:cNvSpPr>
              <a:spLocks noChangeShapeType="1"/>
            </p:cNvSpPr>
            <p:nvPr/>
          </p:nvSpPr>
          <p:spPr bwMode="auto">
            <a:xfrm flipH="1">
              <a:off x="2826" y="1955"/>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sp>
        <p:nvSpPr>
          <p:cNvPr id="33806" name="Text Box 53">
            <a:extLst>
              <a:ext uri="{FF2B5EF4-FFF2-40B4-BE49-F238E27FC236}">
                <a16:creationId xmlns:a16="http://schemas.microsoft.com/office/drawing/2014/main" id="{D1BF2AA6-E0EE-40A9-93F5-E8BD1D639D2C}"/>
              </a:ext>
            </a:extLst>
          </p:cNvPr>
          <p:cNvSpPr txBox="1">
            <a:spLocks noChangeArrowheads="1"/>
          </p:cNvSpPr>
          <p:nvPr/>
        </p:nvSpPr>
        <p:spPr bwMode="auto">
          <a:xfrm>
            <a:off x="5105400" y="2286000"/>
            <a:ext cx="3505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spcBef>
                <a:spcPct val="50000"/>
              </a:spcBef>
            </a:pPr>
            <a:r>
              <a:rPr lang="en-US" altLang="en-US" sz="1400">
                <a:latin typeface="Courier New" panose="02070309020205020404" pitchFamily="49" charset="0"/>
              </a:rPr>
              <a:t>double Coord[100][100][100];</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C4AA7-8416-43D4-907B-4F63909B19D1}"/>
              </a:ext>
            </a:extLst>
          </p:cNvPr>
          <p:cNvSpPr>
            <a:spLocks noGrp="1"/>
          </p:cNvSpPr>
          <p:nvPr>
            <p:ph type="title"/>
          </p:nvPr>
        </p:nvSpPr>
        <p:spPr/>
        <p:txBody>
          <a:bodyPr/>
          <a:lstStyle/>
          <a:p>
            <a:pPr algn="ctr"/>
            <a:r>
              <a:rPr lang="en-IN" dirty="0"/>
              <a:t>Linked List</a:t>
            </a:r>
          </a:p>
        </p:txBody>
      </p:sp>
      <p:sp>
        <p:nvSpPr>
          <p:cNvPr id="4" name="Date Placeholder 3">
            <a:extLst>
              <a:ext uri="{FF2B5EF4-FFF2-40B4-BE49-F238E27FC236}">
                <a16:creationId xmlns:a16="http://schemas.microsoft.com/office/drawing/2014/main" id="{474135B3-C637-4187-B976-1DAA0E7A3F5D}"/>
              </a:ext>
            </a:extLst>
          </p:cNvPr>
          <p:cNvSpPr>
            <a:spLocks noGrp="1"/>
          </p:cNvSpPr>
          <p:nvPr>
            <p:ph type="dt" sz="half" idx="10"/>
          </p:nvPr>
        </p:nvSpPr>
        <p:spPr/>
        <p:txBody>
          <a:bodyPr/>
          <a:lstStyle/>
          <a:p>
            <a:pPr>
              <a:defRPr/>
            </a:pPr>
            <a:fld id="{87C6733B-4A62-4E31-AF74-F2295A1CA8F0}" type="datetime1">
              <a:rPr lang="en-US" smtClean="0"/>
              <a:t>6/23/2021</a:t>
            </a:fld>
            <a:endParaRPr lang="en-US"/>
          </a:p>
        </p:txBody>
      </p:sp>
      <p:sp>
        <p:nvSpPr>
          <p:cNvPr id="5" name="Footer Placeholder 4">
            <a:extLst>
              <a:ext uri="{FF2B5EF4-FFF2-40B4-BE49-F238E27FC236}">
                <a16:creationId xmlns:a16="http://schemas.microsoft.com/office/drawing/2014/main" id="{71E4C417-01C0-4BA2-9559-BB0F4BCF4A0F}"/>
              </a:ext>
            </a:extLst>
          </p:cNvPr>
          <p:cNvSpPr>
            <a:spLocks noGrp="1"/>
          </p:cNvSpPr>
          <p:nvPr>
            <p:ph type="ftr" sz="quarter" idx="11"/>
          </p:nvPr>
        </p:nvSpPr>
        <p:spPr/>
        <p:txBody>
          <a:bodyPr/>
          <a:lstStyle/>
          <a:p>
            <a:pPr>
              <a:defRPr/>
            </a:pPr>
            <a:r>
              <a:rPr lang="en-US"/>
              <a:t>JSPM's RSCOE</a:t>
            </a:r>
          </a:p>
        </p:txBody>
      </p:sp>
      <p:sp>
        <p:nvSpPr>
          <p:cNvPr id="6" name="Slide Number Placeholder 5">
            <a:extLst>
              <a:ext uri="{FF2B5EF4-FFF2-40B4-BE49-F238E27FC236}">
                <a16:creationId xmlns:a16="http://schemas.microsoft.com/office/drawing/2014/main" id="{3BCC3440-9DA3-41F8-B59D-913AD7A9A297}"/>
              </a:ext>
            </a:extLst>
          </p:cNvPr>
          <p:cNvSpPr>
            <a:spLocks noGrp="1"/>
          </p:cNvSpPr>
          <p:nvPr>
            <p:ph type="sldNum" sz="quarter" idx="12"/>
          </p:nvPr>
        </p:nvSpPr>
        <p:spPr/>
        <p:txBody>
          <a:bodyPr/>
          <a:lstStyle/>
          <a:p>
            <a:fld id="{2D1DC3B8-BDCA-4DC8-8D85-2125965E6C03}" type="slidenum">
              <a:rPr lang="en-US" altLang="en-US" smtClean="0"/>
              <a:pPr/>
              <a:t>19</a:t>
            </a:fld>
            <a:endParaRPr lang="en-US" altLang="en-US"/>
          </a:p>
        </p:txBody>
      </p:sp>
      <p:pic>
        <p:nvPicPr>
          <p:cNvPr id="8" name="Picture 7">
            <a:extLst>
              <a:ext uri="{FF2B5EF4-FFF2-40B4-BE49-F238E27FC236}">
                <a16:creationId xmlns:a16="http://schemas.microsoft.com/office/drawing/2014/main" id="{1CBD6968-BB1A-46BD-878F-FF2C2E6B02CC}"/>
              </a:ext>
            </a:extLst>
          </p:cNvPr>
          <p:cNvPicPr>
            <a:picLocks noChangeAspect="1"/>
          </p:cNvPicPr>
          <p:nvPr/>
        </p:nvPicPr>
        <p:blipFill>
          <a:blip r:embed="rId2"/>
          <a:stretch>
            <a:fillRect/>
          </a:stretch>
        </p:blipFill>
        <p:spPr>
          <a:xfrm>
            <a:off x="400050" y="2519362"/>
            <a:ext cx="8343900" cy="1819275"/>
          </a:xfrm>
          <a:prstGeom prst="rect">
            <a:avLst/>
          </a:prstGeom>
        </p:spPr>
      </p:pic>
    </p:spTree>
    <p:extLst>
      <p:ext uri="{BB962C8B-B14F-4D97-AF65-F5344CB8AC3E}">
        <p14:creationId xmlns:p14="http://schemas.microsoft.com/office/powerpoint/2010/main" val="976384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a:extLst>
              <a:ext uri="{FF2B5EF4-FFF2-40B4-BE49-F238E27FC236}">
                <a16:creationId xmlns:a16="http://schemas.microsoft.com/office/drawing/2014/main" id="{913C75B7-89FA-4771-A9C5-DC13CC9ECD69}"/>
              </a:ext>
            </a:extLst>
          </p:cNvPr>
          <p:cNvSpPr>
            <a:spLocks noGrp="1" noChangeArrowheads="1"/>
          </p:cNvSpPr>
          <p:nvPr>
            <p:ph type="title"/>
          </p:nvPr>
        </p:nvSpPr>
        <p:spPr/>
        <p:txBody>
          <a:bodyPr/>
          <a:lstStyle/>
          <a:p>
            <a:pPr algn="ctr" eaLnBrk="1" hangingPunct="1"/>
            <a:r>
              <a:rPr lang="en-US" altLang="en-US">
                <a:latin typeface="Times New Roman" panose="02020603050405020304" pitchFamily="18" charset="0"/>
              </a:rPr>
              <a:t>CONTENTS</a:t>
            </a:r>
          </a:p>
        </p:txBody>
      </p:sp>
      <p:sp>
        <p:nvSpPr>
          <p:cNvPr id="4100" name="Rectangle 3">
            <a:extLst>
              <a:ext uri="{FF2B5EF4-FFF2-40B4-BE49-F238E27FC236}">
                <a16:creationId xmlns:a16="http://schemas.microsoft.com/office/drawing/2014/main" id="{53616A26-4856-42EC-848C-3F64307B491B}"/>
              </a:ext>
            </a:extLst>
          </p:cNvPr>
          <p:cNvSpPr>
            <a:spLocks noGrp="1" noChangeArrowheads="1"/>
          </p:cNvSpPr>
          <p:nvPr>
            <p:ph idx="1"/>
          </p:nvPr>
        </p:nvSpPr>
        <p:spPr>
          <a:xfrm>
            <a:off x="457200" y="1690689"/>
            <a:ext cx="8153400" cy="4114800"/>
          </a:xfrm>
        </p:spPr>
        <p:txBody>
          <a:bodyPr>
            <a:normAutofit fontScale="92500" lnSpcReduction="10000"/>
          </a:bodyPr>
          <a:lstStyle/>
          <a:p>
            <a:pPr marL="609600" indent="-609600" eaLnBrk="1" hangingPunct="1">
              <a:buFont typeface="Wingdings" panose="05000000000000000000" pitchFamily="2" charset="2"/>
              <a:buNone/>
            </a:pPr>
            <a:r>
              <a:rPr lang="en-US" altLang="en-US" sz="2800" dirty="0">
                <a:latin typeface="Times New Roman" panose="02020603050405020304" pitchFamily="18" charset="0"/>
              </a:rPr>
              <a:t>2.1	Introductions</a:t>
            </a:r>
          </a:p>
          <a:p>
            <a:pPr marL="609600" indent="-609600" eaLnBrk="1" hangingPunct="1">
              <a:buFont typeface="Wingdings" panose="05000000000000000000" pitchFamily="2" charset="2"/>
              <a:buNone/>
            </a:pPr>
            <a:r>
              <a:rPr lang="en-US" altLang="en-US" sz="2800" dirty="0">
                <a:latin typeface="Times New Roman" panose="02020603050405020304" pitchFamily="18" charset="0"/>
              </a:rPr>
              <a:t>2.2	Linear Array</a:t>
            </a:r>
          </a:p>
          <a:p>
            <a:pPr marL="609600" indent="-609600" eaLnBrk="1" hangingPunct="1">
              <a:buFont typeface="Wingdings" panose="05000000000000000000" pitchFamily="2" charset="2"/>
              <a:buNone/>
            </a:pPr>
            <a:r>
              <a:rPr lang="en-US" altLang="en-US" sz="2800" dirty="0">
                <a:latin typeface="Times New Roman" panose="02020603050405020304" pitchFamily="18" charset="0"/>
              </a:rPr>
              <a:t>	2.2.1	Linear Array Representations in Memory </a:t>
            </a:r>
          </a:p>
          <a:p>
            <a:pPr marL="609600" indent="-609600" eaLnBrk="1" hangingPunct="1">
              <a:buFont typeface="Wingdings" panose="05000000000000000000" pitchFamily="2" charset="2"/>
              <a:buNone/>
            </a:pPr>
            <a:r>
              <a:rPr lang="en-US" altLang="en-US" sz="2800" dirty="0">
                <a:latin typeface="Times New Roman" panose="02020603050405020304" pitchFamily="18" charset="0"/>
              </a:rPr>
              <a:t>	2.2.2	Traversing, Insert, and Delete Algorithms</a:t>
            </a:r>
          </a:p>
          <a:p>
            <a:pPr marL="609600" indent="-609600" eaLnBrk="1" hangingPunct="1">
              <a:buFont typeface="Wingdings" panose="05000000000000000000" pitchFamily="2" charset="2"/>
              <a:buNone/>
            </a:pPr>
            <a:r>
              <a:rPr lang="en-US" altLang="en-US" sz="2800" dirty="0">
                <a:latin typeface="Times New Roman" panose="02020603050405020304" pitchFamily="18" charset="0"/>
              </a:rPr>
              <a:t>	2.2.3	Binary Search Algorithm </a:t>
            </a:r>
          </a:p>
          <a:p>
            <a:pPr marL="609600" indent="-609600" eaLnBrk="1" hangingPunct="1">
              <a:buFont typeface="Wingdings" panose="05000000000000000000" pitchFamily="2" charset="2"/>
              <a:buNone/>
            </a:pPr>
            <a:r>
              <a:rPr lang="en-US" altLang="en-US" sz="2800" dirty="0">
                <a:latin typeface="Times New Roman" panose="02020603050405020304" pitchFamily="18" charset="0"/>
              </a:rPr>
              <a:t>2.3	Multidimensional Array</a:t>
            </a:r>
          </a:p>
          <a:p>
            <a:pPr marL="609600" indent="-609600" eaLnBrk="1" hangingPunct="1">
              <a:buFont typeface="Wingdings" panose="05000000000000000000" pitchFamily="2" charset="2"/>
              <a:buNone/>
            </a:pPr>
            <a:r>
              <a:rPr lang="en-US" altLang="en-US" sz="2800" dirty="0">
                <a:latin typeface="Times New Roman" panose="02020603050405020304" pitchFamily="18" charset="0"/>
              </a:rPr>
              <a:t>	2.3.1	2-D Array</a:t>
            </a:r>
          </a:p>
          <a:p>
            <a:pPr marL="609600" indent="-609600" eaLnBrk="1" hangingPunct="1">
              <a:buFont typeface="Wingdings" panose="05000000000000000000" pitchFamily="2" charset="2"/>
              <a:buNone/>
            </a:pPr>
            <a:r>
              <a:rPr lang="en-US" altLang="en-US" sz="2800" dirty="0">
                <a:latin typeface="Times New Roman" panose="02020603050405020304" pitchFamily="18" charset="0"/>
              </a:rPr>
              <a:t>	2.3.2	Representations in Memory</a:t>
            </a:r>
          </a:p>
          <a:p>
            <a:pPr marL="609600" indent="-609600" eaLnBrk="1" hangingPunct="1">
              <a:buFont typeface="Wingdings" panose="05000000000000000000" pitchFamily="2" charset="2"/>
              <a:buNone/>
            </a:pPr>
            <a:r>
              <a:rPr lang="en-US" altLang="en-US" sz="2800" dirty="0">
                <a:latin typeface="Times New Roman" panose="02020603050405020304" pitchFamily="18" charset="0"/>
              </a:rPr>
              <a:t>	2.3.3	Inconsistency Matrix Algorithms	</a:t>
            </a:r>
          </a:p>
        </p:txBody>
      </p:sp>
      <p:sp>
        <p:nvSpPr>
          <p:cNvPr id="2" name="Date Placeholder 1">
            <a:extLst>
              <a:ext uri="{FF2B5EF4-FFF2-40B4-BE49-F238E27FC236}">
                <a16:creationId xmlns:a16="http://schemas.microsoft.com/office/drawing/2014/main" id="{6032AF0E-3005-4FD1-9B40-E1222FE9C0F2}"/>
              </a:ext>
            </a:extLst>
          </p:cNvPr>
          <p:cNvSpPr>
            <a:spLocks noGrp="1"/>
          </p:cNvSpPr>
          <p:nvPr>
            <p:ph type="dt" sz="half" idx="10"/>
          </p:nvPr>
        </p:nvSpPr>
        <p:spPr/>
        <p:txBody>
          <a:bodyPr/>
          <a:lstStyle/>
          <a:p>
            <a:pPr>
              <a:defRPr/>
            </a:pPr>
            <a:fld id="{A062EDBD-37FA-4304-8BCD-46A44EBA47FC}" type="datetime1">
              <a:rPr lang="en-US" smtClean="0"/>
              <a:t>6/23/2021</a:t>
            </a:fld>
            <a:endParaRPr lang="en-US"/>
          </a:p>
        </p:txBody>
      </p:sp>
      <p:sp>
        <p:nvSpPr>
          <p:cNvPr id="3" name="Footer Placeholder 2">
            <a:extLst>
              <a:ext uri="{FF2B5EF4-FFF2-40B4-BE49-F238E27FC236}">
                <a16:creationId xmlns:a16="http://schemas.microsoft.com/office/drawing/2014/main" id="{B726CDC5-9471-4560-88D7-561BC5117744}"/>
              </a:ext>
            </a:extLst>
          </p:cNvPr>
          <p:cNvSpPr>
            <a:spLocks noGrp="1"/>
          </p:cNvSpPr>
          <p:nvPr>
            <p:ph type="ftr" sz="quarter" idx="11"/>
          </p:nvPr>
        </p:nvSpPr>
        <p:spPr/>
        <p:txBody>
          <a:bodyPr/>
          <a:lstStyle/>
          <a:p>
            <a:pPr>
              <a:defRPr/>
            </a:pPr>
            <a:r>
              <a:rPr lang="en-US"/>
              <a:t>JSPM's RSCOE</a:t>
            </a:r>
          </a:p>
        </p:txBody>
      </p:sp>
      <p:sp>
        <p:nvSpPr>
          <p:cNvPr id="4098" name="Slide Number Placeholder 5">
            <a:extLst>
              <a:ext uri="{FF2B5EF4-FFF2-40B4-BE49-F238E27FC236}">
                <a16:creationId xmlns:a16="http://schemas.microsoft.com/office/drawing/2014/main" id="{DB309116-962B-495F-97DC-E4370EFE41F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458FEAF7-BF77-4470-8375-BFE78E1E55C8}" type="slidenum">
              <a:rPr lang="en-US" altLang="en-US"/>
              <a:pPr/>
              <a:t>2</a:t>
            </a:fld>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C4AA7-8416-43D4-907B-4F63909B19D1}"/>
              </a:ext>
            </a:extLst>
          </p:cNvPr>
          <p:cNvSpPr>
            <a:spLocks noGrp="1"/>
          </p:cNvSpPr>
          <p:nvPr>
            <p:ph type="title"/>
          </p:nvPr>
        </p:nvSpPr>
        <p:spPr/>
        <p:txBody>
          <a:bodyPr/>
          <a:lstStyle/>
          <a:p>
            <a:pPr algn="ctr"/>
            <a:r>
              <a:rPr lang="en-IN" dirty="0"/>
              <a:t>Linked List</a:t>
            </a:r>
          </a:p>
        </p:txBody>
      </p:sp>
      <p:sp>
        <p:nvSpPr>
          <p:cNvPr id="4" name="Date Placeholder 3">
            <a:extLst>
              <a:ext uri="{FF2B5EF4-FFF2-40B4-BE49-F238E27FC236}">
                <a16:creationId xmlns:a16="http://schemas.microsoft.com/office/drawing/2014/main" id="{474135B3-C637-4187-B976-1DAA0E7A3F5D}"/>
              </a:ext>
            </a:extLst>
          </p:cNvPr>
          <p:cNvSpPr>
            <a:spLocks noGrp="1"/>
          </p:cNvSpPr>
          <p:nvPr>
            <p:ph type="dt" sz="half" idx="10"/>
          </p:nvPr>
        </p:nvSpPr>
        <p:spPr/>
        <p:txBody>
          <a:bodyPr/>
          <a:lstStyle/>
          <a:p>
            <a:pPr>
              <a:defRPr/>
            </a:pPr>
            <a:fld id="{87C6733B-4A62-4E31-AF74-F2295A1CA8F0}" type="datetime1">
              <a:rPr lang="en-US" smtClean="0"/>
              <a:t>6/23/2021</a:t>
            </a:fld>
            <a:endParaRPr lang="en-US"/>
          </a:p>
        </p:txBody>
      </p:sp>
      <p:sp>
        <p:nvSpPr>
          <p:cNvPr id="5" name="Footer Placeholder 4">
            <a:extLst>
              <a:ext uri="{FF2B5EF4-FFF2-40B4-BE49-F238E27FC236}">
                <a16:creationId xmlns:a16="http://schemas.microsoft.com/office/drawing/2014/main" id="{71E4C417-01C0-4BA2-9559-BB0F4BCF4A0F}"/>
              </a:ext>
            </a:extLst>
          </p:cNvPr>
          <p:cNvSpPr>
            <a:spLocks noGrp="1"/>
          </p:cNvSpPr>
          <p:nvPr>
            <p:ph type="ftr" sz="quarter" idx="11"/>
          </p:nvPr>
        </p:nvSpPr>
        <p:spPr/>
        <p:txBody>
          <a:bodyPr/>
          <a:lstStyle/>
          <a:p>
            <a:pPr>
              <a:defRPr/>
            </a:pPr>
            <a:r>
              <a:rPr lang="en-US"/>
              <a:t>JSPM's RSCOE</a:t>
            </a:r>
          </a:p>
        </p:txBody>
      </p:sp>
      <p:sp>
        <p:nvSpPr>
          <p:cNvPr id="6" name="Slide Number Placeholder 5">
            <a:extLst>
              <a:ext uri="{FF2B5EF4-FFF2-40B4-BE49-F238E27FC236}">
                <a16:creationId xmlns:a16="http://schemas.microsoft.com/office/drawing/2014/main" id="{3BCC3440-9DA3-41F8-B59D-913AD7A9A297}"/>
              </a:ext>
            </a:extLst>
          </p:cNvPr>
          <p:cNvSpPr>
            <a:spLocks noGrp="1"/>
          </p:cNvSpPr>
          <p:nvPr>
            <p:ph type="sldNum" sz="quarter" idx="12"/>
          </p:nvPr>
        </p:nvSpPr>
        <p:spPr/>
        <p:txBody>
          <a:bodyPr/>
          <a:lstStyle/>
          <a:p>
            <a:fld id="{2D1DC3B8-BDCA-4DC8-8D85-2125965E6C03}" type="slidenum">
              <a:rPr lang="en-US" altLang="en-US" smtClean="0"/>
              <a:pPr/>
              <a:t>20</a:t>
            </a:fld>
            <a:endParaRPr lang="en-US" altLang="en-US"/>
          </a:p>
        </p:txBody>
      </p:sp>
      <p:pic>
        <p:nvPicPr>
          <p:cNvPr id="7" name="Picture 6">
            <a:extLst>
              <a:ext uri="{FF2B5EF4-FFF2-40B4-BE49-F238E27FC236}">
                <a16:creationId xmlns:a16="http://schemas.microsoft.com/office/drawing/2014/main" id="{C5F22DA4-0280-4E99-899A-0F45DA76A748}"/>
              </a:ext>
            </a:extLst>
          </p:cNvPr>
          <p:cNvPicPr>
            <a:picLocks noChangeAspect="1"/>
          </p:cNvPicPr>
          <p:nvPr/>
        </p:nvPicPr>
        <p:blipFill>
          <a:blip r:embed="rId2"/>
          <a:stretch>
            <a:fillRect/>
          </a:stretch>
        </p:blipFill>
        <p:spPr>
          <a:xfrm>
            <a:off x="119062" y="1524000"/>
            <a:ext cx="8905875" cy="4152900"/>
          </a:xfrm>
          <a:prstGeom prst="rect">
            <a:avLst/>
          </a:prstGeom>
        </p:spPr>
      </p:pic>
    </p:spTree>
    <p:extLst>
      <p:ext uri="{BB962C8B-B14F-4D97-AF65-F5344CB8AC3E}">
        <p14:creationId xmlns:p14="http://schemas.microsoft.com/office/powerpoint/2010/main" val="18315190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010D7-7A8A-4C43-A5CB-23209625420D}"/>
              </a:ext>
            </a:extLst>
          </p:cNvPr>
          <p:cNvSpPr>
            <a:spLocks noGrp="1"/>
          </p:cNvSpPr>
          <p:nvPr>
            <p:ph type="title"/>
          </p:nvPr>
        </p:nvSpPr>
        <p:spPr/>
        <p:txBody>
          <a:bodyPr/>
          <a:lstStyle/>
          <a:p>
            <a:pPr algn="ctr"/>
            <a:r>
              <a:rPr lang="en-IN" dirty="0"/>
              <a:t>Linked List</a:t>
            </a:r>
          </a:p>
        </p:txBody>
      </p:sp>
      <p:sp>
        <p:nvSpPr>
          <p:cNvPr id="3" name="Content Placeholder 2">
            <a:extLst>
              <a:ext uri="{FF2B5EF4-FFF2-40B4-BE49-F238E27FC236}">
                <a16:creationId xmlns:a16="http://schemas.microsoft.com/office/drawing/2014/main" id="{90571BD5-BC60-4BD9-99E1-93741D53CE2B}"/>
              </a:ext>
            </a:extLst>
          </p:cNvPr>
          <p:cNvSpPr>
            <a:spLocks noGrp="1"/>
          </p:cNvSpPr>
          <p:nvPr>
            <p:ph idx="1"/>
          </p:nvPr>
        </p:nvSpPr>
        <p:spPr>
          <a:xfrm>
            <a:off x="628650" y="1825625"/>
            <a:ext cx="7886700" cy="1755775"/>
          </a:xfrm>
        </p:spPr>
        <p:txBody>
          <a:bodyPr/>
          <a:lstStyle/>
          <a:p>
            <a:pPr algn="l"/>
            <a:r>
              <a:rPr lang="en-US" b="0" i="0" dirty="0">
                <a:solidFill>
                  <a:srgbClr val="337AB7"/>
                </a:solidFill>
                <a:effectLst/>
                <a:latin typeface="Open Sans" panose="020B0606030504020204" pitchFamily="34" charset="0"/>
              </a:rPr>
              <a:t>Reference to the next node</a:t>
            </a:r>
          </a:p>
          <a:p>
            <a:pPr marL="0" indent="0" algn="l">
              <a:buNone/>
            </a:pPr>
            <a:r>
              <a:rPr lang="en-US" b="0" i="0" dirty="0">
                <a:solidFill>
                  <a:srgbClr val="161616"/>
                </a:solidFill>
                <a:effectLst/>
                <a:latin typeface="Open Sans" panose="020B0606030504020204" pitchFamily="34" charset="0"/>
              </a:rPr>
              <a:t>It will hold the next nodes address.</a:t>
            </a:r>
          </a:p>
          <a:p>
            <a:pPr marL="0" indent="0">
              <a:buNone/>
            </a:pPr>
            <a:endParaRPr lang="en-IN" dirty="0"/>
          </a:p>
        </p:txBody>
      </p:sp>
      <p:sp>
        <p:nvSpPr>
          <p:cNvPr id="4" name="Date Placeholder 3">
            <a:extLst>
              <a:ext uri="{FF2B5EF4-FFF2-40B4-BE49-F238E27FC236}">
                <a16:creationId xmlns:a16="http://schemas.microsoft.com/office/drawing/2014/main" id="{6ED69B72-A12C-4DD6-B3A2-2B6BB92A685D}"/>
              </a:ext>
            </a:extLst>
          </p:cNvPr>
          <p:cNvSpPr>
            <a:spLocks noGrp="1"/>
          </p:cNvSpPr>
          <p:nvPr>
            <p:ph type="dt" sz="half" idx="10"/>
          </p:nvPr>
        </p:nvSpPr>
        <p:spPr/>
        <p:txBody>
          <a:bodyPr/>
          <a:lstStyle/>
          <a:p>
            <a:pPr>
              <a:defRPr/>
            </a:pPr>
            <a:fld id="{87C6733B-4A62-4E31-AF74-F2295A1CA8F0}" type="datetime1">
              <a:rPr lang="en-US" smtClean="0"/>
              <a:t>6/23/2021</a:t>
            </a:fld>
            <a:endParaRPr lang="en-US"/>
          </a:p>
        </p:txBody>
      </p:sp>
      <p:sp>
        <p:nvSpPr>
          <p:cNvPr id="5" name="Footer Placeholder 4">
            <a:extLst>
              <a:ext uri="{FF2B5EF4-FFF2-40B4-BE49-F238E27FC236}">
                <a16:creationId xmlns:a16="http://schemas.microsoft.com/office/drawing/2014/main" id="{056C042F-7F00-480B-8FCA-CE95D622689C}"/>
              </a:ext>
            </a:extLst>
          </p:cNvPr>
          <p:cNvSpPr>
            <a:spLocks noGrp="1"/>
          </p:cNvSpPr>
          <p:nvPr>
            <p:ph type="ftr" sz="quarter" idx="11"/>
          </p:nvPr>
        </p:nvSpPr>
        <p:spPr/>
        <p:txBody>
          <a:bodyPr/>
          <a:lstStyle/>
          <a:p>
            <a:pPr>
              <a:defRPr/>
            </a:pPr>
            <a:r>
              <a:rPr lang="en-US"/>
              <a:t>JSPM's RSCOE</a:t>
            </a:r>
          </a:p>
        </p:txBody>
      </p:sp>
      <p:sp>
        <p:nvSpPr>
          <p:cNvPr id="6" name="Slide Number Placeholder 5">
            <a:extLst>
              <a:ext uri="{FF2B5EF4-FFF2-40B4-BE49-F238E27FC236}">
                <a16:creationId xmlns:a16="http://schemas.microsoft.com/office/drawing/2014/main" id="{F1ED0337-426E-481C-9099-F227F9448BAB}"/>
              </a:ext>
            </a:extLst>
          </p:cNvPr>
          <p:cNvSpPr>
            <a:spLocks noGrp="1"/>
          </p:cNvSpPr>
          <p:nvPr>
            <p:ph type="sldNum" sz="quarter" idx="12"/>
          </p:nvPr>
        </p:nvSpPr>
        <p:spPr/>
        <p:txBody>
          <a:bodyPr/>
          <a:lstStyle/>
          <a:p>
            <a:fld id="{2D1DC3B8-BDCA-4DC8-8D85-2125965E6C03}" type="slidenum">
              <a:rPr lang="en-US" altLang="en-US" smtClean="0"/>
              <a:pPr/>
              <a:t>21</a:t>
            </a:fld>
            <a:endParaRPr lang="en-US" altLang="en-US"/>
          </a:p>
        </p:txBody>
      </p:sp>
      <p:pic>
        <p:nvPicPr>
          <p:cNvPr id="8" name="Picture 7">
            <a:extLst>
              <a:ext uri="{FF2B5EF4-FFF2-40B4-BE49-F238E27FC236}">
                <a16:creationId xmlns:a16="http://schemas.microsoft.com/office/drawing/2014/main" id="{8C799C2D-CE10-4DB6-B97D-120DD98F1DE7}"/>
              </a:ext>
            </a:extLst>
          </p:cNvPr>
          <p:cNvPicPr>
            <a:picLocks noChangeAspect="1"/>
          </p:cNvPicPr>
          <p:nvPr/>
        </p:nvPicPr>
        <p:blipFill>
          <a:blip r:embed="rId2"/>
          <a:stretch>
            <a:fillRect/>
          </a:stretch>
        </p:blipFill>
        <p:spPr>
          <a:xfrm>
            <a:off x="1219200" y="3701096"/>
            <a:ext cx="6057900" cy="1504950"/>
          </a:xfrm>
          <a:prstGeom prst="rect">
            <a:avLst/>
          </a:prstGeom>
        </p:spPr>
      </p:pic>
    </p:spTree>
    <p:extLst>
      <p:ext uri="{BB962C8B-B14F-4D97-AF65-F5344CB8AC3E}">
        <p14:creationId xmlns:p14="http://schemas.microsoft.com/office/powerpoint/2010/main" val="29599791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BA91F-CE26-4142-96EF-9C76ED44F5C8}"/>
              </a:ext>
            </a:extLst>
          </p:cNvPr>
          <p:cNvSpPr>
            <a:spLocks noGrp="1"/>
          </p:cNvSpPr>
          <p:nvPr>
            <p:ph type="title"/>
          </p:nvPr>
        </p:nvSpPr>
        <p:spPr/>
        <p:txBody>
          <a:bodyPr/>
          <a:lstStyle/>
          <a:p>
            <a:pPr algn="ctr"/>
            <a:r>
              <a:rPr lang="en-IN" dirty="0"/>
              <a:t>Linked List</a:t>
            </a:r>
          </a:p>
        </p:txBody>
      </p:sp>
      <p:sp>
        <p:nvSpPr>
          <p:cNvPr id="3" name="Content Placeholder 2">
            <a:extLst>
              <a:ext uri="{FF2B5EF4-FFF2-40B4-BE49-F238E27FC236}">
                <a16:creationId xmlns:a16="http://schemas.microsoft.com/office/drawing/2014/main" id="{4D3D34CC-2E52-4A24-8618-931570C1B94A}"/>
              </a:ext>
            </a:extLst>
          </p:cNvPr>
          <p:cNvSpPr>
            <a:spLocks noGrp="1"/>
          </p:cNvSpPr>
          <p:nvPr>
            <p:ph idx="1"/>
          </p:nvPr>
        </p:nvSpPr>
        <p:spPr/>
        <p:txBody>
          <a:bodyPr/>
          <a:lstStyle/>
          <a:p>
            <a:pPr marL="0" indent="0">
              <a:buNone/>
            </a:pPr>
            <a:r>
              <a:rPr lang="en-US" b="0" i="0" dirty="0">
                <a:solidFill>
                  <a:srgbClr val="337AB7"/>
                </a:solidFill>
                <a:effectLst/>
                <a:latin typeface="Open Sans" panose="020B0606030504020204" pitchFamily="34" charset="0"/>
              </a:rPr>
              <a:t>Selecting a data type for the linked list</a:t>
            </a:r>
          </a:p>
          <a:p>
            <a:pPr algn="l"/>
            <a:r>
              <a:rPr lang="en-US" b="0" i="0" dirty="0">
                <a:solidFill>
                  <a:srgbClr val="161616"/>
                </a:solidFill>
                <a:effectLst/>
                <a:latin typeface="Open Sans" panose="020B0606030504020204" pitchFamily="34" charset="0"/>
              </a:rPr>
              <a:t>As we discussed earlier, each node in a linked list has two parts.</a:t>
            </a:r>
          </a:p>
          <a:p>
            <a:pPr algn="l"/>
            <a:endParaRPr lang="en-US" b="0" i="0" dirty="0">
              <a:solidFill>
                <a:srgbClr val="161616"/>
              </a:solidFill>
              <a:effectLst/>
              <a:latin typeface="Open Sans" panose="020B0606030504020204" pitchFamily="34" charset="0"/>
            </a:endParaRPr>
          </a:p>
          <a:p>
            <a:pPr marL="514350" indent="-514350" algn="l">
              <a:buFont typeface="+mj-lt"/>
              <a:buAutoNum type="arabicPeriod"/>
            </a:pPr>
            <a:r>
              <a:rPr lang="en-US" b="1" i="0" dirty="0">
                <a:solidFill>
                  <a:srgbClr val="161616"/>
                </a:solidFill>
                <a:effectLst/>
                <a:latin typeface="Open Sans" panose="020B0606030504020204" pitchFamily="34" charset="0"/>
              </a:rPr>
              <a:t>Data</a:t>
            </a:r>
            <a:r>
              <a:rPr lang="en-US" b="0" i="0" dirty="0">
                <a:solidFill>
                  <a:srgbClr val="161616"/>
                </a:solidFill>
                <a:effectLst/>
                <a:latin typeface="Open Sans" panose="020B0606030504020204" pitchFamily="34" charset="0"/>
              </a:rPr>
              <a:t> - it can be any data type. </a:t>
            </a:r>
            <a:r>
              <a:rPr lang="en-US" b="0" i="0" dirty="0" err="1">
                <a:solidFill>
                  <a:srgbClr val="161616"/>
                </a:solidFill>
                <a:effectLst/>
                <a:latin typeface="Open Sans" panose="020B0606030504020204" pitchFamily="34" charset="0"/>
              </a:rPr>
              <a:t>int,char,float,double</a:t>
            </a:r>
            <a:r>
              <a:rPr lang="en-US" b="0" i="0" dirty="0">
                <a:solidFill>
                  <a:srgbClr val="161616"/>
                </a:solidFill>
                <a:effectLst/>
                <a:latin typeface="Open Sans" panose="020B0606030504020204" pitchFamily="34" charset="0"/>
              </a:rPr>
              <a:t> etc.</a:t>
            </a:r>
          </a:p>
          <a:p>
            <a:pPr marL="514350" indent="-514350">
              <a:buFont typeface="+mj-lt"/>
              <a:buAutoNum type="arabicPeriod"/>
            </a:pPr>
            <a:r>
              <a:rPr lang="en-US" b="1" i="0" dirty="0">
                <a:solidFill>
                  <a:srgbClr val="161616"/>
                </a:solidFill>
                <a:effectLst/>
                <a:latin typeface="Open Sans" panose="020B0606030504020204" pitchFamily="34" charset="0"/>
              </a:rPr>
              <a:t>Reference Part</a:t>
            </a:r>
            <a:r>
              <a:rPr lang="en-US" b="0" i="0" dirty="0">
                <a:solidFill>
                  <a:srgbClr val="161616"/>
                </a:solidFill>
                <a:effectLst/>
                <a:latin typeface="Open Sans" panose="020B0606030504020204" pitchFamily="34" charset="0"/>
              </a:rPr>
              <a:t> - It will hold the address of the next node. So, it is a type pointer.</a:t>
            </a:r>
            <a:endParaRPr lang="en-US" b="0" i="0" dirty="0">
              <a:solidFill>
                <a:srgbClr val="337AB7"/>
              </a:solidFill>
              <a:effectLst/>
              <a:latin typeface="Open Sans" panose="020B0606030504020204" pitchFamily="34" charset="0"/>
            </a:endParaRPr>
          </a:p>
          <a:p>
            <a:pPr marL="0" indent="0">
              <a:buNone/>
            </a:pPr>
            <a:endParaRPr lang="en-IN" dirty="0"/>
          </a:p>
        </p:txBody>
      </p:sp>
      <p:sp>
        <p:nvSpPr>
          <p:cNvPr id="4" name="Date Placeholder 3">
            <a:extLst>
              <a:ext uri="{FF2B5EF4-FFF2-40B4-BE49-F238E27FC236}">
                <a16:creationId xmlns:a16="http://schemas.microsoft.com/office/drawing/2014/main" id="{541E7808-2EC5-4C31-95E2-A48EBBCC4E36}"/>
              </a:ext>
            </a:extLst>
          </p:cNvPr>
          <p:cNvSpPr>
            <a:spLocks noGrp="1"/>
          </p:cNvSpPr>
          <p:nvPr>
            <p:ph type="dt" sz="half" idx="10"/>
          </p:nvPr>
        </p:nvSpPr>
        <p:spPr/>
        <p:txBody>
          <a:bodyPr/>
          <a:lstStyle/>
          <a:p>
            <a:pPr>
              <a:defRPr/>
            </a:pPr>
            <a:fld id="{87C6733B-4A62-4E31-AF74-F2295A1CA8F0}" type="datetime1">
              <a:rPr lang="en-US" smtClean="0"/>
              <a:t>6/23/2021</a:t>
            </a:fld>
            <a:endParaRPr lang="en-US"/>
          </a:p>
        </p:txBody>
      </p:sp>
      <p:sp>
        <p:nvSpPr>
          <p:cNvPr id="5" name="Footer Placeholder 4">
            <a:extLst>
              <a:ext uri="{FF2B5EF4-FFF2-40B4-BE49-F238E27FC236}">
                <a16:creationId xmlns:a16="http://schemas.microsoft.com/office/drawing/2014/main" id="{8FAC6375-492E-439A-8C33-54DF4F34E23C}"/>
              </a:ext>
            </a:extLst>
          </p:cNvPr>
          <p:cNvSpPr>
            <a:spLocks noGrp="1"/>
          </p:cNvSpPr>
          <p:nvPr>
            <p:ph type="ftr" sz="quarter" idx="11"/>
          </p:nvPr>
        </p:nvSpPr>
        <p:spPr/>
        <p:txBody>
          <a:bodyPr/>
          <a:lstStyle/>
          <a:p>
            <a:pPr>
              <a:defRPr/>
            </a:pPr>
            <a:r>
              <a:rPr lang="en-US"/>
              <a:t>JSPM's RSCOE</a:t>
            </a:r>
          </a:p>
        </p:txBody>
      </p:sp>
      <p:sp>
        <p:nvSpPr>
          <p:cNvPr id="6" name="Slide Number Placeholder 5">
            <a:extLst>
              <a:ext uri="{FF2B5EF4-FFF2-40B4-BE49-F238E27FC236}">
                <a16:creationId xmlns:a16="http://schemas.microsoft.com/office/drawing/2014/main" id="{6B777B3E-D750-4166-B046-4DB3AAB53FC0}"/>
              </a:ext>
            </a:extLst>
          </p:cNvPr>
          <p:cNvSpPr>
            <a:spLocks noGrp="1"/>
          </p:cNvSpPr>
          <p:nvPr>
            <p:ph type="sldNum" sz="quarter" idx="12"/>
          </p:nvPr>
        </p:nvSpPr>
        <p:spPr/>
        <p:txBody>
          <a:bodyPr/>
          <a:lstStyle/>
          <a:p>
            <a:fld id="{2D1DC3B8-BDCA-4DC8-8D85-2125965E6C03}" type="slidenum">
              <a:rPr lang="en-US" altLang="en-US" smtClean="0"/>
              <a:pPr/>
              <a:t>22</a:t>
            </a:fld>
            <a:endParaRPr lang="en-US" altLang="en-US"/>
          </a:p>
        </p:txBody>
      </p:sp>
    </p:spTree>
    <p:extLst>
      <p:ext uri="{BB962C8B-B14F-4D97-AF65-F5344CB8AC3E}">
        <p14:creationId xmlns:p14="http://schemas.microsoft.com/office/powerpoint/2010/main" val="5899083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BA91F-CE26-4142-96EF-9C76ED44F5C8}"/>
              </a:ext>
            </a:extLst>
          </p:cNvPr>
          <p:cNvSpPr>
            <a:spLocks noGrp="1"/>
          </p:cNvSpPr>
          <p:nvPr>
            <p:ph type="title"/>
          </p:nvPr>
        </p:nvSpPr>
        <p:spPr/>
        <p:txBody>
          <a:bodyPr/>
          <a:lstStyle/>
          <a:p>
            <a:pPr algn="ctr"/>
            <a:r>
              <a:rPr lang="en-IN" dirty="0"/>
              <a:t>Linked List</a:t>
            </a:r>
          </a:p>
        </p:txBody>
      </p:sp>
      <p:sp>
        <p:nvSpPr>
          <p:cNvPr id="3" name="Content Placeholder 2">
            <a:extLst>
              <a:ext uri="{FF2B5EF4-FFF2-40B4-BE49-F238E27FC236}">
                <a16:creationId xmlns:a16="http://schemas.microsoft.com/office/drawing/2014/main" id="{4D3D34CC-2E52-4A24-8618-931570C1B94A}"/>
              </a:ext>
            </a:extLst>
          </p:cNvPr>
          <p:cNvSpPr>
            <a:spLocks noGrp="1"/>
          </p:cNvSpPr>
          <p:nvPr>
            <p:ph idx="1"/>
          </p:nvPr>
        </p:nvSpPr>
        <p:spPr>
          <a:xfrm>
            <a:off x="628650" y="1521145"/>
            <a:ext cx="7886700" cy="2365375"/>
          </a:xfrm>
        </p:spPr>
        <p:txBody>
          <a:bodyPr/>
          <a:lstStyle/>
          <a:p>
            <a:pPr marL="0" indent="0">
              <a:buNone/>
            </a:pPr>
            <a:r>
              <a:rPr lang="en-US" b="0" i="0" dirty="0">
                <a:solidFill>
                  <a:srgbClr val="337AB7"/>
                </a:solidFill>
                <a:effectLst/>
                <a:latin typeface="Open Sans" panose="020B0606030504020204" pitchFamily="34" charset="0"/>
              </a:rPr>
              <a:t>Selecting a data type for the linked list</a:t>
            </a:r>
          </a:p>
          <a:p>
            <a:pPr marL="514350" indent="-514350" algn="l">
              <a:buFont typeface="+mj-lt"/>
              <a:buAutoNum type="arabicPeriod"/>
            </a:pPr>
            <a:r>
              <a:rPr lang="en-US" b="1" i="0" dirty="0">
                <a:solidFill>
                  <a:srgbClr val="161616"/>
                </a:solidFill>
                <a:effectLst/>
                <a:latin typeface="Open Sans" panose="020B0606030504020204" pitchFamily="34" charset="0"/>
              </a:rPr>
              <a:t>Data</a:t>
            </a:r>
            <a:r>
              <a:rPr lang="en-US" b="0" i="0" dirty="0">
                <a:solidFill>
                  <a:srgbClr val="161616"/>
                </a:solidFill>
                <a:effectLst/>
                <a:latin typeface="Open Sans" panose="020B0606030504020204" pitchFamily="34" charset="0"/>
              </a:rPr>
              <a:t> - it can be any data type. </a:t>
            </a:r>
            <a:r>
              <a:rPr lang="en-US" b="0" i="0" dirty="0" err="1">
                <a:solidFill>
                  <a:srgbClr val="161616"/>
                </a:solidFill>
                <a:effectLst/>
                <a:latin typeface="Open Sans" panose="020B0606030504020204" pitchFamily="34" charset="0"/>
              </a:rPr>
              <a:t>int,char,float,double</a:t>
            </a:r>
            <a:r>
              <a:rPr lang="en-US" b="0" i="0" dirty="0">
                <a:solidFill>
                  <a:srgbClr val="161616"/>
                </a:solidFill>
                <a:effectLst/>
                <a:latin typeface="Open Sans" panose="020B0606030504020204" pitchFamily="34" charset="0"/>
              </a:rPr>
              <a:t> etc.</a:t>
            </a:r>
          </a:p>
          <a:p>
            <a:pPr marL="514350" indent="-514350">
              <a:buFont typeface="+mj-lt"/>
              <a:buAutoNum type="arabicPeriod"/>
            </a:pPr>
            <a:r>
              <a:rPr lang="en-US" b="1" i="0" dirty="0">
                <a:solidFill>
                  <a:srgbClr val="161616"/>
                </a:solidFill>
                <a:effectLst/>
                <a:latin typeface="Open Sans" panose="020B0606030504020204" pitchFamily="34" charset="0"/>
              </a:rPr>
              <a:t>Reference Part</a:t>
            </a:r>
            <a:r>
              <a:rPr lang="en-US" b="0" i="0" dirty="0">
                <a:solidFill>
                  <a:srgbClr val="161616"/>
                </a:solidFill>
                <a:effectLst/>
                <a:latin typeface="Open Sans" panose="020B0606030504020204" pitchFamily="34" charset="0"/>
              </a:rPr>
              <a:t> - It will hold the address of the next node. So, it is a type pointer.</a:t>
            </a:r>
            <a:endParaRPr lang="en-US" b="0" i="0" dirty="0">
              <a:solidFill>
                <a:srgbClr val="337AB7"/>
              </a:solidFill>
              <a:effectLst/>
              <a:latin typeface="Open Sans" panose="020B0606030504020204" pitchFamily="34" charset="0"/>
            </a:endParaRPr>
          </a:p>
          <a:p>
            <a:pPr marL="0" indent="0">
              <a:buNone/>
            </a:pPr>
            <a:endParaRPr lang="en-IN" dirty="0"/>
          </a:p>
        </p:txBody>
      </p:sp>
      <p:sp>
        <p:nvSpPr>
          <p:cNvPr id="4" name="Date Placeholder 3">
            <a:extLst>
              <a:ext uri="{FF2B5EF4-FFF2-40B4-BE49-F238E27FC236}">
                <a16:creationId xmlns:a16="http://schemas.microsoft.com/office/drawing/2014/main" id="{541E7808-2EC5-4C31-95E2-A48EBBCC4E36}"/>
              </a:ext>
            </a:extLst>
          </p:cNvPr>
          <p:cNvSpPr>
            <a:spLocks noGrp="1"/>
          </p:cNvSpPr>
          <p:nvPr>
            <p:ph type="dt" sz="half" idx="10"/>
          </p:nvPr>
        </p:nvSpPr>
        <p:spPr/>
        <p:txBody>
          <a:bodyPr/>
          <a:lstStyle/>
          <a:p>
            <a:pPr>
              <a:defRPr/>
            </a:pPr>
            <a:fld id="{87C6733B-4A62-4E31-AF74-F2295A1CA8F0}" type="datetime1">
              <a:rPr lang="en-US" smtClean="0"/>
              <a:t>6/23/2021</a:t>
            </a:fld>
            <a:endParaRPr lang="en-US"/>
          </a:p>
        </p:txBody>
      </p:sp>
      <p:sp>
        <p:nvSpPr>
          <p:cNvPr id="5" name="Footer Placeholder 4">
            <a:extLst>
              <a:ext uri="{FF2B5EF4-FFF2-40B4-BE49-F238E27FC236}">
                <a16:creationId xmlns:a16="http://schemas.microsoft.com/office/drawing/2014/main" id="{8FAC6375-492E-439A-8C33-54DF4F34E23C}"/>
              </a:ext>
            </a:extLst>
          </p:cNvPr>
          <p:cNvSpPr>
            <a:spLocks noGrp="1"/>
          </p:cNvSpPr>
          <p:nvPr>
            <p:ph type="ftr" sz="quarter" idx="11"/>
          </p:nvPr>
        </p:nvSpPr>
        <p:spPr/>
        <p:txBody>
          <a:bodyPr/>
          <a:lstStyle/>
          <a:p>
            <a:pPr>
              <a:defRPr/>
            </a:pPr>
            <a:r>
              <a:rPr lang="en-US"/>
              <a:t>JSPM's RSCOE</a:t>
            </a:r>
          </a:p>
        </p:txBody>
      </p:sp>
      <p:sp>
        <p:nvSpPr>
          <p:cNvPr id="6" name="Slide Number Placeholder 5">
            <a:extLst>
              <a:ext uri="{FF2B5EF4-FFF2-40B4-BE49-F238E27FC236}">
                <a16:creationId xmlns:a16="http://schemas.microsoft.com/office/drawing/2014/main" id="{6B777B3E-D750-4166-B046-4DB3AAB53FC0}"/>
              </a:ext>
            </a:extLst>
          </p:cNvPr>
          <p:cNvSpPr>
            <a:spLocks noGrp="1"/>
          </p:cNvSpPr>
          <p:nvPr>
            <p:ph type="sldNum" sz="quarter" idx="12"/>
          </p:nvPr>
        </p:nvSpPr>
        <p:spPr/>
        <p:txBody>
          <a:bodyPr/>
          <a:lstStyle/>
          <a:p>
            <a:fld id="{2D1DC3B8-BDCA-4DC8-8D85-2125965E6C03}" type="slidenum">
              <a:rPr lang="en-US" altLang="en-US" smtClean="0"/>
              <a:pPr/>
              <a:t>23</a:t>
            </a:fld>
            <a:endParaRPr lang="en-US" altLang="en-US"/>
          </a:p>
        </p:txBody>
      </p:sp>
      <p:pic>
        <p:nvPicPr>
          <p:cNvPr id="8" name="Picture 7">
            <a:extLst>
              <a:ext uri="{FF2B5EF4-FFF2-40B4-BE49-F238E27FC236}">
                <a16:creationId xmlns:a16="http://schemas.microsoft.com/office/drawing/2014/main" id="{FC0F2763-C64D-43E7-8869-02E6D1CCC655}"/>
              </a:ext>
            </a:extLst>
          </p:cNvPr>
          <p:cNvPicPr>
            <a:picLocks noChangeAspect="1"/>
          </p:cNvPicPr>
          <p:nvPr/>
        </p:nvPicPr>
        <p:blipFill>
          <a:blip r:embed="rId2"/>
          <a:stretch>
            <a:fillRect/>
          </a:stretch>
        </p:blipFill>
        <p:spPr>
          <a:xfrm>
            <a:off x="438150" y="3799526"/>
            <a:ext cx="8267700" cy="2486025"/>
          </a:xfrm>
          <a:prstGeom prst="rect">
            <a:avLst/>
          </a:prstGeom>
        </p:spPr>
      </p:pic>
    </p:spTree>
    <p:extLst>
      <p:ext uri="{BB962C8B-B14F-4D97-AF65-F5344CB8AC3E}">
        <p14:creationId xmlns:p14="http://schemas.microsoft.com/office/powerpoint/2010/main" val="22746905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BA91F-CE26-4142-96EF-9C76ED44F5C8}"/>
              </a:ext>
            </a:extLst>
          </p:cNvPr>
          <p:cNvSpPr>
            <a:spLocks noGrp="1"/>
          </p:cNvSpPr>
          <p:nvPr>
            <p:ph type="title"/>
          </p:nvPr>
        </p:nvSpPr>
        <p:spPr/>
        <p:txBody>
          <a:bodyPr/>
          <a:lstStyle/>
          <a:p>
            <a:pPr algn="ctr"/>
            <a:r>
              <a:rPr lang="en-IN" dirty="0"/>
              <a:t>Linked List</a:t>
            </a:r>
          </a:p>
        </p:txBody>
      </p:sp>
      <p:sp>
        <p:nvSpPr>
          <p:cNvPr id="4" name="Date Placeholder 3">
            <a:extLst>
              <a:ext uri="{FF2B5EF4-FFF2-40B4-BE49-F238E27FC236}">
                <a16:creationId xmlns:a16="http://schemas.microsoft.com/office/drawing/2014/main" id="{541E7808-2EC5-4C31-95E2-A48EBBCC4E36}"/>
              </a:ext>
            </a:extLst>
          </p:cNvPr>
          <p:cNvSpPr>
            <a:spLocks noGrp="1"/>
          </p:cNvSpPr>
          <p:nvPr>
            <p:ph type="dt" sz="half" idx="10"/>
          </p:nvPr>
        </p:nvSpPr>
        <p:spPr/>
        <p:txBody>
          <a:bodyPr/>
          <a:lstStyle/>
          <a:p>
            <a:pPr>
              <a:defRPr/>
            </a:pPr>
            <a:fld id="{87C6733B-4A62-4E31-AF74-F2295A1CA8F0}" type="datetime1">
              <a:rPr lang="en-US" smtClean="0"/>
              <a:t>6/23/2021</a:t>
            </a:fld>
            <a:endParaRPr lang="en-US"/>
          </a:p>
        </p:txBody>
      </p:sp>
      <p:sp>
        <p:nvSpPr>
          <p:cNvPr id="5" name="Footer Placeholder 4">
            <a:extLst>
              <a:ext uri="{FF2B5EF4-FFF2-40B4-BE49-F238E27FC236}">
                <a16:creationId xmlns:a16="http://schemas.microsoft.com/office/drawing/2014/main" id="{8FAC6375-492E-439A-8C33-54DF4F34E23C}"/>
              </a:ext>
            </a:extLst>
          </p:cNvPr>
          <p:cNvSpPr>
            <a:spLocks noGrp="1"/>
          </p:cNvSpPr>
          <p:nvPr>
            <p:ph type="ftr" sz="quarter" idx="11"/>
          </p:nvPr>
        </p:nvSpPr>
        <p:spPr/>
        <p:txBody>
          <a:bodyPr/>
          <a:lstStyle/>
          <a:p>
            <a:pPr>
              <a:defRPr/>
            </a:pPr>
            <a:r>
              <a:rPr lang="en-US"/>
              <a:t>JSPM's RSCOE</a:t>
            </a:r>
          </a:p>
        </p:txBody>
      </p:sp>
      <p:sp>
        <p:nvSpPr>
          <p:cNvPr id="6" name="Slide Number Placeholder 5">
            <a:extLst>
              <a:ext uri="{FF2B5EF4-FFF2-40B4-BE49-F238E27FC236}">
                <a16:creationId xmlns:a16="http://schemas.microsoft.com/office/drawing/2014/main" id="{6B777B3E-D750-4166-B046-4DB3AAB53FC0}"/>
              </a:ext>
            </a:extLst>
          </p:cNvPr>
          <p:cNvSpPr>
            <a:spLocks noGrp="1"/>
          </p:cNvSpPr>
          <p:nvPr>
            <p:ph type="sldNum" sz="quarter" idx="12"/>
          </p:nvPr>
        </p:nvSpPr>
        <p:spPr/>
        <p:txBody>
          <a:bodyPr/>
          <a:lstStyle/>
          <a:p>
            <a:fld id="{2D1DC3B8-BDCA-4DC8-8D85-2125965E6C03}" type="slidenum">
              <a:rPr lang="en-US" altLang="en-US" smtClean="0"/>
              <a:pPr/>
              <a:t>24</a:t>
            </a:fld>
            <a:endParaRPr lang="en-US" altLang="en-US"/>
          </a:p>
        </p:txBody>
      </p:sp>
      <p:pic>
        <p:nvPicPr>
          <p:cNvPr id="9" name="Picture 8">
            <a:extLst>
              <a:ext uri="{FF2B5EF4-FFF2-40B4-BE49-F238E27FC236}">
                <a16:creationId xmlns:a16="http://schemas.microsoft.com/office/drawing/2014/main" id="{F45606F1-5142-4639-8B8A-86A15B062F56}"/>
              </a:ext>
            </a:extLst>
          </p:cNvPr>
          <p:cNvPicPr>
            <a:picLocks noChangeAspect="1"/>
          </p:cNvPicPr>
          <p:nvPr/>
        </p:nvPicPr>
        <p:blipFill>
          <a:blip r:embed="rId2"/>
          <a:stretch>
            <a:fillRect/>
          </a:stretch>
        </p:blipFill>
        <p:spPr>
          <a:xfrm>
            <a:off x="-10160" y="1371600"/>
            <a:ext cx="9144000" cy="4819613"/>
          </a:xfrm>
          <a:prstGeom prst="rect">
            <a:avLst/>
          </a:prstGeom>
        </p:spPr>
      </p:pic>
    </p:spTree>
    <p:extLst>
      <p:ext uri="{BB962C8B-B14F-4D97-AF65-F5344CB8AC3E}">
        <p14:creationId xmlns:p14="http://schemas.microsoft.com/office/powerpoint/2010/main" val="9606753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BA91F-CE26-4142-96EF-9C76ED44F5C8}"/>
              </a:ext>
            </a:extLst>
          </p:cNvPr>
          <p:cNvSpPr>
            <a:spLocks noGrp="1"/>
          </p:cNvSpPr>
          <p:nvPr>
            <p:ph type="title"/>
          </p:nvPr>
        </p:nvSpPr>
        <p:spPr/>
        <p:txBody>
          <a:bodyPr/>
          <a:lstStyle/>
          <a:p>
            <a:pPr algn="ctr"/>
            <a:r>
              <a:rPr lang="en-IN" dirty="0"/>
              <a:t>Linked List</a:t>
            </a:r>
          </a:p>
        </p:txBody>
      </p:sp>
      <p:sp>
        <p:nvSpPr>
          <p:cNvPr id="4" name="Date Placeholder 3">
            <a:extLst>
              <a:ext uri="{FF2B5EF4-FFF2-40B4-BE49-F238E27FC236}">
                <a16:creationId xmlns:a16="http://schemas.microsoft.com/office/drawing/2014/main" id="{541E7808-2EC5-4C31-95E2-A48EBBCC4E36}"/>
              </a:ext>
            </a:extLst>
          </p:cNvPr>
          <p:cNvSpPr>
            <a:spLocks noGrp="1"/>
          </p:cNvSpPr>
          <p:nvPr>
            <p:ph type="dt" sz="half" idx="10"/>
          </p:nvPr>
        </p:nvSpPr>
        <p:spPr/>
        <p:txBody>
          <a:bodyPr/>
          <a:lstStyle/>
          <a:p>
            <a:pPr>
              <a:defRPr/>
            </a:pPr>
            <a:fld id="{87C6733B-4A62-4E31-AF74-F2295A1CA8F0}" type="datetime1">
              <a:rPr lang="en-US" smtClean="0"/>
              <a:t>6/23/2021</a:t>
            </a:fld>
            <a:endParaRPr lang="en-US"/>
          </a:p>
        </p:txBody>
      </p:sp>
      <p:sp>
        <p:nvSpPr>
          <p:cNvPr id="5" name="Footer Placeholder 4">
            <a:extLst>
              <a:ext uri="{FF2B5EF4-FFF2-40B4-BE49-F238E27FC236}">
                <a16:creationId xmlns:a16="http://schemas.microsoft.com/office/drawing/2014/main" id="{8FAC6375-492E-439A-8C33-54DF4F34E23C}"/>
              </a:ext>
            </a:extLst>
          </p:cNvPr>
          <p:cNvSpPr>
            <a:spLocks noGrp="1"/>
          </p:cNvSpPr>
          <p:nvPr>
            <p:ph type="ftr" sz="quarter" idx="11"/>
          </p:nvPr>
        </p:nvSpPr>
        <p:spPr/>
        <p:txBody>
          <a:bodyPr/>
          <a:lstStyle/>
          <a:p>
            <a:pPr>
              <a:defRPr/>
            </a:pPr>
            <a:r>
              <a:rPr lang="en-US"/>
              <a:t>JSPM's RSCOE</a:t>
            </a:r>
          </a:p>
        </p:txBody>
      </p:sp>
      <p:sp>
        <p:nvSpPr>
          <p:cNvPr id="6" name="Slide Number Placeholder 5">
            <a:extLst>
              <a:ext uri="{FF2B5EF4-FFF2-40B4-BE49-F238E27FC236}">
                <a16:creationId xmlns:a16="http://schemas.microsoft.com/office/drawing/2014/main" id="{6B777B3E-D750-4166-B046-4DB3AAB53FC0}"/>
              </a:ext>
            </a:extLst>
          </p:cNvPr>
          <p:cNvSpPr>
            <a:spLocks noGrp="1"/>
          </p:cNvSpPr>
          <p:nvPr>
            <p:ph type="sldNum" sz="quarter" idx="12"/>
          </p:nvPr>
        </p:nvSpPr>
        <p:spPr/>
        <p:txBody>
          <a:bodyPr/>
          <a:lstStyle/>
          <a:p>
            <a:fld id="{2D1DC3B8-BDCA-4DC8-8D85-2125965E6C03}" type="slidenum">
              <a:rPr lang="en-US" altLang="en-US" smtClean="0"/>
              <a:pPr/>
              <a:t>25</a:t>
            </a:fld>
            <a:endParaRPr lang="en-US" altLang="en-US"/>
          </a:p>
        </p:txBody>
      </p:sp>
      <p:pic>
        <p:nvPicPr>
          <p:cNvPr id="9" name="Picture 8">
            <a:extLst>
              <a:ext uri="{FF2B5EF4-FFF2-40B4-BE49-F238E27FC236}">
                <a16:creationId xmlns:a16="http://schemas.microsoft.com/office/drawing/2014/main" id="{F45606F1-5142-4639-8B8A-86A15B062F56}"/>
              </a:ext>
            </a:extLst>
          </p:cNvPr>
          <p:cNvPicPr>
            <a:picLocks noChangeAspect="1"/>
          </p:cNvPicPr>
          <p:nvPr/>
        </p:nvPicPr>
        <p:blipFill>
          <a:blip r:embed="rId2"/>
          <a:stretch>
            <a:fillRect/>
          </a:stretch>
        </p:blipFill>
        <p:spPr>
          <a:xfrm>
            <a:off x="-10160" y="1371600"/>
            <a:ext cx="9144000" cy="4819613"/>
          </a:xfrm>
          <a:prstGeom prst="rect">
            <a:avLst/>
          </a:prstGeom>
        </p:spPr>
      </p:pic>
      <p:pic>
        <p:nvPicPr>
          <p:cNvPr id="7" name="Picture 6">
            <a:extLst>
              <a:ext uri="{FF2B5EF4-FFF2-40B4-BE49-F238E27FC236}">
                <a16:creationId xmlns:a16="http://schemas.microsoft.com/office/drawing/2014/main" id="{4AE1CA50-EBDE-4EC7-8108-18F0F9E2458D}"/>
              </a:ext>
            </a:extLst>
          </p:cNvPr>
          <p:cNvPicPr>
            <a:picLocks noChangeAspect="1"/>
          </p:cNvPicPr>
          <p:nvPr/>
        </p:nvPicPr>
        <p:blipFill>
          <a:blip r:embed="rId3"/>
          <a:stretch>
            <a:fillRect/>
          </a:stretch>
        </p:blipFill>
        <p:spPr>
          <a:xfrm>
            <a:off x="4953000" y="2867025"/>
            <a:ext cx="3733800" cy="1123950"/>
          </a:xfrm>
          <a:prstGeom prst="rect">
            <a:avLst/>
          </a:prstGeom>
        </p:spPr>
      </p:pic>
    </p:spTree>
    <p:extLst>
      <p:ext uri="{BB962C8B-B14F-4D97-AF65-F5344CB8AC3E}">
        <p14:creationId xmlns:p14="http://schemas.microsoft.com/office/powerpoint/2010/main" val="41415731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01FDB-ECA7-4158-88BB-894E8DC547F7}"/>
              </a:ext>
            </a:extLst>
          </p:cNvPr>
          <p:cNvSpPr>
            <a:spLocks noGrp="1"/>
          </p:cNvSpPr>
          <p:nvPr>
            <p:ph type="title"/>
          </p:nvPr>
        </p:nvSpPr>
        <p:spPr/>
        <p:txBody>
          <a:bodyPr/>
          <a:lstStyle/>
          <a:p>
            <a:pPr algn="ctr"/>
            <a:r>
              <a:rPr lang="en-IN" dirty="0"/>
              <a:t>Linked List</a:t>
            </a:r>
          </a:p>
        </p:txBody>
      </p:sp>
      <p:sp>
        <p:nvSpPr>
          <p:cNvPr id="4" name="Date Placeholder 3">
            <a:extLst>
              <a:ext uri="{FF2B5EF4-FFF2-40B4-BE49-F238E27FC236}">
                <a16:creationId xmlns:a16="http://schemas.microsoft.com/office/drawing/2014/main" id="{96EB7D4A-8F01-4218-B574-3564225C98E6}"/>
              </a:ext>
            </a:extLst>
          </p:cNvPr>
          <p:cNvSpPr>
            <a:spLocks noGrp="1"/>
          </p:cNvSpPr>
          <p:nvPr>
            <p:ph type="dt" sz="half" idx="10"/>
          </p:nvPr>
        </p:nvSpPr>
        <p:spPr/>
        <p:txBody>
          <a:bodyPr/>
          <a:lstStyle/>
          <a:p>
            <a:pPr>
              <a:defRPr/>
            </a:pPr>
            <a:fld id="{87C6733B-4A62-4E31-AF74-F2295A1CA8F0}" type="datetime1">
              <a:rPr lang="en-US" smtClean="0"/>
              <a:t>6/23/2021</a:t>
            </a:fld>
            <a:endParaRPr lang="en-US"/>
          </a:p>
        </p:txBody>
      </p:sp>
      <p:sp>
        <p:nvSpPr>
          <p:cNvPr id="5" name="Footer Placeholder 4">
            <a:extLst>
              <a:ext uri="{FF2B5EF4-FFF2-40B4-BE49-F238E27FC236}">
                <a16:creationId xmlns:a16="http://schemas.microsoft.com/office/drawing/2014/main" id="{8B0CC598-793E-437E-9625-2CBFCE15A549}"/>
              </a:ext>
            </a:extLst>
          </p:cNvPr>
          <p:cNvSpPr>
            <a:spLocks noGrp="1"/>
          </p:cNvSpPr>
          <p:nvPr>
            <p:ph type="ftr" sz="quarter" idx="11"/>
          </p:nvPr>
        </p:nvSpPr>
        <p:spPr/>
        <p:txBody>
          <a:bodyPr/>
          <a:lstStyle/>
          <a:p>
            <a:pPr>
              <a:defRPr/>
            </a:pPr>
            <a:r>
              <a:rPr lang="en-US"/>
              <a:t>JSPM's RSCOE</a:t>
            </a:r>
          </a:p>
        </p:txBody>
      </p:sp>
      <p:sp>
        <p:nvSpPr>
          <p:cNvPr id="6" name="Slide Number Placeholder 5">
            <a:extLst>
              <a:ext uri="{FF2B5EF4-FFF2-40B4-BE49-F238E27FC236}">
                <a16:creationId xmlns:a16="http://schemas.microsoft.com/office/drawing/2014/main" id="{6BA945E7-5C0B-41A9-A459-60FA55131B5B}"/>
              </a:ext>
            </a:extLst>
          </p:cNvPr>
          <p:cNvSpPr>
            <a:spLocks noGrp="1"/>
          </p:cNvSpPr>
          <p:nvPr>
            <p:ph type="sldNum" sz="quarter" idx="12"/>
          </p:nvPr>
        </p:nvSpPr>
        <p:spPr/>
        <p:txBody>
          <a:bodyPr/>
          <a:lstStyle/>
          <a:p>
            <a:fld id="{2D1DC3B8-BDCA-4DC8-8D85-2125965E6C03}" type="slidenum">
              <a:rPr lang="en-US" altLang="en-US" smtClean="0"/>
              <a:pPr/>
              <a:t>26</a:t>
            </a:fld>
            <a:endParaRPr lang="en-US" altLang="en-US"/>
          </a:p>
        </p:txBody>
      </p:sp>
      <p:sp>
        <p:nvSpPr>
          <p:cNvPr id="10" name="Rectangle 2">
            <a:extLst>
              <a:ext uri="{FF2B5EF4-FFF2-40B4-BE49-F238E27FC236}">
                <a16:creationId xmlns:a16="http://schemas.microsoft.com/office/drawing/2014/main" id="{C76FC98F-64E1-4DD9-97F5-E068C13C74B4}"/>
              </a:ext>
            </a:extLst>
          </p:cNvPr>
          <p:cNvSpPr>
            <a:spLocks noChangeArrowheads="1"/>
          </p:cNvSpPr>
          <p:nvPr/>
        </p:nvSpPr>
        <p:spPr bwMode="auto">
          <a:xfrm>
            <a:off x="628650" y="1210272"/>
            <a:ext cx="7886700" cy="486287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337AB7"/>
                </a:solidFill>
                <a:effectLst/>
                <a:latin typeface="Open Sans" panose="020B0606030504020204" pitchFamily="34" charset="0"/>
                <a:cs typeface="Open Sans" panose="020B0606030504020204" pitchFamily="34" charset="0"/>
              </a:rPr>
              <a:t>Let's create and allocate memory for 3 nodes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8800"/>
                </a:solidFill>
                <a:effectLst/>
                <a:latin typeface="Source Code Pro" panose="020B0509030403020204" pitchFamily="49" charset="0"/>
              </a:rPr>
              <a:t>struct</a:t>
            </a:r>
            <a:r>
              <a:rPr kumimoji="0" lang="en-US" altLang="en-US" sz="2400" b="0" i="0" u="none" strike="noStrike" cap="none" normalizeH="0" baseline="0" dirty="0">
                <a:ln>
                  <a:noFill/>
                </a:ln>
                <a:solidFill>
                  <a:srgbClr val="333333"/>
                </a:solidFill>
                <a:effectLst/>
                <a:latin typeface="Source Code Pro" panose="020B0509030403020204" pitchFamily="49" charset="0"/>
              </a:rPr>
              <a:t> node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333333"/>
              </a:solidFill>
              <a:effectLst/>
              <a:latin typeface="Source Code Pro" panose="020B0509030403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Source Code Pro" panose="020B050903040302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333399"/>
                </a:solidFill>
                <a:effectLst/>
                <a:latin typeface="Source Code Pro" panose="020B0509030403020204" pitchFamily="49" charset="0"/>
              </a:rPr>
              <a:t>   int</a:t>
            </a:r>
            <a:r>
              <a:rPr kumimoji="0" lang="en-US" altLang="en-US" sz="2400" b="0" i="0" u="none" strike="noStrike" cap="none" normalizeH="0" baseline="0" dirty="0">
                <a:ln>
                  <a:noFill/>
                </a:ln>
                <a:solidFill>
                  <a:srgbClr val="333333"/>
                </a:solidFill>
                <a:effectLst/>
                <a:latin typeface="Source Code Pro" panose="020B0509030403020204" pitchFamily="49" charset="0"/>
              </a:rPr>
              <a:t> data;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8800"/>
                </a:solidFill>
                <a:effectLst/>
                <a:latin typeface="Source Code Pro" panose="020B0509030403020204" pitchFamily="49" charset="0"/>
              </a:rPr>
              <a:t>   struct</a:t>
            </a:r>
            <a:r>
              <a:rPr kumimoji="0" lang="en-US" altLang="en-US" sz="2400" b="0" i="0" u="none" strike="noStrike" cap="none" normalizeH="0" baseline="0" dirty="0">
                <a:ln>
                  <a:noFill/>
                </a:ln>
                <a:solidFill>
                  <a:srgbClr val="333333"/>
                </a:solidFill>
                <a:effectLst/>
                <a:latin typeface="Source Code Pro" panose="020B0509030403020204" pitchFamily="49" charset="0"/>
              </a:rPr>
              <a:t> node *next;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Source Code Pro" panose="020B050903040302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333333"/>
              </a:solidFill>
              <a:effectLst/>
              <a:latin typeface="Source Code Pro" panose="020B0509030403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8800"/>
                </a:solidFill>
                <a:effectLst/>
                <a:latin typeface="Source Code Pro" panose="020B0509030403020204" pitchFamily="49" charset="0"/>
              </a:rPr>
              <a:t>struct</a:t>
            </a:r>
            <a:r>
              <a:rPr kumimoji="0" lang="en-US" altLang="en-US" sz="2400" b="0" i="0" u="none" strike="noStrike" cap="none" normalizeH="0" baseline="0" dirty="0">
                <a:ln>
                  <a:noFill/>
                </a:ln>
                <a:solidFill>
                  <a:srgbClr val="333333"/>
                </a:solidFill>
                <a:effectLst/>
                <a:latin typeface="Source Code Pro" panose="020B0509030403020204" pitchFamily="49" charset="0"/>
              </a:rPr>
              <a:t> node *head,*middle,*last;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333333"/>
              </a:solidFill>
              <a:effectLst/>
              <a:latin typeface="Source Code Pro" panose="020B0509030403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Source Code Pro" panose="020B0509030403020204" pitchFamily="49" charset="0"/>
              </a:rPr>
              <a:t>head = malloc(</a:t>
            </a:r>
            <a:r>
              <a:rPr kumimoji="0" lang="en-US" altLang="en-US" sz="2400" b="1" i="0" u="none" strike="noStrike" cap="none" normalizeH="0" baseline="0" dirty="0" err="1">
                <a:ln>
                  <a:noFill/>
                </a:ln>
                <a:solidFill>
                  <a:srgbClr val="008800"/>
                </a:solidFill>
                <a:effectLst/>
                <a:latin typeface="Source Code Pro" panose="020B0509030403020204" pitchFamily="49" charset="0"/>
              </a:rPr>
              <a:t>sizeof</a:t>
            </a:r>
            <a:r>
              <a:rPr kumimoji="0" lang="en-US" altLang="en-US" sz="2400" b="0" i="0" u="none" strike="noStrike" cap="none" normalizeH="0" baseline="0" dirty="0">
                <a:ln>
                  <a:noFill/>
                </a:ln>
                <a:solidFill>
                  <a:srgbClr val="333333"/>
                </a:solidFill>
                <a:effectLst/>
                <a:latin typeface="Source Code Pro" panose="020B0509030403020204" pitchFamily="49" charset="0"/>
              </a:rPr>
              <a:t>(</a:t>
            </a:r>
            <a:r>
              <a:rPr kumimoji="0" lang="en-US" altLang="en-US" sz="2400" b="1" i="0" u="none" strike="noStrike" cap="none" normalizeH="0" baseline="0" dirty="0">
                <a:ln>
                  <a:noFill/>
                </a:ln>
                <a:solidFill>
                  <a:srgbClr val="008800"/>
                </a:solidFill>
                <a:effectLst/>
                <a:latin typeface="Source Code Pro" panose="020B0509030403020204" pitchFamily="49" charset="0"/>
              </a:rPr>
              <a:t>struct</a:t>
            </a:r>
            <a:r>
              <a:rPr kumimoji="0" lang="en-US" altLang="en-US" sz="2400" b="0" i="0" u="none" strike="noStrike" cap="none" normalizeH="0" baseline="0" dirty="0">
                <a:ln>
                  <a:noFill/>
                </a:ln>
                <a:solidFill>
                  <a:srgbClr val="333333"/>
                </a:solidFill>
                <a:effectLst/>
                <a:latin typeface="Source Code Pro" panose="020B0509030403020204" pitchFamily="49" charset="0"/>
              </a:rPr>
              <a:t> node));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Source Code Pro" panose="020B0509030403020204" pitchFamily="49" charset="0"/>
              </a:rPr>
              <a:t>middle = malloc(</a:t>
            </a:r>
            <a:r>
              <a:rPr kumimoji="0" lang="en-US" altLang="en-US" sz="2400" b="1" i="0" u="none" strike="noStrike" cap="none" normalizeH="0" baseline="0" dirty="0" err="1">
                <a:ln>
                  <a:noFill/>
                </a:ln>
                <a:solidFill>
                  <a:srgbClr val="008800"/>
                </a:solidFill>
                <a:effectLst/>
                <a:latin typeface="Source Code Pro" panose="020B0509030403020204" pitchFamily="49" charset="0"/>
              </a:rPr>
              <a:t>sizeof</a:t>
            </a:r>
            <a:r>
              <a:rPr kumimoji="0" lang="en-US" altLang="en-US" sz="2400" b="0" i="0" u="none" strike="noStrike" cap="none" normalizeH="0" baseline="0" dirty="0">
                <a:ln>
                  <a:noFill/>
                </a:ln>
                <a:solidFill>
                  <a:srgbClr val="333333"/>
                </a:solidFill>
                <a:effectLst/>
                <a:latin typeface="Source Code Pro" panose="020B0509030403020204" pitchFamily="49" charset="0"/>
              </a:rPr>
              <a:t>(</a:t>
            </a:r>
            <a:r>
              <a:rPr kumimoji="0" lang="en-US" altLang="en-US" sz="2400" b="1" i="0" u="none" strike="noStrike" cap="none" normalizeH="0" baseline="0" dirty="0">
                <a:ln>
                  <a:noFill/>
                </a:ln>
                <a:solidFill>
                  <a:srgbClr val="008800"/>
                </a:solidFill>
                <a:effectLst/>
                <a:latin typeface="Source Code Pro" panose="020B0509030403020204" pitchFamily="49" charset="0"/>
              </a:rPr>
              <a:t>struct</a:t>
            </a:r>
            <a:r>
              <a:rPr kumimoji="0" lang="en-US" altLang="en-US" sz="2400" b="0" i="0" u="none" strike="noStrike" cap="none" normalizeH="0" baseline="0" dirty="0">
                <a:ln>
                  <a:noFill/>
                </a:ln>
                <a:solidFill>
                  <a:srgbClr val="333333"/>
                </a:solidFill>
                <a:effectLst/>
                <a:latin typeface="Source Code Pro" panose="020B0509030403020204" pitchFamily="49" charset="0"/>
              </a:rPr>
              <a:t> node));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Source Code Pro" panose="020B0509030403020204" pitchFamily="49" charset="0"/>
              </a:rPr>
              <a:t>last = malloc(</a:t>
            </a:r>
            <a:r>
              <a:rPr kumimoji="0" lang="en-US" altLang="en-US" sz="2400" b="1" i="0" u="none" strike="noStrike" cap="none" normalizeH="0" baseline="0" dirty="0" err="1">
                <a:ln>
                  <a:noFill/>
                </a:ln>
                <a:solidFill>
                  <a:srgbClr val="008800"/>
                </a:solidFill>
                <a:effectLst/>
                <a:latin typeface="Source Code Pro" panose="020B0509030403020204" pitchFamily="49" charset="0"/>
              </a:rPr>
              <a:t>sizeof</a:t>
            </a:r>
            <a:r>
              <a:rPr kumimoji="0" lang="en-US" altLang="en-US" sz="2400" b="0" i="0" u="none" strike="noStrike" cap="none" normalizeH="0" baseline="0" dirty="0">
                <a:ln>
                  <a:noFill/>
                </a:ln>
                <a:solidFill>
                  <a:srgbClr val="333333"/>
                </a:solidFill>
                <a:effectLst/>
                <a:latin typeface="Source Code Pro" panose="020B0509030403020204" pitchFamily="49" charset="0"/>
              </a:rPr>
              <a:t>(</a:t>
            </a:r>
            <a:r>
              <a:rPr kumimoji="0" lang="en-US" altLang="en-US" sz="2400" b="1" i="0" u="none" strike="noStrike" cap="none" normalizeH="0" baseline="0" dirty="0">
                <a:ln>
                  <a:noFill/>
                </a:ln>
                <a:solidFill>
                  <a:srgbClr val="008800"/>
                </a:solidFill>
                <a:effectLst/>
                <a:latin typeface="Source Code Pro" panose="020B0509030403020204" pitchFamily="49" charset="0"/>
              </a:rPr>
              <a:t>struct</a:t>
            </a:r>
            <a:r>
              <a:rPr kumimoji="0" lang="en-US" altLang="en-US" sz="2400" b="0" i="0" u="none" strike="noStrike" cap="none" normalizeH="0" baseline="0" dirty="0">
                <a:ln>
                  <a:noFill/>
                </a:ln>
                <a:solidFill>
                  <a:srgbClr val="333333"/>
                </a:solidFill>
                <a:effectLst/>
                <a:latin typeface="Source Code Pro" panose="020B0509030403020204" pitchFamily="49" charset="0"/>
              </a:rPr>
              <a:t> node));</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512188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01FDB-ECA7-4158-88BB-894E8DC547F7}"/>
              </a:ext>
            </a:extLst>
          </p:cNvPr>
          <p:cNvSpPr>
            <a:spLocks noGrp="1"/>
          </p:cNvSpPr>
          <p:nvPr>
            <p:ph type="title"/>
          </p:nvPr>
        </p:nvSpPr>
        <p:spPr/>
        <p:txBody>
          <a:bodyPr/>
          <a:lstStyle/>
          <a:p>
            <a:pPr algn="ctr"/>
            <a:r>
              <a:rPr lang="en-IN" dirty="0"/>
              <a:t>Linked List</a:t>
            </a:r>
          </a:p>
        </p:txBody>
      </p:sp>
      <p:sp>
        <p:nvSpPr>
          <p:cNvPr id="4" name="Date Placeholder 3">
            <a:extLst>
              <a:ext uri="{FF2B5EF4-FFF2-40B4-BE49-F238E27FC236}">
                <a16:creationId xmlns:a16="http://schemas.microsoft.com/office/drawing/2014/main" id="{96EB7D4A-8F01-4218-B574-3564225C98E6}"/>
              </a:ext>
            </a:extLst>
          </p:cNvPr>
          <p:cNvSpPr>
            <a:spLocks noGrp="1"/>
          </p:cNvSpPr>
          <p:nvPr>
            <p:ph type="dt" sz="half" idx="10"/>
          </p:nvPr>
        </p:nvSpPr>
        <p:spPr/>
        <p:txBody>
          <a:bodyPr/>
          <a:lstStyle/>
          <a:p>
            <a:pPr>
              <a:defRPr/>
            </a:pPr>
            <a:fld id="{87C6733B-4A62-4E31-AF74-F2295A1CA8F0}" type="datetime1">
              <a:rPr lang="en-US" smtClean="0"/>
              <a:t>6/23/2021</a:t>
            </a:fld>
            <a:endParaRPr lang="en-US"/>
          </a:p>
        </p:txBody>
      </p:sp>
      <p:sp>
        <p:nvSpPr>
          <p:cNvPr id="5" name="Footer Placeholder 4">
            <a:extLst>
              <a:ext uri="{FF2B5EF4-FFF2-40B4-BE49-F238E27FC236}">
                <a16:creationId xmlns:a16="http://schemas.microsoft.com/office/drawing/2014/main" id="{8B0CC598-793E-437E-9625-2CBFCE15A549}"/>
              </a:ext>
            </a:extLst>
          </p:cNvPr>
          <p:cNvSpPr>
            <a:spLocks noGrp="1"/>
          </p:cNvSpPr>
          <p:nvPr>
            <p:ph type="ftr" sz="quarter" idx="11"/>
          </p:nvPr>
        </p:nvSpPr>
        <p:spPr/>
        <p:txBody>
          <a:bodyPr/>
          <a:lstStyle/>
          <a:p>
            <a:pPr>
              <a:defRPr/>
            </a:pPr>
            <a:r>
              <a:rPr lang="en-US"/>
              <a:t>JSPM's RSCOE</a:t>
            </a:r>
          </a:p>
        </p:txBody>
      </p:sp>
      <p:sp>
        <p:nvSpPr>
          <p:cNvPr id="6" name="Slide Number Placeholder 5">
            <a:extLst>
              <a:ext uri="{FF2B5EF4-FFF2-40B4-BE49-F238E27FC236}">
                <a16:creationId xmlns:a16="http://schemas.microsoft.com/office/drawing/2014/main" id="{6BA945E7-5C0B-41A9-A459-60FA55131B5B}"/>
              </a:ext>
            </a:extLst>
          </p:cNvPr>
          <p:cNvSpPr>
            <a:spLocks noGrp="1"/>
          </p:cNvSpPr>
          <p:nvPr>
            <p:ph type="sldNum" sz="quarter" idx="12"/>
          </p:nvPr>
        </p:nvSpPr>
        <p:spPr/>
        <p:txBody>
          <a:bodyPr/>
          <a:lstStyle/>
          <a:p>
            <a:fld id="{2D1DC3B8-BDCA-4DC8-8D85-2125965E6C03}" type="slidenum">
              <a:rPr lang="en-US" altLang="en-US" smtClean="0"/>
              <a:pPr/>
              <a:t>27</a:t>
            </a:fld>
            <a:endParaRPr lang="en-US" altLang="en-US"/>
          </a:p>
        </p:txBody>
      </p:sp>
      <p:pic>
        <p:nvPicPr>
          <p:cNvPr id="7" name="Picture 6">
            <a:extLst>
              <a:ext uri="{FF2B5EF4-FFF2-40B4-BE49-F238E27FC236}">
                <a16:creationId xmlns:a16="http://schemas.microsoft.com/office/drawing/2014/main" id="{597B17E3-879C-4400-8E96-0B5D71DFD264}"/>
              </a:ext>
            </a:extLst>
          </p:cNvPr>
          <p:cNvPicPr>
            <a:picLocks noChangeAspect="1"/>
          </p:cNvPicPr>
          <p:nvPr/>
        </p:nvPicPr>
        <p:blipFill>
          <a:blip r:embed="rId2"/>
          <a:stretch>
            <a:fillRect/>
          </a:stretch>
        </p:blipFill>
        <p:spPr>
          <a:xfrm>
            <a:off x="628650" y="1371600"/>
            <a:ext cx="6000750" cy="2476500"/>
          </a:xfrm>
          <a:prstGeom prst="rect">
            <a:avLst/>
          </a:prstGeom>
        </p:spPr>
      </p:pic>
    </p:spTree>
    <p:extLst>
      <p:ext uri="{BB962C8B-B14F-4D97-AF65-F5344CB8AC3E}">
        <p14:creationId xmlns:p14="http://schemas.microsoft.com/office/powerpoint/2010/main" val="18991727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01FDB-ECA7-4158-88BB-894E8DC547F7}"/>
              </a:ext>
            </a:extLst>
          </p:cNvPr>
          <p:cNvSpPr>
            <a:spLocks noGrp="1"/>
          </p:cNvSpPr>
          <p:nvPr>
            <p:ph type="title"/>
          </p:nvPr>
        </p:nvSpPr>
        <p:spPr/>
        <p:txBody>
          <a:bodyPr/>
          <a:lstStyle/>
          <a:p>
            <a:pPr algn="ctr"/>
            <a:r>
              <a:rPr lang="en-IN" dirty="0"/>
              <a:t>Linked List</a:t>
            </a:r>
          </a:p>
        </p:txBody>
      </p:sp>
      <p:sp>
        <p:nvSpPr>
          <p:cNvPr id="4" name="Date Placeholder 3">
            <a:extLst>
              <a:ext uri="{FF2B5EF4-FFF2-40B4-BE49-F238E27FC236}">
                <a16:creationId xmlns:a16="http://schemas.microsoft.com/office/drawing/2014/main" id="{96EB7D4A-8F01-4218-B574-3564225C98E6}"/>
              </a:ext>
            </a:extLst>
          </p:cNvPr>
          <p:cNvSpPr>
            <a:spLocks noGrp="1"/>
          </p:cNvSpPr>
          <p:nvPr>
            <p:ph type="dt" sz="half" idx="10"/>
          </p:nvPr>
        </p:nvSpPr>
        <p:spPr/>
        <p:txBody>
          <a:bodyPr/>
          <a:lstStyle/>
          <a:p>
            <a:pPr>
              <a:defRPr/>
            </a:pPr>
            <a:fld id="{87C6733B-4A62-4E31-AF74-F2295A1CA8F0}" type="datetime1">
              <a:rPr lang="en-US" smtClean="0"/>
              <a:t>6/23/2021</a:t>
            </a:fld>
            <a:endParaRPr lang="en-US"/>
          </a:p>
        </p:txBody>
      </p:sp>
      <p:sp>
        <p:nvSpPr>
          <p:cNvPr id="5" name="Footer Placeholder 4">
            <a:extLst>
              <a:ext uri="{FF2B5EF4-FFF2-40B4-BE49-F238E27FC236}">
                <a16:creationId xmlns:a16="http://schemas.microsoft.com/office/drawing/2014/main" id="{8B0CC598-793E-437E-9625-2CBFCE15A549}"/>
              </a:ext>
            </a:extLst>
          </p:cNvPr>
          <p:cNvSpPr>
            <a:spLocks noGrp="1"/>
          </p:cNvSpPr>
          <p:nvPr>
            <p:ph type="ftr" sz="quarter" idx="11"/>
          </p:nvPr>
        </p:nvSpPr>
        <p:spPr/>
        <p:txBody>
          <a:bodyPr/>
          <a:lstStyle/>
          <a:p>
            <a:pPr>
              <a:defRPr/>
            </a:pPr>
            <a:r>
              <a:rPr lang="en-US"/>
              <a:t>JSPM's RSCOE</a:t>
            </a:r>
          </a:p>
        </p:txBody>
      </p:sp>
      <p:sp>
        <p:nvSpPr>
          <p:cNvPr id="6" name="Slide Number Placeholder 5">
            <a:extLst>
              <a:ext uri="{FF2B5EF4-FFF2-40B4-BE49-F238E27FC236}">
                <a16:creationId xmlns:a16="http://schemas.microsoft.com/office/drawing/2014/main" id="{6BA945E7-5C0B-41A9-A459-60FA55131B5B}"/>
              </a:ext>
            </a:extLst>
          </p:cNvPr>
          <p:cNvSpPr>
            <a:spLocks noGrp="1"/>
          </p:cNvSpPr>
          <p:nvPr>
            <p:ph type="sldNum" sz="quarter" idx="12"/>
          </p:nvPr>
        </p:nvSpPr>
        <p:spPr/>
        <p:txBody>
          <a:bodyPr/>
          <a:lstStyle/>
          <a:p>
            <a:fld id="{2D1DC3B8-BDCA-4DC8-8D85-2125965E6C03}" type="slidenum">
              <a:rPr lang="en-US" altLang="en-US" smtClean="0"/>
              <a:pPr/>
              <a:t>28</a:t>
            </a:fld>
            <a:endParaRPr lang="en-US" altLang="en-US"/>
          </a:p>
        </p:txBody>
      </p:sp>
      <p:pic>
        <p:nvPicPr>
          <p:cNvPr id="8" name="Picture 7">
            <a:extLst>
              <a:ext uri="{FF2B5EF4-FFF2-40B4-BE49-F238E27FC236}">
                <a16:creationId xmlns:a16="http://schemas.microsoft.com/office/drawing/2014/main" id="{16E79A91-B769-4376-A63D-09115653C852}"/>
              </a:ext>
            </a:extLst>
          </p:cNvPr>
          <p:cNvPicPr>
            <a:picLocks noChangeAspect="1"/>
          </p:cNvPicPr>
          <p:nvPr/>
        </p:nvPicPr>
        <p:blipFill>
          <a:blip r:embed="rId2"/>
          <a:stretch>
            <a:fillRect/>
          </a:stretch>
        </p:blipFill>
        <p:spPr>
          <a:xfrm>
            <a:off x="1219200" y="1690689"/>
            <a:ext cx="6572250" cy="4391025"/>
          </a:xfrm>
          <a:prstGeom prst="rect">
            <a:avLst/>
          </a:prstGeom>
        </p:spPr>
      </p:pic>
      <p:sp>
        <p:nvSpPr>
          <p:cNvPr id="9" name="Rectangle 8">
            <a:extLst>
              <a:ext uri="{FF2B5EF4-FFF2-40B4-BE49-F238E27FC236}">
                <a16:creationId xmlns:a16="http://schemas.microsoft.com/office/drawing/2014/main" id="{9D539260-665C-452B-87FD-E442D7A3649A}"/>
              </a:ext>
            </a:extLst>
          </p:cNvPr>
          <p:cNvSpPr/>
          <p:nvPr/>
        </p:nvSpPr>
        <p:spPr>
          <a:xfrm>
            <a:off x="762000" y="2057400"/>
            <a:ext cx="226695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059746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01FDB-ECA7-4158-88BB-894E8DC547F7}"/>
              </a:ext>
            </a:extLst>
          </p:cNvPr>
          <p:cNvSpPr>
            <a:spLocks noGrp="1"/>
          </p:cNvSpPr>
          <p:nvPr>
            <p:ph type="title"/>
          </p:nvPr>
        </p:nvSpPr>
        <p:spPr/>
        <p:txBody>
          <a:bodyPr/>
          <a:lstStyle/>
          <a:p>
            <a:pPr algn="ctr"/>
            <a:r>
              <a:rPr lang="en-IN" dirty="0"/>
              <a:t>Linked List</a:t>
            </a:r>
          </a:p>
        </p:txBody>
      </p:sp>
      <p:sp>
        <p:nvSpPr>
          <p:cNvPr id="4" name="Date Placeholder 3">
            <a:extLst>
              <a:ext uri="{FF2B5EF4-FFF2-40B4-BE49-F238E27FC236}">
                <a16:creationId xmlns:a16="http://schemas.microsoft.com/office/drawing/2014/main" id="{96EB7D4A-8F01-4218-B574-3564225C98E6}"/>
              </a:ext>
            </a:extLst>
          </p:cNvPr>
          <p:cNvSpPr>
            <a:spLocks noGrp="1"/>
          </p:cNvSpPr>
          <p:nvPr>
            <p:ph type="dt" sz="half" idx="10"/>
          </p:nvPr>
        </p:nvSpPr>
        <p:spPr/>
        <p:txBody>
          <a:bodyPr/>
          <a:lstStyle/>
          <a:p>
            <a:pPr>
              <a:defRPr/>
            </a:pPr>
            <a:fld id="{87C6733B-4A62-4E31-AF74-F2295A1CA8F0}" type="datetime1">
              <a:rPr lang="en-US" smtClean="0"/>
              <a:t>6/23/2021</a:t>
            </a:fld>
            <a:endParaRPr lang="en-US"/>
          </a:p>
        </p:txBody>
      </p:sp>
      <p:sp>
        <p:nvSpPr>
          <p:cNvPr id="5" name="Footer Placeholder 4">
            <a:extLst>
              <a:ext uri="{FF2B5EF4-FFF2-40B4-BE49-F238E27FC236}">
                <a16:creationId xmlns:a16="http://schemas.microsoft.com/office/drawing/2014/main" id="{8B0CC598-793E-437E-9625-2CBFCE15A549}"/>
              </a:ext>
            </a:extLst>
          </p:cNvPr>
          <p:cNvSpPr>
            <a:spLocks noGrp="1"/>
          </p:cNvSpPr>
          <p:nvPr>
            <p:ph type="ftr" sz="quarter" idx="11"/>
          </p:nvPr>
        </p:nvSpPr>
        <p:spPr/>
        <p:txBody>
          <a:bodyPr/>
          <a:lstStyle/>
          <a:p>
            <a:pPr>
              <a:defRPr/>
            </a:pPr>
            <a:r>
              <a:rPr lang="en-US"/>
              <a:t>JSPM's RSCOE</a:t>
            </a:r>
          </a:p>
        </p:txBody>
      </p:sp>
      <p:sp>
        <p:nvSpPr>
          <p:cNvPr id="6" name="Slide Number Placeholder 5">
            <a:extLst>
              <a:ext uri="{FF2B5EF4-FFF2-40B4-BE49-F238E27FC236}">
                <a16:creationId xmlns:a16="http://schemas.microsoft.com/office/drawing/2014/main" id="{6BA945E7-5C0B-41A9-A459-60FA55131B5B}"/>
              </a:ext>
            </a:extLst>
          </p:cNvPr>
          <p:cNvSpPr>
            <a:spLocks noGrp="1"/>
          </p:cNvSpPr>
          <p:nvPr>
            <p:ph type="sldNum" sz="quarter" idx="12"/>
          </p:nvPr>
        </p:nvSpPr>
        <p:spPr/>
        <p:txBody>
          <a:bodyPr/>
          <a:lstStyle/>
          <a:p>
            <a:fld id="{2D1DC3B8-BDCA-4DC8-8D85-2125965E6C03}" type="slidenum">
              <a:rPr lang="en-US" altLang="en-US" smtClean="0"/>
              <a:pPr/>
              <a:t>29</a:t>
            </a:fld>
            <a:endParaRPr lang="en-US" altLang="en-US"/>
          </a:p>
        </p:txBody>
      </p:sp>
      <p:sp>
        <p:nvSpPr>
          <p:cNvPr id="9" name="Rectangle 8">
            <a:extLst>
              <a:ext uri="{FF2B5EF4-FFF2-40B4-BE49-F238E27FC236}">
                <a16:creationId xmlns:a16="http://schemas.microsoft.com/office/drawing/2014/main" id="{9D539260-665C-452B-87FD-E442D7A3649A}"/>
              </a:ext>
            </a:extLst>
          </p:cNvPr>
          <p:cNvSpPr/>
          <p:nvPr/>
        </p:nvSpPr>
        <p:spPr>
          <a:xfrm>
            <a:off x="762000" y="2057400"/>
            <a:ext cx="226695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C5E2CFA4-4F77-43BC-866D-E91C8F9DC67A}"/>
              </a:ext>
            </a:extLst>
          </p:cNvPr>
          <p:cNvPicPr>
            <a:picLocks noChangeAspect="1"/>
          </p:cNvPicPr>
          <p:nvPr/>
        </p:nvPicPr>
        <p:blipFill>
          <a:blip r:embed="rId2"/>
          <a:stretch>
            <a:fillRect/>
          </a:stretch>
        </p:blipFill>
        <p:spPr>
          <a:xfrm>
            <a:off x="114300" y="1690689"/>
            <a:ext cx="8915400" cy="2802794"/>
          </a:xfrm>
          <a:prstGeom prst="rect">
            <a:avLst/>
          </a:prstGeom>
        </p:spPr>
      </p:pic>
    </p:spTree>
    <p:extLst>
      <p:ext uri="{BB962C8B-B14F-4D97-AF65-F5344CB8AC3E}">
        <p14:creationId xmlns:p14="http://schemas.microsoft.com/office/powerpoint/2010/main" val="2131630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a:extLst>
              <a:ext uri="{FF2B5EF4-FFF2-40B4-BE49-F238E27FC236}">
                <a16:creationId xmlns:a16="http://schemas.microsoft.com/office/drawing/2014/main" id="{A3C43DF6-0036-4D3C-97F1-B17F0BA5EC07}"/>
              </a:ext>
            </a:extLst>
          </p:cNvPr>
          <p:cNvSpPr>
            <a:spLocks noGrp="1" noChangeArrowheads="1"/>
          </p:cNvSpPr>
          <p:nvPr>
            <p:ph type="title"/>
          </p:nvPr>
        </p:nvSpPr>
        <p:spPr/>
        <p:txBody>
          <a:bodyPr/>
          <a:lstStyle/>
          <a:p>
            <a:pPr algn="ctr" eaLnBrk="1" hangingPunct="1"/>
            <a:r>
              <a:rPr lang="en-US" altLang="en-US" dirty="0">
                <a:latin typeface="Times New Roman" panose="02020603050405020304" pitchFamily="18" charset="0"/>
              </a:rPr>
              <a:t> Introduction</a:t>
            </a:r>
          </a:p>
        </p:txBody>
      </p:sp>
      <p:sp>
        <p:nvSpPr>
          <p:cNvPr id="5124" name="Rectangle 3">
            <a:extLst>
              <a:ext uri="{FF2B5EF4-FFF2-40B4-BE49-F238E27FC236}">
                <a16:creationId xmlns:a16="http://schemas.microsoft.com/office/drawing/2014/main" id="{C05036A2-31F4-4EF5-9CB4-B6CE031BB429}"/>
              </a:ext>
            </a:extLst>
          </p:cNvPr>
          <p:cNvSpPr>
            <a:spLocks noGrp="1" noChangeArrowheads="1"/>
          </p:cNvSpPr>
          <p:nvPr>
            <p:ph idx="1"/>
          </p:nvPr>
        </p:nvSpPr>
        <p:spPr/>
        <p:txBody>
          <a:bodyPr/>
          <a:lstStyle/>
          <a:p>
            <a:pPr algn="just" eaLnBrk="1" hangingPunct="1">
              <a:lnSpc>
                <a:spcPct val="80000"/>
              </a:lnSpc>
            </a:pPr>
            <a:r>
              <a:rPr lang="en-US" altLang="en-US" sz="2800">
                <a:latin typeface="Times New Roman" panose="02020603050405020304" pitchFamily="18" charset="0"/>
              </a:rPr>
              <a:t>Data Structure can be classified as:</a:t>
            </a:r>
          </a:p>
          <a:p>
            <a:pPr lvl="1" algn="just" eaLnBrk="1" hangingPunct="1">
              <a:lnSpc>
                <a:spcPct val="80000"/>
              </a:lnSpc>
              <a:buClr>
                <a:schemeClr val="folHlink"/>
              </a:buClr>
              <a:buFont typeface="Wingdings" panose="05000000000000000000" pitchFamily="2" charset="2"/>
              <a:buChar char="ü"/>
            </a:pPr>
            <a:r>
              <a:rPr lang="en-US" altLang="en-US">
                <a:latin typeface="Times New Roman" panose="02020603050405020304" pitchFamily="18" charset="0"/>
              </a:rPr>
              <a:t>linear</a:t>
            </a:r>
          </a:p>
          <a:p>
            <a:pPr lvl="1" algn="just" eaLnBrk="1" hangingPunct="1">
              <a:lnSpc>
                <a:spcPct val="80000"/>
              </a:lnSpc>
              <a:buClr>
                <a:schemeClr val="folHlink"/>
              </a:buClr>
              <a:buFont typeface="Wingdings" panose="05000000000000000000" pitchFamily="2" charset="2"/>
              <a:buChar char="ü"/>
            </a:pPr>
            <a:r>
              <a:rPr lang="en-US" altLang="en-US">
                <a:latin typeface="Times New Roman" panose="02020603050405020304" pitchFamily="18" charset="0"/>
              </a:rPr>
              <a:t>non-linear</a:t>
            </a:r>
          </a:p>
          <a:p>
            <a:pPr algn="just" eaLnBrk="1" hangingPunct="1">
              <a:lnSpc>
                <a:spcPct val="80000"/>
              </a:lnSpc>
            </a:pPr>
            <a:r>
              <a:rPr lang="en-US" altLang="en-US" sz="2800">
                <a:latin typeface="Times New Roman" panose="02020603050405020304" pitchFamily="18" charset="0"/>
              </a:rPr>
              <a:t>Linear (elements arranged in sequential in memory location) i.e. array &amp; linear link-list</a:t>
            </a:r>
          </a:p>
          <a:p>
            <a:pPr algn="just" eaLnBrk="1" hangingPunct="1">
              <a:lnSpc>
                <a:spcPct val="80000"/>
              </a:lnSpc>
            </a:pPr>
            <a:r>
              <a:rPr lang="en-US" altLang="en-US" sz="2800">
                <a:latin typeface="Times New Roman" panose="02020603050405020304" pitchFamily="18" charset="0"/>
              </a:rPr>
              <a:t>Non-linear such as a tree and graph.</a:t>
            </a:r>
          </a:p>
          <a:p>
            <a:pPr algn="just" eaLnBrk="1" hangingPunct="1">
              <a:lnSpc>
                <a:spcPct val="80000"/>
              </a:lnSpc>
            </a:pPr>
            <a:r>
              <a:rPr lang="en-US" altLang="en-US" sz="2800">
                <a:latin typeface="Times New Roman" panose="02020603050405020304" pitchFamily="18" charset="0"/>
              </a:rPr>
              <a:t>Operations:</a:t>
            </a:r>
          </a:p>
          <a:p>
            <a:pPr lvl="1" algn="just" eaLnBrk="1" hangingPunct="1">
              <a:lnSpc>
                <a:spcPct val="80000"/>
              </a:lnSpc>
              <a:buClr>
                <a:schemeClr val="folHlink"/>
              </a:buClr>
              <a:buFont typeface="Wingdings" panose="05000000000000000000" pitchFamily="2" charset="2"/>
              <a:buChar char="ü"/>
            </a:pPr>
            <a:r>
              <a:rPr lang="en-US" altLang="en-US">
                <a:latin typeface="Times New Roman" panose="02020603050405020304" pitchFamily="18" charset="0"/>
              </a:rPr>
              <a:t>Traversing, Searching, Inserting, Deleting, Sorting, Merging</a:t>
            </a:r>
          </a:p>
          <a:p>
            <a:pPr algn="just" eaLnBrk="1" hangingPunct="1">
              <a:lnSpc>
                <a:spcPct val="80000"/>
              </a:lnSpc>
            </a:pPr>
            <a:r>
              <a:rPr lang="en-US" altLang="en-US" sz="2800">
                <a:latin typeface="Times New Roman" panose="02020603050405020304" pitchFamily="18" charset="0"/>
              </a:rPr>
              <a:t>Array is used to store a fix size for data and a link-list the data can be varies in size.</a:t>
            </a:r>
          </a:p>
          <a:p>
            <a:pPr algn="just" eaLnBrk="1" hangingPunct="1">
              <a:lnSpc>
                <a:spcPct val="80000"/>
              </a:lnSpc>
              <a:buFont typeface="Wingdings" panose="05000000000000000000" pitchFamily="2" charset="2"/>
              <a:buNone/>
            </a:pPr>
            <a:endParaRPr lang="en-US" altLang="en-US" sz="2800">
              <a:latin typeface="Times New Roman" panose="02020603050405020304" pitchFamily="18" charset="0"/>
            </a:endParaRPr>
          </a:p>
        </p:txBody>
      </p:sp>
      <p:sp>
        <p:nvSpPr>
          <p:cNvPr id="2" name="Date Placeholder 1">
            <a:extLst>
              <a:ext uri="{FF2B5EF4-FFF2-40B4-BE49-F238E27FC236}">
                <a16:creationId xmlns:a16="http://schemas.microsoft.com/office/drawing/2014/main" id="{CE4E6DC4-C0A1-4740-BE45-DD1BCEB37043}"/>
              </a:ext>
            </a:extLst>
          </p:cNvPr>
          <p:cNvSpPr>
            <a:spLocks noGrp="1"/>
          </p:cNvSpPr>
          <p:nvPr>
            <p:ph type="dt" sz="half" idx="10"/>
          </p:nvPr>
        </p:nvSpPr>
        <p:spPr/>
        <p:txBody>
          <a:bodyPr/>
          <a:lstStyle/>
          <a:p>
            <a:pPr>
              <a:defRPr/>
            </a:pPr>
            <a:fld id="{9A8A97DD-E2A4-4449-AA14-C96F8743104F}" type="datetime1">
              <a:rPr lang="en-US" smtClean="0"/>
              <a:t>6/23/2021</a:t>
            </a:fld>
            <a:endParaRPr lang="en-US"/>
          </a:p>
        </p:txBody>
      </p:sp>
      <p:sp>
        <p:nvSpPr>
          <p:cNvPr id="3" name="Footer Placeholder 2">
            <a:extLst>
              <a:ext uri="{FF2B5EF4-FFF2-40B4-BE49-F238E27FC236}">
                <a16:creationId xmlns:a16="http://schemas.microsoft.com/office/drawing/2014/main" id="{80EB4F51-4210-4DBB-9E15-EAF78DCEB531}"/>
              </a:ext>
            </a:extLst>
          </p:cNvPr>
          <p:cNvSpPr>
            <a:spLocks noGrp="1"/>
          </p:cNvSpPr>
          <p:nvPr>
            <p:ph type="ftr" sz="quarter" idx="11"/>
          </p:nvPr>
        </p:nvSpPr>
        <p:spPr/>
        <p:txBody>
          <a:bodyPr/>
          <a:lstStyle/>
          <a:p>
            <a:pPr>
              <a:defRPr/>
            </a:pPr>
            <a:r>
              <a:rPr lang="en-US"/>
              <a:t>JSPM's RSCOE</a:t>
            </a:r>
          </a:p>
        </p:txBody>
      </p:sp>
      <p:sp>
        <p:nvSpPr>
          <p:cNvPr id="5122" name="Slide Number Placeholder 5">
            <a:extLst>
              <a:ext uri="{FF2B5EF4-FFF2-40B4-BE49-F238E27FC236}">
                <a16:creationId xmlns:a16="http://schemas.microsoft.com/office/drawing/2014/main" id="{C5AF849B-9376-4F3B-A91E-3BD7C294315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7FE0208B-95DF-4DCE-8635-1AF76589DB36}" type="slidenum">
              <a:rPr lang="en-US" altLang="en-US"/>
              <a:pPr/>
              <a:t>3</a:t>
            </a:fld>
            <a:endParaRPr lang="en-US"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01FDB-ECA7-4158-88BB-894E8DC547F7}"/>
              </a:ext>
            </a:extLst>
          </p:cNvPr>
          <p:cNvSpPr>
            <a:spLocks noGrp="1"/>
          </p:cNvSpPr>
          <p:nvPr>
            <p:ph type="title"/>
          </p:nvPr>
        </p:nvSpPr>
        <p:spPr/>
        <p:txBody>
          <a:bodyPr/>
          <a:lstStyle/>
          <a:p>
            <a:pPr algn="ctr"/>
            <a:r>
              <a:rPr lang="en-IN" dirty="0"/>
              <a:t>Linked List</a:t>
            </a:r>
          </a:p>
        </p:txBody>
      </p:sp>
      <p:sp>
        <p:nvSpPr>
          <p:cNvPr id="4" name="Date Placeholder 3">
            <a:extLst>
              <a:ext uri="{FF2B5EF4-FFF2-40B4-BE49-F238E27FC236}">
                <a16:creationId xmlns:a16="http://schemas.microsoft.com/office/drawing/2014/main" id="{96EB7D4A-8F01-4218-B574-3564225C98E6}"/>
              </a:ext>
            </a:extLst>
          </p:cNvPr>
          <p:cNvSpPr>
            <a:spLocks noGrp="1"/>
          </p:cNvSpPr>
          <p:nvPr>
            <p:ph type="dt" sz="half" idx="10"/>
          </p:nvPr>
        </p:nvSpPr>
        <p:spPr/>
        <p:txBody>
          <a:bodyPr/>
          <a:lstStyle/>
          <a:p>
            <a:pPr>
              <a:defRPr/>
            </a:pPr>
            <a:fld id="{87C6733B-4A62-4E31-AF74-F2295A1CA8F0}" type="datetime1">
              <a:rPr lang="en-US" smtClean="0"/>
              <a:t>6/23/2021</a:t>
            </a:fld>
            <a:endParaRPr lang="en-US"/>
          </a:p>
        </p:txBody>
      </p:sp>
      <p:sp>
        <p:nvSpPr>
          <p:cNvPr id="5" name="Footer Placeholder 4">
            <a:extLst>
              <a:ext uri="{FF2B5EF4-FFF2-40B4-BE49-F238E27FC236}">
                <a16:creationId xmlns:a16="http://schemas.microsoft.com/office/drawing/2014/main" id="{8B0CC598-793E-437E-9625-2CBFCE15A549}"/>
              </a:ext>
            </a:extLst>
          </p:cNvPr>
          <p:cNvSpPr>
            <a:spLocks noGrp="1"/>
          </p:cNvSpPr>
          <p:nvPr>
            <p:ph type="ftr" sz="quarter" idx="11"/>
          </p:nvPr>
        </p:nvSpPr>
        <p:spPr/>
        <p:txBody>
          <a:bodyPr/>
          <a:lstStyle/>
          <a:p>
            <a:pPr>
              <a:defRPr/>
            </a:pPr>
            <a:r>
              <a:rPr lang="en-US"/>
              <a:t>JSPM's RSCOE</a:t>
            </a:r>
          </a:p>
        </p:txBody>
      </p:sp>
      <p:sp>
        <p:nvSpPr>
          <p:cNvPr id="6" name="Slide Number Placeholder 5">
            <a:extLst>
              <a:ext uri="{FF2B5EF4-FFF2-40B4-BE49-F238E27FC236}">
                <a16:creationId xmlns:a16="http://schemas.microsoft.com/office/drawing/2014/main" id="{6BA945E7-5C0B-41A9-A459-60FA55131B5B}"/>
              </a:ext>
            </a:extLst>
          </p:cNvPr>
          <p:cNvSpPr>
            <a:spLocks noGrp="1"/>
          </p:cNvSpPr>
          <p:nvPr>
            <p:ph type="sldNum" sz="quarter" idx="12"/>
          </p:nvPr>
        </p:nvSpPr>
        <p:spPr/>
        <p:txBody>
          <a:bodyPr/>
          <a:lstStyle/>
          <a:p>
            <a:fld id="{2D1DC3B8-BDCA-4DC8-8D85-2125965E6C03}" type="slidenum">
              <a:rPr lang="en-US" altLang="en-US" smtClean="0"/>
              <a:pPr/>
              <a:t>30</a:t>
            </a:fld>
            <a:endParaRPr lang="en-US" altLang="en-US"/>
          </a:p>
        </p:txBody>
      </p:sp>
      <p:sp>
        <p:nvSpPr>
          <p:cNvPr id="9" name="Rectangle 8">
            <a:extLst>
              <a:ext uri="{FF2B5EF4-FFF2-40B4-BE49-F238E27FC236}">
                <a16:creationId xmlns:a16="http://schemas.microsoft.com/office/drawing/2014/main" id="{9D539260-665C-452B-87FD-E442D7A3649A}"/>
              </a:ext>
            </a:extLst>
          </p:cNvPr>
          <p:cNvSpPr/>
          <p:nvPr/>
        </p:nvSpPr>
        <p:spPr>
          <a:xfrm>
            <a:off x="762000" y="2057400"/>
            <a:ext cx="226695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D6D5CE86-46BC-465D-8496-416070000542}"/>
              </a:ext>
            </a:extLst>
          </p:cNvPr>
          <p:cNvPicPr>
            <a:picLocks noChangeAspect="1"/>
          </p:cNvPicPr>
          <p:nvPr/>
        </p:nvPicPr>
        <p:blipFill>
          <a:blip r:embed="rId2"/>
          <a:stretch>
            <a:fillRect/>
          </a:stretch>
        </p:blipFill>
        <p:spPr>
          <a:xfrm>
            <a:off x="613410" y="1518259"/>
            <a:ext cx="8229600" cy="5203217"/>
          </a:xfrm>
          <a:prstGeom prst="rect">
            <a:avLst/>
          </a:prstGeom>
        </p:spPr>
      </p:pic>
    </p:spTree>
    <p:extLst>
      <p:ext uri="{BB962C8B-B14F-4D97-AF65-F5344CB8AC3E}">
        <p14:creationId xmlns:p14="http://schemas.microsoft.com/office/powerpoint/2010/main" val="26015606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01FDB-ECA7-4158-88BB-894E8DC547F7}"/>
              </a:ext>
            </a:extLst>
          </p:cNvPr>
          <p:cNvSpPr>
            <a:spLocks noGrp="1"/>
          </p:cNvSpPr>
          <p:nvPr>
            <p:ph type="title"/>
          </p:nvPr>
        </p:nvSpPr>
        <p:spPr/>
        <p:txBody>
          <a:bodyPr/>
          <a:lstStyle/>
          <a:p>
            <a:pPr algn="ctr"/>
            <a:r>
              <a:rPr lang="en-IN" dirty="0"/>
              <a:t>Linked List</a:t>
            </a:r>
          </a:p>
        </p:txBody>
      </p:sp>
      <p:sp>
        <p:nvSpPr>
          <p:cNvPr id="4" name="Date Placeholder 3">
            <a:extLst>
              <a:ext uri="{FF2B5EF4-FFF2-40B4-BE49-F238E27FC236}">
                <a16:creationId xmlns:a16="http://schemas.microsoft.com/office/drawing/2014/main" id="{96EB7D4A-8F01-4218-B574-3564225C98E6}"/>
              </a:ext>
            </a:extLst>
          </p:cNvPr>
          <p:cNvSpPr>
            <a:spLocks noGrp="1"/>
          </p:cNvSpPr>
          <p:nvPr>
            <p:ph type="dt" sz="half" idx="10"/>
          </p:nvPr>
        </p:nvSpPr>
        <p:spPr/>
        <p:txBody>
          <a:bodyPr/>
          <a:lstStyle/>
          <a:p>
            <a:pPr>
              <a:defRPr/>
            </a:pPr>
            <a:fld id="{87C6733B-4A62-4E31-AF74-F2295A1CA8F0}" type="datetime1">
              <a:rPr lang="en-US" smtClean="0"/>
              <a:t>6/23/2021</a:t>
            </a:fld>
            <a:endParaRPr lang="en-US"/>
          </a:p>
        </p:txBody>
      </p:sp>
      <p:sp>
        <p:nvSpPr>
          <p:cNvPr id="5" name="Footer Placeholder 4">
            <a:extLst>
              <a:ext uri="{FF2B5EF4-FFF2-40B4-BE49-F238E27FC236}">
                <a16:creationId xmlns:a16="http://schemas.microsoft.com/office/drawing/2014/main" id="{8B0CC598-793E-437E-9625-2CBFCE15A549}"/>
              </a:ext>
            </a:extLst>
          </p:cNvPr>
          <p:cNvSpPr>
            <a:spLocks noGrp="1"/>
          </p:cNvSpPr>
          <p:nvPr>
            <p:ph type="ftr" sz="quarter" idx="11"/>
          </p:nvPr>
        </p:nvSpPr>
        <p:spPr/>
        <p:txBody>
          <a:bodyPr/>
          <a:lstStyle/>
          <a:p>
            <a:pPr>
              <a:defRPr/>
            </a:pPr>
            <a:r>
              <a:rPr lang="en-US"/>
              <a:t>JSPM's RSCOE</a:t>
            </a:r>
          </a:p>
        </p:txBody>
      </p:sp>
      <p:sp>
        <p:nvSpPr>
          <p:cNvPr id="6" name="Slide Number Placeholder 5">
            <a:extLst>
              <a:ext uri="{FF2B5EF4-FFF2-40B4-BE49-F238E27FC236}">
                <a16:creationId xmlns:a16="http://schemas.microsoft.com/office/drawing/2014/main" id="{6BA945E7-5C0B-41A9-A459-60FA55131B5B}"/>
              </a:ext>
            </a:extLst>
          </p:cNvPr>
          <p:cNvSpPr>
            <a:spLocks noGrp="1"/>
          </p:cNvSpPr>
          <p:nvPr>
            <p:ph type="sldNum" sz="quarter" idx="12"/>
          </p:nvPr>
        </p:nvSpPr>
        <p:spPr/>
        <p:txBody>
          <a:bodyPr/>
          <a:lstStyle/>
          <a:p>
            <a:fld id="{2D1DC3B8-BDCA-4DC8-8D85-2125965E6C03}" type="slidenum">
              <a:rPr lang="en-US" altLang="en-US" smtClean="0"/>
              <a:pPr/>
              <a:t>31</a:t>
            </a:fld>
            <a:endParaRPr lang="en-US" altLang="en-US"/>
          </a:p>
        </p:txBody>
      </p:sp>
      <p:sp>
        <p:nvSpPr>
          <p:cNvPr id="9" name="Rectangle 8">
            <a:extLst>
              <a:ext uri="{FF2B5EF4-FFF2-40B4-BE49-F238E27FC236}">
                <a16:creationId xmlns:a16="http://schemas.microsoft.com/office/drawing/2014/main" id="{9D539260-665C-452B-87FD-E442D7A3649A}"/>
              </a:ext>
            </a:extLst>
          </p:cNvPr>
          <p:cNvSpPr/>
          <p:nvPr/>
        </p:nvSpPr>
        <p:spPr>
          <a:xfrm>
            <a:off x="762000" y="2057400"/>
            <a:ext cx="226695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D5050693-07A4-4325-A827-38749B8FFE6F}"/>
              </a:ext>
            </a:extLst>
          </p:cNvPr>
          <p:cNvPicPr>
            <a:picLocks noChangeAspect="1"/>
          </p:cNvPicPr>
          <p:nvPr/>
        </p:nvPicPr>
        <p:blipFill>
          <a:blip r:embed="rId2"/>
          <a:stretch>
            <a:fillRect/>
          </a:stretch>
        </p:blipFill>
        <p:spPr>
          <a:xfrm>
            <a:off x="0" y="1618710"/>
            <a:ext cx="8915400" cy="3620580"/>
          </a:xfrm>
          <a:prstGeom prst="rect">
            <a:avLst/>
          </a:prstGeom>
        </p:spPr>
      </p:pic>
    </p:spTree>
    <p:extLst>
      <p:ext uri="{BB962C8B-B14F-4D97-AF65-F5344CB8AC3E}">
        <p14:creationId xmlns:p14="http://schemas.microsoft.com/office/powerpoint/2010/main" val="19459450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4436B-F8E0-4458-9385-426C9E8F24F9}"/>
              </a:ext>
            </a:extLst>
          </p:cNvPr>
          <p:cNvSpPr>
            <a:spLocks noGrp="1"/>
          </p:cNvSpPr>
          <p:nvPr>
            <p:ph type="title"/>
          </p:nvPr>
        </p:nvSpPr>
        <p:spPr/>
        <p:txBody>
          <a:bodyPr/>
          <a:lstStyle/>
          <a:p>
            <a:pPr algn="ctr"/>
            <a:r>
              <a:rPr lang="en-IN" dirty="0"/>
              <a:t>Linked List: Traversal</a:t>
            </a:r>
          </a:p>
        </p:txBody>
      </p:sp>
      <p:sp>
        <p:nvSpPr>
          <p:cNvPr id="4" name="Date Placeholder 3">
            <a:extLst>
              <a:ext uri="{FF2B5EF4-FFF2-40B4-BE49-F238E27FC236}">
                <a16:creationId xmlns:a16="http://schemas.microsoft.com/office/drawing/2014/main" id="{9EAB9114-A606-41EB-854E-A3A632C99123}"/>
              </a:ext>
            </a:extLst>
          </p:cNvPr>
          <p:cNvSpPr>
            <a:spLocks noGrp="1"/>
          </p:cNvSpPr>
          <p:nvPr>
            <p:ph type="dt" sz="half" idx="10"/>
          </p:nvPr>
        </p:nvSpPr>
        <p:spPr/>
        <p:txBody>
          <a:bodyPr/>
          <a:lstStyle/>
          <a:p>
            <a:pPr>
              <a:defRPr/>
            </a:pPr>
            <a:fld id="{87C6733B-4A62-4E31-AF74-F2295A1CA8F0}" type="datetime1">
              <a:rPr lang="en-US" smtClean="0"/>
              <a:t>6/23/2021</a:t>
            </a:fld>
            <a:endParaRPr lang="en-US"/>
          </a:p>
        </p:txBody>
      </p:sp>
      <p:sp>
        <p:nvSpPr>
          <p:cNvPr id="5" name="Footer Placeholder 4">
            <a:extLst>
              <a:ext uri="{FF2B5EF4-FFF2-40B4-BE49-F238E27FC236}">
                <a16:creationId xmlns:a16="http://schemas.microsoft.com/office/drawing/2014/main" id="{235EEB34-A0B7-4212-9FC9-C09E926063E7}"/>
              </a:ext>
            </a:extLst>
          </p:cNvPr>
          <p:cNvSpPr>
            <a:spLocks noGrp="1"/>
          </p:cNvSpPr>
          <p:nvPr>
            <p:ph type="ftr" sz="quarter" idx="11"/>
          </p:nvPr>
        </p:nvSpPr>
        <p:spPr/>
        <p:txBody>
          <a:bodyPr/>
          <a:lstStyle/>
          <a:p>
            <a:pPr>
              <a:defRPr/>
            </a:pPr>
            <a:r>
              <a:rPr lang="en-US"/>
              <a:t>JSPM's RSCOE</a:t>
            </a:r>
          </a:p>
        </p:txBody>
      </p:sp>
      <p:sp>
        <p:nvSpPr>
          <p:cNvPr id="6" name="Slide Number Placeholder 5">
            <a:extLst>
              <a:ext uri="{FF2B5EF4-FFF2-40B4-BE49-F238E27FC236}">
                <a16:creationId xmlns:a16="http://schemas.microsoft.com/office/drawing/2014/main" id="{E73AA0EA-F8A1-443E-AB5C-201E0E9AC7EA}"/>
              </a:ext>
            </a:extLst>
          </p:cNvPr>
          <p:cNvSpPr>
            <a:spLocks noGrp="1"/>
          </p:cNvSpPr>
          <p:nvPr>
            <p:ph type="sldNum" sz="quarter" idx="12"/>
          </p:nvPr>
        </p:nvSpPr>
        <p:spPr/>
        <p:txBody>
          <a:bodyPr/>
          <a:lstStyle/>
          <a:p>
            <a:fld id="{2D1DC3B8-BDCA-4DC8-8D85-2125965E6C03}" type="slidenum">
              <a:rPr lang="en-US" altLang="en-US" smtClean="0"/>
              <a:pPr/>
              <a:t>32</a:t>
            </a:fld>
            <a:endParaRPr lang="en-US" altLang="en-US"/>
          </a:p>
        </p:txBody>
      </p:sp>
      <p:pic>
        <p:nvPicPr>
          <p:cNvPr id="8" name="Picture 7">
            <a:extLst>
              <a:ext uri="{FF2B5EF4-FFF2-40B4-BE49-F238E27FC236}">
                <a16:creationId xmlns:a16="http://schemas.microsoft.com/office/drawing/2014/main" id="{1A487BF2-DC2C-48E9-8FDA-40029C4E9F0B}"/>
              </a:ext>
            </a:extLst>
          </p:cNvPr>
          <p:cNvPicPr>
            <a:picLocks noChangeAspect="1"/>
          </p:cNvPicPr>
          <p:nvPr/>
        </p:nvPicPr>
        <p:blipFill>
          <a:blip r:embed="rId2"/>
          <a:stretch>
            <a:fillRect/>
          </a:stretch>
        </p:blipFill>
        <p:spPr>
          <a:xfrm>
            <a:off x="0" y="1295400"/>
            <a:ext cx="8982075" cy="4962525"/>
          </a:xfrm>
          <a:prstGeom prst="rect">
            <a:avLst/>
          </a:prstGeom>
        </p:spPr>
      </p:pic>
    </p:spTree>
    <p:extLst>
      <p:ext uri="{BB962C8B-B14F-4D97-AF65-F5344CB8AC3E}">
        <p14:creationId xmlns:p14="http://schemas.microsoft.com/office/powerpoint/2010/main" val="9228943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4436B-F8E0-4458-9385-426C9E8F24F9}"/>
              </a:ext>
            </a:extLst>
          </p:cNvPr>
          <p:cNvSpPr>
            <a:spLocks noGrp="1"/>
          </p:cNvSpPr>
          <p:nvPr>
            <p:ph type="title"/>
          </p:nvPr>
        </p:nvSpPr>
        <p:spPr/>
        <p:txBody>
          <a:bodyPr/>
          <a:lstStyle/>
          <a:p>
            <a:pPr algn="ctr"/>
            <a:r>
              <a:rPr lang="en-IN" dirty="0"/>
              <a:t>Linked List: Traversal</a:t>
            </a:r>
          </a:p>
        </p:txBody>
      </p:sp>
      <p:sp>
        <p:nvSpPr>
          <p:cNvPr id="4" name="Date Placeholder 3">
            <a:extLst>
              <a:ext uri="{FF2B5EF4-FFF2-40B4-BE49-F238E27FC236}">
                <a16:creationId xmlns:a16="http://schemas.microsoft.com/office/drawing/2014/main" id="{9EAB9114-A606-41EB-854E-A3A632C99123}"/>
              </a:ext>
            </a:extLst>
          </p:cNvPr>
          <p:cNvSpPr>
            <a:spLocks noGrp="1"/>
          </p:cNvSpPr>
          <p:nvPr>
            <p:ph type="dt" sz="half" idx="10"/>
          </p:nvPr>
        </p:nvSpPr>
        <p:spPr/>
        <p:txBody>
          <a:bodyPr/>
          <a:lstStyle/>
          <a:p>
            <a:pPr>
              <a:defRPr/>
            </a:pPr>
            <a:fld id="{87C6733B-4A62-4E31-AF74-F2295A1CA8F0}" type="datetime1">
              <a:rPr lang="en-US" smtClean="0"/>
              <a:t>6/23/2021</a:t>
            </a:fld>
            <a:endParaRPr lang="en-US"/>
          </a:p>
        </p:txBody>
      </p:sp>
      <p:sp>
        <p:nvSpPr>
          <p:cNvPr id="5" name="Footer Placeholder 4">
            <a:extLst>
              <a:ext uri="{FF2B5EF4-FFF2-40B4-BE49-F238E27FC236}">
                <a16:creationId xmlns:a16="http://schemas.microsoft.com/office/drawing/2014/main" id="{235EEB34-A0B7-4212-9FC9-C09E926063E7}"/>
              </a:ext>
            </a:extLst>
          </p:cNvPr>
          <p:cNvSpPr>
            <a:spLocks noGrp="1"/>
          </p:cNvSpPr>
          <p:nvPr>
            <p:ph type="ftr" sz="quarter" idx="11"/>
          </p:nvPr>
        </p:nvSpPr>
        <p:spPr/>
        <p:txBody>
          <a:bodyPr/>
          <a:lstStyle/>
          <a:p>
            <a:pPr>
              <a:defRPr/>
            </a:pPr>
            <a:r>
              <a:rPr lang="en-US"/>
              <a:t>JSPM's RSCOE</a:t>
            </a:r>
          </a:p>
        </p:txBody>
      </p:sp>
      <p:sp>
        <p:nvSpPr>
          <p:cNvPr id="6" name="Slide Number Placeholder 5">
            <a:extLst>
              <a:ext uri="{FF2B5EF4-FFF2-40B4-BE49-F238E27FC236}">
                <a16:creationId xmlns:a16="http://schemas.microsoft.com/office/drawing/2014/main" id="{E73AA0EA-F8A1-443E-AB5C-201E0E9AC7EA}"/>
              </a:ext>
            </a:extLst>
          </p:cNvPr>
          <p:cNvSpPr>
            <a:spLocks noGrp="1"/>
          </p:cNvSpPr>
          <p:nvPr>
            <p:ph type="sldNum" sz="quarter" idx="12"/>
          </p:nvPr>
        </p:nvSpPr>
        <p:spPr/>
        <p:txBody>
          <a:bodyPr/>
          <a:lstStyle/>
          <a:p>
            <a:fld id="{2D1DC3B8-BDCA-4DC8-8D85-2125965E6C03}" type="slidenum">
              <a:rPr lang="en-US" altLang="en-US" smtClean="0"/>
              <a:pPr/>
              <a:t>33</a:t>
            </a:fld>
            <a:endParaRPr lang="en-US" altLang="en-US"/>
          </a:p>
        </p:txBody>
      </p:sp>
      <p:pic>
        <p:nvPicPr>
          <p:cNvPr id="10" name="Picture 9">
            <a:extLst>
              <a:ext uri="{FF2B5EF4-FFF2-40B4-BE49-F238E27FC236}">
                <a16:creationId xmlns:a16="http://schemas.microsoft.com/office/drawing/2014/main" id="{75186CE2-A77E-440A-BBD7-A4CCBD57F96D}"/>
              </a:ext>
            </a:extLst>
          </p:cNvPr>
          <p:cNvPicPr>
            <a:picLocks noChangeAspect="1"/>
          </p:cNvPicPr>
          <p:nvPr/>
        </p:nvPicPr>
        <p:blipFill>
          <a:blip r:embed="rId2"/>
          <a:stretch>
            <a:fillRect/>
          </a:stretch>
        </p:blipFill>
        <p:spPr>
          <a:xfrm>
            <a:off x="914400" y="1866900"/>
            <a:ext cx="6858000" cy="4152900"/>
          </a:xfrm>
          <a:prstGeom prst="rect">
            <a:avLst/>
          </a:prstGeom>
        </p:spPr>
      </p:pic>
    </p:spTree>
    <p:extLst>
      <p:ext uri="{BB962C8B-B14F-4D97-AF65-F5344CB8AC3E}">
        <p14:creationId xmlns:p14="http://schemas.microsoft.com/office/powerpoint/2010/main" val="2173214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4436B-F8E0-4458-9385-426C9E8F24F9}"/>
              </a:ext>
            </a:extLst>
          </p:cNvPr>
          <p:cNvSpPr>
            <a:spLocks noGrp="1"/>
          </p:cNvSpPr>
          <p:nvPr>
            <p:ph type="title"/>
          </p:nvPr>
        </p:nvSpPr>
        <p:spPr/>
        <p:txBody>
          <a:bodyPr/>
          <a:lstStyle/>
          <a:p>
            <a:pPr algn="ctr"/>
            <a:r>
              <a:rPr lang="en-IN" dirty="0"/>
              <a:t>Linked List: Traversal</a:t>
            </a:r>
          </a:p>
        </p:txBody>
      </p:sp>
      <p:sp>
        <p:nvSpPr>
          <p:cNvPr id="4" name="Date Placeholder 3">
            <a:extLst>
              <a:ext uri="{FF2B5EF4-FFF2-40B4-BE49-F238E27FC236}">
                <a16:creationId xmlns:a16="http://schemas.microsoft.com/office/drawing/2014/main" id="{9EAB9114-A606-41EB-854E-A3A632C99123}"/>
              </a:ext>
            </a:extLst>
          </p:cNvPr>
          <p:cNvSpPr>
            <a:spLocks noGrp="1"/>
          </p:cNvSpPr>
          <p:nvPr>
            <p:ph type="dt" sz="half" idx="10"/>
          </p:nvPr>
        </p:nvSpPr>
        <p:spPr/>
        <p:txBody>
          <a:bodyPr/>
          <a:lstStyle/>
          <a:p>
            <a:pPr>
              <a:defRPr/>
            </a:pPr>
            <a:fld id="{87C6733B-4A62-4E31-AF74-F2295A1CA8F0}" type="datetime1">
              <a:rPr lang="en-US" smtClean="0"/>
              <a:t>6/23/2021</a:t>
            </a:fld>
            <a:endParaRPr lang="en-US"/>
          </a:p>
        </p:txBody>
      </p:sp>
      <p:sp>
        <p:nvSpPr>
          <p:cNvPr id="5" name="Footer Placeholder 4">
            <a:extLst>
              <a:ext uri="{FF2B5EF4-FFF2-40B4-BE49-F238E27FC236}">
                <a16:creationId xmlns:a16="http://schemas.microsoft.com/office/drawing/2014/main" id="{235EEB34-A0B7-4212-9FC9-C09E926063E7}"/>
              </a:ext>
            </a:extLst>
          </p:cNvPr>
          <p:cNvSpPr>
            <a:spLocks noGrp="1"/>
          </p:cNvSpPr>
          <p:nvPr>
            <p:ph type="ftr" sz="quarter" idx="11"/>
          </p:nvPr>
        </p:nvSpPr>
        <p:spPr/>
        <p:txBody>
          <a:bodyPr/>
          <a:lstStyle/>
          <a:p>
            <a:pPr>
              <a:defRPr/>
            </a:pPr>
            <a:r>
              <a:rPr lang="en-US"/>
              <a:t>JSPM's RSCOE</a:t>
            </a:r>
          </a:p>
        </p:txBody>
      </p:sp>
      <p:sp>
        <p:nvSpPr>
          <p:cNvPr id="6" name="Slide Number Placeholder 5">
            <a:extLst>
              <a:ext uri="{FF2B5EF4-FFF2-40B4-BE49-F238E27FC236}">
                <a16:creationId xmlns:a16="http://schemas.microsoft.com/office/drawing/2014/main" id="{E73AA0EA-F8A1-443E-AB5C-201E0E9AC7EA}"/>
              </a:ext>
            </a:extLst>
          </p:cNvPr>
          <p:cNvSpPr>
            <a:spLocks noGrp="1"/>
          </p:cNvSpPr>
          <p:nvPr>
            <p:ph type="sldNum" sz="quarter" idx="12"/>
          </p:nvPr>
        </p:nvSpPr>
        <p:spPr/>
        <p:txBody>
          <a:bodyPr/>
          <a:lstStyle/>
          <a:p>
            <a:fld id="{2D1DC3B8-BDCA-4DC8-8D85-2125965E6C03}" type="slidenum">
              <a:rPr lang="en-US" altLang="en-US" smtClean="0"/>
              <a:pPr/>
              <a:t>34</a:t>
            </a:fld>
            <a:endParaRPr lang="en-US" altLang="en-US"/>
          </a:p>
        </p:txBody>
      </p:sp>
      <p:pic>
        <p:nvPicPr>
          <p:cNvPr id="3074" name="Picture 2" descr="Printing linked list step 1">
            <a:extLst>
              <a:ext uri="{FF2B5EF4-FFF2-40B4-BE49-F238E27FC236}">
                <a16:creationId xmlns:a16="http://schemas.microsoft.com/office/drawing/2014/main" id="{44EB9632-C925-4073-998B-20A8E3C004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2563" y="1295400"/>
            <a:ext cx="6238875" cy="5060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53315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4436B-F8E0-4458-9385-426C9E8F24F9}"/>
              </a:ext>
            </a:extLst>
          </p:cNvPr>
          <p:cNvSpPr>
            <a:spLocks noGrp="1"/>
          </p:cNvSpPr>
          <p:nvPr>
            <p:ph type="title"/>
          </p:nvPr>
        </p:nvSpPr>
        <p:spPr/>
        <p:txBody>
          <a:bodyPr/>
          <a:lstStyle/>
          <a:p>
            <a:pPr algn="ctr"/>
            <a:r>
              <a:rPr lang="en-IN" dirty="0"/>
              <a:t>Linked List: </a:t>
            </a:r>
            <a:r>
              <a:rPr lang="en-US" sz="3600" dirty="0"/>
              <a:t>Inserting a node at the beg</a:t>
            </a:r>
            <a:endParaRPr lang="en-IN" dirty="0"/>
          </a:p>
        </p:txBody>
      </p:sp>
      <p:sp>
        <p:nvSpPr>
          <p:cNvPr id="4" name="Date Placeholder 3">
            <a:extLst>
              <a:ext uri="{FF2B5EF4-FFF2-40B4-BE49-F238E27FC236}">
                <a16:creationId xmlns:a16="http://schemas.microsoft.com/office/drawing/2014/main" id="{9EAB9114-A606-41EB-854E-A3A632C99123}"/>
              </a:ext>
            </a:extLst>
          </p:cNvPr>
          <p:cNvSpPr>
            <a:spLocks noGrp="1"/>
          </p:cNvSpPr>
          <p:nvPr>
            <p:ph type="dt" sz="half" idx="10"/>
          </p:nvPr>
        </p:nvSpPr>
        <p:spPr/>
        <p:txBody>
          <a:bodyPr/>
          <a:lstStyle/>
          <a:p>
            <a:pPr>
              <a:defRPr/>
            </a:pPr>
            <a:fld id="{87C6733B-4A62-4E31-AF74-F2295A1CA8F0}" type="datetime1">
              <a:rPr lang="en-US" smtClean="0"/>
              <a:t>6/23/2021</a:t>
            </a:fld>
            <a:endParaRPr lang="en-US"/>
          </a:p>
        </p:txBody>
      </p:sp>
      <p:sp>
        <p:nvSpPr>
          <p:cNvPr id="5" name="Footer Placeholder 4">
            <a:extLst>
              <a:ext uri="{FF2B5EF4-FFF2-40B4-BE49-F238E27FC236}">
                <a16:creationId xmlns:a16="http://schemas.microsoft.com/office/drawing/2014/main" id="{235EEB34-A0B7-4212-9FC9-C09E926063E7}"/>
              </a:ext>
            </a:extLst>
          </p:cNvPr>
          <p:cNvSpPr>
            <a:spLocks noGrp="1"/>
          </p:cNvSpPr>
          <p:nvPr>
            <p:ph type="ftr" sz="quarter" idx="11"/>
          </p:nvPr>
        </p:nvSpPr>
        <p:spPr/>
        <p:txBody>
          <a:bodyPr/>
          <a:lstStyle/>
          <a:p>
            <a:pPr>
              <a:defRPr/>
            </a:pPr>
            <a:r>
              <a:rPr lang="en-US"/>
              <a:t>JSPM's RSCOE</a:t>
            </a:r>
          </a:p>
        </p:txBody>
      </p:sp>
      <p:sp>
        <p:nvSpPr>
          <p:cNvPr id="6" name="Slide Number Placeholder 5">
            <a:extLst>
              <a:ext uri="{FF2B5EF4-FFF2-40B4-BE49-F238E27FC236}">
                <a16:creationId xmlns:a16="http://schemas.microsoft.com/office/drawing/2014/main" id="{E73AA0EA-F8A1-443E-AB5C-201E0E9AC7EA}"/>
              </a:ext>
            </a:extLst>
          </p:cNvPr>
          <p:cNvSpPr>
            <a:spLocks noGrp="1"/>
          </p:cNvSpPr>
          <p:nvPr>
            <p:ph type="sldNum" sz="quarter" idx="12"/>
          </p:nvPr>
        </p:nvSpPr>
        <p:spPr/>
        <p:txBody>
          <a:bodyPr/>
          <a:lstStyle/>
          <a:p>
            <a:fld id="{2D1DC3B8-BDCA-4DC8-8D85-2125965E6C03}" type="slidenum">
              <a:rPr lang="en-US" altLang="en-US" smtClean="0"/>
              <a:pPr/>
              <a:t>35</a:t>
            </a:fld>
            <a:endParaRPr lang="en-US" altLang="en-US"/>
          </a:p>
        </p:txBody>
      </p:sp>
      <p:sp>
        <p:nvSpPr>
          <p:cNvPr id="8" name="TextBox 7">
            <a:extLst>
              <a:ext uri="{FF2B5EF4-FFF2-40B4-BE49-F238E27FC236}">
                <a16:creationId xmlns:a16="http://schemas.microsoft.com/office/drawing/2014/main" id="{6083C6BA-F755-4CA9-9D12-DD65B32CCBE3}"/>
              </a:ext>
            </a:extLst>
          </p:cNvPr>
          <p:cNvSpPr txBox="1"/>
          <p:nvPr/>
        </p:nvSpPr>
        <p:spPr>
          <a:xfrm>
            <a:off x="400050" y="1367523"/>
            <a:ext cx="8115300" cy="369332"/>
          </a:xfrm>
          <a:prstGeom prst="rect">
            <a:avLst/>
          </a:prstGeom>
          <a:noFill/>
        </p:spPr>
        <p:txBody>
          <a:bodyPr wrap="square">
            <a:spAutoFit/>
          </a:bodyPr>
          <a:lstStyle/>
          <a:p>
            <a:pPr algn="l"/>
            <a:r>
              <a:rPr lang="en-US" b="0" i="0" dirty="0">
                <a:solidFill>
                  <a:srgbClr val="337AB7"/>
                </a:solidFill>
                <a:effectLst/>
                <a:latin typeface="Open Sans" panose="020B0606030504020204" pitchFamily="34" charset="0"/>
              </a:rPr>
              <a:t>Inserting a node at the beginning of a linked list</a:t>
            </a:r>
          </a:p>
        </p:txBody>
      </p:sp>
      <p:pic>
        <p:nvPicPr>
          <p:cNvPr id="9" name="Picture 8">
            <a:extLst>
              <a:ext uri="{FF2B5EF4-FFF2-40B4-BE49-F238E27FC236}">
                <a16:creationId xmlns:a16="http://schemas.microsoft.com/office/drawing/2014/main" id="{DF44942D-5FF6-4AB5-8801-5F586966C012}"/>
              </a:ext>
            </a:extLst>
          </p:cNvPr>
          <p:cNvPicPr>
            <a:picLocks noChangeAspect="1"/>
          </p:cNvPicPr>
          <p:nvPr/>
        </p:nvPicPr>
        <p:blipFill>
          <a:blip r:embed="rId2"/>
          <a:stretch>
            <a:fillRect/>
          </a:stretch>
        </p:blipFill>
        <p:spPr>
          <a:xfrm>
            <a:off x="714375" y="1866837"/>
            <a:ext cx="7715250" cy="4267200"/>
          </a:xfrm>
          <a:prstGeom prst="rect">
            <a:avLst/>
          </a:prstGeom>
        </p:spPr>
      </p:pic>
    </p:spTree>
    <p:extLst>
      <p:ext uri="{BB962C8B-B14F-4D97-AF65-F5344CB8AC3E}">
        <p14:creationId xmlns:p14="http://schemas.microsoft.com/office/powerpoint/2010/main" val="18521127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4436B-F8E0-4458-9385-426C9E8F24F9}"/>
              </a:ext>
            </a:extLst>
          </p:cNvPr>
          <p:cNvSpPr>
            <a:spLocks noGrp="1"/>
          </p:cNvSpPr>
          <p:nvPr>
            <p:ph type="title"/>
          </p:nvPr>
        </p:nvSpPr>
        <p:spPr/>
        <p:txBody>
          <a:bodyPr/>
          <a:lstStyle/>
          <a:p>
            <a:pPr algn="ctr"/>
            <a:r>
              <a:rPr lang="en-IN" dirty="0"/>
              <a:t>Linked List: </a:t>
            </a:r>
            <a:r>
              <a:rPr lang="en-US" sz="3600" dirty="0"/>
              <a:t>Inserting a node at the beg</a:t>
            </a:r>
            <a:endParaRPr lang="en-IN" dirty="0"/>
          </a:p>
        </p:txBody>
      </p:sp>
      <p:sp>
        <p:nvSpPr>
          <p:cNvPr id="4" name="Date Placeholder 3">
            <a:extLst>
              <a:ext uri="{FF2B5EF4-FFF2-40B4-BE49-F238E27FC236}">
                <a16:creationId xmlns:a16="http://schemas.microsoft.com/office/drawing/2014/main" id="{9EAB9114-A606-41EB-854E-A3A632C99123}"/>
              </a:ext>
            </a:extLst>
          </p:cNvPr>
          <p:cNvSpPr>
            <a:spLocks noGrp="1"/>
          </p:cNvSpPr>
          <p:nvPr>
            <p:ph type="dt" sz="half" idx="10"/>
          </p:nvPr>
        </p:nvSpPr>
        <p:spPr/>
        <p:txBody>
          <a:bodyPr/>
          <a:lstStyle/>
          <a:p>
            <a:pPr>
              <a:defRPr/>
            </a:pPr>
            <a:fld id="{87C6733B-4A62-4E31-AF74-F2295A1CA8F0}" type="datetime1">
              <a:rPr lang="en-US" smtClean="0"/>
              <a:t>6/23/2021</a:t>
            </a:fld>
            <a:endParaRPr lang="en-US"/>
          </a:p>
        </p:txBody>
      </p:sp>
      <p:sp>
        <p:nvSpPr>
          <p:cNvPr id="5" name="Footer Placeholder 4">
            <a:extLst>
              <a:ext uri="{FF2B5EF4-FFF2-40B4-BE49-F238E27FC236}">
                <a16:creationId xmlns:a16="http://schemas.microsoft.com/office/drawing/2014/main" id="{235EEB34-A0B7-4212-9FC9-C09E926063E7}"/>
              </a:ext>
            </a:extLst>
          </p:cNvPr>
          <p:cNvSpPr>
            <a:spLocks noGrp="1"/>
          </p:cNvSpPr>
          <p:nvPr>
            <p:ph type="ftr" sz="quarter" idx="11"/>
          </p:nvPr>
        </p:nvSpPr>
        <p:spPr/>
        <p:txBody>
          <a:bodyPr/>
          <a:lstStyle/>
          <a:p>
            <a:pPr>
              <a:defRPr/>
            </a:pPr>
            <a:r>
              <a:rPr lang="en-US"/>
              <a:t>JSPM's RSCOE</a:t>
            </a:r>
          </a:p>
        </p:txBody>
      </p:sp>
      <p:sp>
        <p:nvSpPr>
          <p:cNvPr id="6" name="Slide Number Placeholder 5">
            <a:extLst>
              <a:ext uri="{FF2B5EF4-FFF2-40B4-BE49-F238E27FC236}">
                <a16:creationId xmlns:a16="http://schemas.microsoft.com/office/drawing/2014/main" id="{E73AA0EA-F8A1-443E-AB5C-201E0E9AC7EA}"/>
              </a:ext>
            </a:extLst>
          </p:cNvPr>
          <p:cNvSpPr>
            <a:spLocks noGrp="1"/>
          </p:cNvSpPr>
          <p:nvPr>
            <p:ph type="sldNum" sz="quarter" idx="12"/>
          </p:nvPr>
        </p:nvSpPr>
        <p:spPr/>
        <p:txBody>
          <a:bodyPr/>
          <a:lstStyle/>
          <a:p>
            <a:fld id="{2D1DC3B8-BDCA-4DC8-8D85-2125965E6C03}" type="slidenum">
              <a:rPr lang="en-US" altLang="en-US" smtClean="0"/>
              <a:pPr/>
              <a:t>36</a:t>
            </a:fld>
            <a:endParaRPr lang="en-US" altLang="en-US"/>
          </a:p>
        </p:txBody>
      </p:sp>
      <p:sp>
        <p:nvSpPr>
          <p:cNvPr id="8" name="TextBox 7">
            <a:extLst>
              <a:ext uri="{FF2B5EF4-FFF2-40B4-BE49-F238E27FC236}">
                <a16:creationId xmlns:a16="http://schemas.microsoft.com/office/drawing/2014/main" id="{6083C6BA-F755-4CA9-9D12-DD65B32CCBE3}"/>
              </a:ext>
            </a:extLst>
          </p:cNvPr>
          <p:cNvSpPr txBox="1"/>
          <p:nvPr/>
        </p:nvSpPr>
        <p:spPr>
          <a:xfrm>
            <a:off x="400050" y="1367523"/>
            <a:ext cx="8115300" cy="369332"/>
          </a:xfrm>
          <a:prstGeom prst="rect">
            <a:avLst/>
          </a:prstGeom>
          <a:noFill/>
        </p:spPr>
        <p:txBody>
          <a:bodyPr wrap="square">
            <a:spAutoFit/>
          </a:bodyPr>
          <a:lstStyle/>
          <a:p>
            <a:pPr algn="l"/>
            <a:r>
              <a:rPr lang="en-US" b="0" i="0" dirty="0">
                <a:solidFill>
                  <a:srgbClr val="337AB7"/>
                </a:solidFill>
                <a:effectLst/>
                <a:latin typeface="Open Sans" panose="020B0606030504020204" pitchFamily="34" charset="0"/>
              </a:rPr>
              <a:t>Inserting a node at the beginning of a linked list</a:t>
            </a:r>
          </a:p>
        </p:txBody>
      </p:sp>
      <p:sp>
        <p:nvSpPr>
          <p:cNvPr id="13" name="TextBox 12">
            <a:extLst>
              <a:ext uri="{FF2B5EF4-FFF2-40B4-BE49-F238E27FC236}">
                <a16:creationId xmlns:a16="http://schemas.microsoft.com/office/drawing/2014/main" id="{B479A34A-A04D-4F81-BB6A-26A4E8CCB4FD}"/>
              </a:ext>
            </a:extLst>
          </p:cNvPr>
          <p:cNvSpPr txBox="1"/>
          <p:nvPr/>
        </p:nvSpPr>
        <p:spPr>
          <a:xfrm>
            <a:off x="1143000" y="2274838"/>
            <a:ext cx="7010400" cy="2618602"/>
          </a:xfrm>
          <a:prstGeom prst="rect">
            <a:avLst/>
          </a:prstGeom>
          <a:noFill/>
        </p:spPr>
        <p:txBody>
          <a:bodyPr wrap="square">
            <a:spAutoFit/>
          </a:bodyPr>
          <a:lstStyle/>
          <a:p>
            <a:pPr algn="l"/>
            <a:r>
              <a:rPr lang="en-US" sz="2400" b="0" i="0" dirty="0">
                <a:solidFill>
                  <a:srgbClr val="337AB7"/>
                </a:solidFill>
                <a:effectLst/>
                <a:latin typeface="Open Sans" panose="020B0606030504020204" pitchFamily="34" charset="0"/>
              </a:rPr>
              <a:t>Algorithm</a:t>
            </a:r>
          </a:p>
          <a:p>
            <a:pPr marL="457200" indent="-457200" algn="l">
              <a:lnSpc>
                <a:spcPct val="150000"/>
              </a:lnSpc>
              <a:buFont typeface="+mj-lt"/>
              <a:buAutoNum type="arabicPeriod"/>
            </a:pPr>
            <a:r>
              <a:rPr lang="en-US" sz="2400" b="0" i="0" dirty="0">
                <a:solidFill>
                  <a:srgbClr val="161616"/>
                </a:solidFill>
                <a:effectLst/>
                <a:latin typeface="Open Sans" panose="020B0606030504020204" pitchFamily="34" charset="0"/>
              </a:rPr>
              <a:t>Create a new node with the given data.</a:t>
            </a:r>
          </a:p>
          <a:p>
            <a:pPr marL="457200" indent="-457200" algn="l">
              <a:lnSpc>
                <a:spcPct val="150000"/>
              </a:lnSpc>
              <a:buFont typeface="+mj-lt"/>
              <a:buAutoNum type="arabicPeriod"/>
            </a:pPr>
            <a:r>
              <a:rPr lang="en-US" sz="2400" b="0" i="0" dirty="0">
                <a:solidFill>
                  <a:srgbClr val="161616"/>
                </a:solidFill>
                <a:effectLst/>
                <a:latin typeface="Open Sans" panose="020B0606030504020204" pitchFamily="34" charset="0"/>
              </a:rPr>
              <a:t>Make the new node points to the head node.</a:t>
            </a:r>
          </a:p>
          <a:p>
            <a:pPr marL="457200" indent="-457200" algn="l">
              <a:lnSpc>
                <a:spcPct val="150000"/>
              </a:lnSpc>
              <a:buFont typeface="+mj-lt"/>
              <a:buAutoNum type="arabicPeriod"/>
            </a:pPr>
            <a:r>
              <a:rPr lang="en-US" sz="2400" b="0" i="0" dirty="0">
                <a:solidFill>
                  <a:srgbClr val="161616"/>
                </a:solidFill>
                <a:effectLst/>
                <a:latin typeface="Open Sans" panose="020B0606030504020204" pitchFamily="34" charset="0"/>
              </a:rPr>
              <a:t> Finally, make the new node as the head node.</a:t>
            </a:r>
          </a:p>
        </p:txBody>
      </p:sp>
    </p:spTree>
    <p:extLst>
      <p:ext uri="{BB962C8B-B14F-4D97-AF65-F5344CB8AC3E}">
        <p14:creationId xmlns:p14="http://schemas.microsoft.com/office/powerpoint/2010/main" val="3025509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4436B-F8E0-4458-9385-426C9E8F24F9}"/>
              </a:ext>
            </a:extLst>
          </p:cNvPr>
          <p:cNvSpPr>
            <a:spLocks noGrp="1"/>
          </p:cNvSpPr>
          <p:nvPr>
            <p:ph type="title"/>
          </p:nvPr>
        </p:nvSpPr>
        <p:spPr>
          <a:xfrm>
            <a:off x="568642" y="-11040"/>
            <a:ext cx="7886700" cy="1325563"/>
          </a:xfrm>
        </p:spPr>
        <p:txBody>
          <a:bodyPr/>
          <a:lstStyle/>
          <a:p>
            <a:pPr algn="ctr"/>
            <a:r>
              <a:rPr lang="en-IN" dirty="0"/>
              <a:t>Linked List: </a:t>
            </a:r>
            <a:r>
              <a:rPr lang="en-US" sz="3600" dirty="0"/>
              <a:t>Inserting a node at the beg</a:t>
            </a:r>
            <a:endParaRPr lang="en-IN" dirty="0"/>
          </a:p>
        </p:txBody>
      </p:sp>
      <p:sp>
        <p:nvSpPr>
          <p:cNvPr id="4" name="Date Placeholder 3">
            <a:extLst>
              <a:ext uri="{FF2B5EF4-FFF2-40B4-BE49-F238E27FC236}">
                <a16:creationId xmlns:a16="http://schemas.microsoft.com/office/drawing/2014/main" id="{9EAB9114-A606-41EB-854E-A3A632C99123}"/>
              </a:ext>
            </a:extLst>
          </p:cNvPr>
          <p:cNvSpPr>
            <a:spLocks noGrp="1"/>
          </p:cNvSpPr>
          <p:nvPr>
            <p:ph type="dt" sz="half" idx="10"/>
          </p:nvPr>
        </p:nvSpPr>
        <p:spPr/>
        <p:txBody>
          <a:bodyPr/>
          <a:lstStyle/>
          <a:p>
            <a:pPr>
              <a:defRPr/>
            </a:pPr>
            <a:fld id="{87C6733B-4A62-4E31-AF74-F2295A1CA8F0}" type="datetime1">
              <a:rPr lang="en-US" smtClean="0"/>
              <a:t>6/23/2021</a:t>
            </a:fld>
            <a:endParaRPr lang="en-US"/>
          </a:p>
        </p:txBody>
      </p:sp>
      <p:sp>
        <p:nvSpPr>
          <p:cNvPr id="5" name="Footer Placeholder 4">
            <a:extLst>
              <a:ext uri="{FF2B5EF4-FFF2-40B4-BE49-F238E27FC236}">
                <a16:creationId xmlns:a16="http://schemas.microsoft.com/office/drawing/2014/main" id="{235EEB34-A0B7-4212-9FC9-C09E926063E7}"/>
              </a:ext>
            </a:extLst>
          </p:cNvPr>
          <p:cNvSpPr>
            <a:spLocks noGrp="1"/>
          </p:cNvSpPr>
          <p:nvPr>
            <p:ph type="ftr" sz="quarter" idx="11"/>
          </p:nvPr>
        </p:nvSpPr>
        <p:spPr/>
        <p:txBody>
          <a:bodyPr/>
          <a:lstStyle/>
          <a:p>
            <a:pPr>
              <a:defRPr/>
            </a:pPr>
            <a:r>
              <a:rPr lang="en-US"/>
              <a:t>JSPM's RSCOE</a:t>
            </a:r>
          </a:p>
        </p:txBody>
      </p:sp>
      <p:sp>
        <p:nvSpPr>
          <p:cNvPr id="6" name="Slide Number Placeholder 5">
            <a:extLst>
              <a:ext uri="{FF2B5EF4-FFF2-40B4-BE49-F238E27FC236}">
                <a16:creationId xmlns:a16="http://schemas.microsoft.com/office/drawing/2014/main" id="{E73AA0EA-F8A1-443E-AB5C-201E0E9AC7EA}"/>
              </a:ext>
            </a:extLst>
          </p:cNvPr>
          <p:cNvSpPr>
            <a:spLocks noGrp="1"/>
          </p:cNvSpPr>
          <p:nvPr>
            <p:ph type="sldNum" sz="quarter" idx="12"/>
          </p:nvPr>
        </p:nvSpPr>
        <p:spPr/>
        <p:txBody>
          <a:bodyPr/>
          <a:lstStyle/>
          <a:p>
            <a:fld id="{2D1DC3B8-BDCA-4DC8-8D85-2125965E6C03}" type="slidenum">
              <a:rPr lang="en-US" altLang="en-US" smtClean="0"/>
              <a:pPr/>
              <a:t>37</a:t>
            </a:fld>
            <a:endParaRPr lang="en-US" altLang="en-US"/>
          </a:p>
        </p:txBody>
      </p:sp>
      <p:sp>
        <p:nvSpPr>
          <p:cNvPr id="8" name="TextBox 7">
            <a:extLst>
              <a:ext uri="{FF2B5EF4-FFF2-40B4-BE49-F238E27FC236}">
                <a16:creationId xmlns:a16="http://schemas.microsoft.com/office/drawing/2014/main" id="{6083C6BA-F755-4CA9-9D12-DD65B32CCBE3}"/>
              </a:ext>
            </a:extLst>
          </p:cNvPr>
          <p:cNvSpPr txBox="1"/>
          <p:nvPr/>
        </p:nvSpPr>
        <p:spPr>
          <a:xfrm>
            <a:off x="400050" y="1367523"/>
            <a:ext cx="8115300" cy="369332"/>
          </a:xfrm>
          <a:prstGeom prst="rect">
            <a:avLst/>
          </a:prstGeom>
          <a:noFill/>
        </p:spPr>
        <p:txBody>
          <a:bodyPr wrap="square">
            <a:spAutoFit/>
          </a:bodyPr>
          <a:lstStyle/>
          <a:p>
            <a:pPr algn="l"/>
            <a:r>
              <a:rPr lang="en-US" b="0" i="0" dirty="0">
                <a:solidFill>
                  <a:srgbClr val="337AB7"/>
                </a:solidFill>
                <a:effectLst/>
                <a:latin typeface="Open Sans" panose="020B0606030504020204" pitchFamily="34" charset="0"/>
              </a:rPr>
              <a:t>Inserting a node at the beginning of a linked list</a:t>
            </a:r>
          </a:p>
        </p:txBody>
      </p:sp>
      <p:sp>
        <p:nvSpPr>
          <p:cNvPr id="18" name="Rectangle 17">
            <a:extLst>
              <a:ext uri="{FF2B5EF4-FFF2-40B4-BE49-F238E27FC236}">
                <a16:creationId xmlns:a16="http://schemas.microsoft.com/office/drawing/2014/main" id="{B88301D5-23B2-4A33-9020-E90C28A919A1}"/>
              </a:ext>
            </a:extLst>
          </p:cNvPr>
          <p:cNvSpPr/>
          <p:nvPr/>
        </p:nvSpPr>
        <p:spPr>
          <a:xfrm>
            <a:off x="400050" y="1736855"/>
            <a:ext cx="8439150" cy="50739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92514DBE-15DB-448C-BB96-7302D8B4560E}"/>
              </a:ext>
            </a:extLst>
          </p:cNvPr>
          <p:cNvSpPr txBox="1"/>
          <p:nvPr/>
        </p:nvSpPr>
        <p:spPr>
          <a:xfrm>
            <a:off x="5705475" y="2539872"/>
            <a:ext cx="381000" cy="461665"/>
          </a:xfrm>
          <a:prstGeom prst="rect">
            <a:avLst/>
          </a:prstGeom>
          <a:ln w="28575"/>
        </p:spPr>
        <p:style>
          <a:lnRef idx="2">
            <a:schemeClr val="accent1"/>
          </a:lnRef>
          <a:fillRef idx="1">
            <a:schemeClr val="lt1"/>
          </a:fillRef>
          <a:effectRef idx="0">
            <a:schemeClr val="accent1"/>
          </a:effectRef>
          <a:fontRef idx="minor">
            <a:schemeClr val="dk1"/>
          </a:fontRef>
        </p:style>
        <p:txBody>
          <a:bodyPr wrap="square" rtlCol="0">
            <a:spAutoFit/>
          </a:bodyPr>
          <a:lstStyle/>
          <a:p>
            <a:r>
              <a:rPr lang="en-IN" sz="2400" b="1" dirty="0">
                <a:solidFill>
                  <a:schemeClr val="accent5">
                    <a:lumMod val="75000"/>
                  </a:schemeClr>
                </a:solidFill>
              </a:rPr>
              <a:t>1</a:t>
            </a:r>
          </a:p>
        </p:txBody>
      </p:sp>
      <p:pic>
        <p:nvPicPr>
          <p:cNvPr id="21" name="Picture 20">
            <a:extLst>
              <a:ext uri="{FF2B5EF4-FFF2-40B4-BE49-F238E27FC236}">
                <a16:creationId xmlns:a16="http://schemas.microsoft.com/office/drawing/2014/main" id="{56D830EB-3850-4DAA-9E47-E14F75A7029E}"/>
              </a:ext>
            </a:extLst>
          </p:cNvPr>
          <p:cNvPicPr>
            <a:picLocks noChangeAspect="1"/>
          </p:cNvPicPr>
          <p:nvPr/>
        </p:nvPicPr>
        <p:blipFill>
          <a:blip r:embed="rId2"/>
          <a:stretch>
            <a:fillRect/>
          </a:stretch>
        </p:blipFill>
        <p:spPr>
          <a:xfrm>
            <a:off x="628650" y="2106187"/>
            <a:ext cx="4848225" cy="1790700"/>
          </a:xfrm>
          <a:prstGeom prst="rect">
            <a:avLst/>
          </a:prstGeom>
        </p:spPr>
      </p:pic>
    </p:spTree>
    <p:extLst>
      <p:ext uri="{BB962C8B-B14F-4D97-AF65-F5344CB8AC3E}">
        <p14:creationId xmlns:p14="http://schemas.microsoft.com/office/powerpoint/2010/main" val="3666246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4436B-F8E0-4458-9385-426C9E8F24F9}"/>
              </a:ext>
            </a:extLst>
          </p:cNvPr>
          <p:cNvSpPr>
            <a:spLocks noGrp="1"/>
          </p:cNvSpPr>
          <p:nvPr>
            <p:ph type="title"/>
          </p:nvPr>
        </p:nvSpPr>
        <p:spPr>
          <a:xfrm>
            <a:off x="568642" y="-11040"/>
            <a:ext cx="7886700" cy="1325563"/>
          </a:xfrm>
        </p:spPr>
        <p:txBody>
          <a:bodyPr/>
          <a:lstStyle/>
          <a:p>
            <a:pPr algn="ctr"/>
            <a:r>
              <a:rPr lang="en-IN" dirty="0"/>
              <a:t>Linked List:</a:t>
            </a:r>
            <a:r>
              <a:rPr lang="en-US" sz="3600" dirty="0"/>
              <a:t>Inserting a node at the beg</a:t>
            </a:r>
            <a:endParaRPr lang="en-IN" dirty="0"/>
          </a:p>
        </p:txBody>
      </p:sp>
      <p:sp>
        <p:nvSpPr>
          <p:cNvPr id="4" name="Date Placeholder 3">
            <a:extLst>
              <a:ext uri="{FF2B5EF4-FFF2-40B4-BE49-F238E27FC236}">
                <a16:creationId xmlns:a16="http://schemas.microsoft.com/office/drawing/2014/main" id="{9EAB9114-A606-41EB-854E-A3A632C99123}"/>
              </a:ext>
            </a:extLst>
          </p:cNvPr>
          <p:cNvSpPr>
            <a:spLocks noGrp="1"/>
          </p:cNvSpPr>
          <p:nvPr>
            <p:ph type="dt" sz="half" idx="10"/>
          </p:nvPr>
        </p:nvSpPr>
        <p:spPr/>
        <p:txBody>
          <a:bodyPr/>
          <a:lstStyle/>
          <a:p>
            <a:pPr>
              <a:defRPr/>
            </a:pPr>
            <a:fld id="{87C6733B-4A62-4E31-AF74-F2295A1CA8F0}" type="datetime1">
              <a:rPr lang="en-US" smtClean="0"/>
              <a:t>6/23/2021</a:t>
            </a:fld>
            <a:endParaRPr lang="en-US"/>
          </a:p>
        </p:txBody>
      </p:sp>
      <p:sp>
        <p:nvSpPr>
          <p:cNvPr id="5" name="Footer Placeholder 4">
            <a:extLst>
              <a:ext uri="{FF2B5EF4-FFF2-40B4-BE49-F238E27FC236}">
                <a16:creationId xmlns:a16="http://schemas.microsoft.com/office/drawing/2014/main" id="{235EEB34-A0B7-4212-9FC9-C09E926063E7}"/>
              </a:ext>
            </a:extLst>
          </p:cNvPr>
          <p:cNvSpPr>
            <a:spLocks noGrp="1"/>
          </p:cNvSpPr>
          <p:nvPr>
            <p:ph type="ftr" sz="quarter" idx="11"/>
          </p:nvPr>
        </p:nvSpPr>
        <p:spPr/>
        <p:txBody>
          <a:bodyPr/>
          <a:lstStyle/>
          <a:p>
            <a:pPr>
              <a:defRPr/>
            </a:pPr>
            <a:r>
              <a:rPr lang="en-US"/>
              <a:t>JSPM's RSCOE</a:t>
            </a:r>
          </a:p>
        </p:txBody>
      </p:sp>
      <p:sp>
        <p:nvSpPr>
          <p:cNvPr id="6" name="Slide Number Placeholder 5">
            <a:extLst>
              <a:ext uri="{FF2B5EF4-FFF2-40B4-BE49-F238E27FC236}">
                <a16:creationId xmlns:a16="http://schemas.microsoft.com/office/drawing/2014/main" id="{E73AA0EA-F8A1-443E-AB5C-201E0E9AC7EA}"/>
              </a:ext>
            </a:extLst>
          </p:cNvPr>
          <p:cNvSpPr>
            <a:spLocks noGrp="1"/>
          </p:cNvSpPr>
          <p:nvPr>
            <p:ph type="sldNum" sz="quarter" idx="12"/>
          </p:nvPr>
        </p:nvSpPr>
        <p:spPr/>
        <p:txBody>
          <a:bodyPr/>
          <a:lstStyle/>
          <a:p>
            <a:fld id="{2D1DC3B8-BDCA-4DC8-8D85-2125965E6C03}" type="slidenum">
              <a:rPr lang="en-US" altLang="en-US" smtClean="0"/>
              <a:pPr/>
              <a:t>38</a:t>
            </a:fld>
            <a:endParaRPr lang="en-US" altLang="en-US"/>
          </a:p>
        </p:txBody>
      </p:sp>
      <p:sp>
        <p:nvSpPr>
          <p:cNvPr id="8" name="TextBox 7">
            <a:extLst>
              <a:ext uri="{FF2B5EF4-FFF2-40B4-BE49-F238E27FC236}">
                <a16:creationId xmlns:a16="http://schemas.microsoft.com/office/drawing/2014/main" id="{6083C6BA-F755-4CA9-9D12-DD65B32CCBE3}"/>
              </a:ext>
            </a:extLst>
          </p:cNvPr>
          <p:cNvSpPr txBox="1"/>
          <p:nvPr/>
        </p:nvSpPr>
        <p:spPr>
          <a:xfrm>
            <a:off x="400050" y="1367523"/>
            <a:ext cx="8115300" cy="369332"/>
          </a:xfrm>
          <a:prstGeom prst="rect">
            <a:avLst/>
          </a:prstGeom>
          <a:noFill/>
        </p:spPr>
        <p:txBody>
          <a:bodyPr wrap="square">
            <a:spAutoFit/>
          </a:bodyPr>
          <a:lstStyle/>
          <a:p>
            <a:pPr algn="l"/>
            <a:r>
              <a:rPr lang="en-US" b="0" i="0" dirty="0">
                <a:solidFill>
                  <a:srgbClr val="337AB7"/>
                </a:solidFill>
                <a:effectLst/>
                <a:latin typeface="Open Sans" panose="020B0606030504020204" pitchFamily="34" charset="0"/>
              </a:rPr>
              <a:t>Inserting a node at the beginning of a linked list</a:t>
            </a:r>
          </a:p>
        </p:txBody>
      </p:sp>
      <p:pic>
        <p:nvPicPr>
          <p:cNvPr id="10" name="Picture 9">
            <a:extLst>
              <a:ext uri="{FF2B5EF4-FFF2-40B4-BE49-F238E27FC236}">
                <a16:creationId xmlns:a16="http://schemas.microsoft.com/office/drawing/2014/main" id="{8416E3ED-06A9-441E-8520-FAE63F509DBE}"/>
              </a:ext>
            </a:extLst>
          </p:cNvPr>
          <p:cNvPicPr>
            <a:picLocks noChangeAspect="1"/>
          </p:cNvPicPr>
          <p:nvPr/>
        </p:nvPicPr>
        <p:blipFill>
          <a:blip r:embed="rId2"/>
          <a:stretch>
            <a:fillRect/>
          </a:stretch>
        </p:blipFill>
        <p:spPr>
          <a:xfrm>
            <a:off x="304800" y="3506591"/>
            <a:ext cx="7839075" cy="1600521"/>
          </a:xfrm>
          <a:prstGeom prst="rect">
            <a:avLst/>
          </a:prstGeom>
        </p:spPr>
      </p:pic>
      <p:sp>
        <p:nvSpPr>
          <p:cNvPr id="18" name="Rectangle 17">
            <a:extLst>
              <a:ext uri="{FF2B5EF4-FFF2-40B4-BE49-F238E27FC236}">
                <a16:creationId xmlns:a16="http://schemas.microsoft.com/office/drawing/2014/main" id="{B88301D5-23B2-4A33-9020-E90C28A919A1}"/>
              </a:ext>
            </a:extLst>
          </p:cNvPr>
          <p:cNvSpPr/>
          <p:nvPr/>
        </p:nvSpPr>
        <p:spPr>
          <a:xfrm>
            <a:off x="400050" y="1736855"/>
            <a:ext cx="8439150" cy="50739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92514DBE-15DB-448C-BB96-7302D8B4560E}"/>
              </a:ext>
            </a:extLst>
          </p:cNvPr>
          <p:cNvSpPr txBox="1"/>
          <p:nvPr/>
        </p:nvSpPr>
        <p:spPr>
          <a:xfrm>
            <a:off x="8301037" y="4306851"/>
            <a:ext cx="381000" cy="461665"/>
          </a:xfrm>
          <a:prstGeom prst="rect">
            <a:avLst/>
          </a:prstGeom>
          <a:ln w="28575"/>
        </p:spPr>
        <p:style>
          <a:lnRef idx="2">
            <a:schemeClr val="accent1"/>
          </a:lnRef>
          <a:fillRef idx="1">
            <a:schemeClr val="lt1"/>
          </a:fillRef>
          <a:effectRef idx="0">
            <a:schemeClr val="accent1"/>
          </a:effectRef>
          <a:fontRef idx="minor">
            <a:schemeClr val="dk1"/>
          </a:fontRef>
        </p:style>
        <p:txBody>
          <a:bodyPr wrap="square" rtlCol="0">
            <a:spAutoFit/>
          </a:bodyPr>
          <a:lstStyle/>
          <a:p>
            <a:r>
              <a:rPr lang="en-IN" sz="2400" b="1" dirty="0">
                <a:solidFill>
                  <a:schemeClr val="accent5">
                    <a:lumMod val="75000"/>
                  </a:schemeClr>
                </a:solidFill>
              </a:rPr>
              <a:t>2</a:t>
            </a:r>
          </a:p>
        </p:txBody>
      </p:sp>
      <p:pic>
        <p:nvPicPr>
          <p:cNvPr id="7" name="Picture 6">
            <a:extLst>
              <a:ext uri="{FF2B5EF4-FFF2-40B4-BE49-F238E27FC236}">
                <a16:creationId xmlns:a16="http://schemas.microsoft.com/office/drawing/2014/main" id="{E98A9062-B7C7-4B6A-BFCB-72CC9C819E7E}"/>
              </a:ext>
            </a:extLst>
          </p:cNvPr>
          <p:cNvPicPr>
            <a:picLocks noChangeAspect="1"/>
          </p:cNvPicPr>
          <p:nvPr/>
        </p:nvPicPr>
        <p:blipFill>
          <a:blip r:embed="rId3"/>
          <a:stretch>
            <a:fillRect/>
          </a:stretch>
        </p:blipFill>
        <p:spPr>
          <a:xfrm>
            <a:off x="568642" y="2106187"/>
            <a:ext cx="4848225" cy="1790700"/>
          </a:xfrm>
          <a:prstGeom prst="rect">
            <a:avLst/>
          </a:prstGeom>
        </p:spPr>
      </p:pic>
    </p:spTree>
    <p:extLst>
      <p:ext uri="{BB962C8B-B14F-4D97-AF65-F5344CB8AC3E}">
        <p14:creationId xmlns:p14="http://schemas.microsoft.com/office/powerpoint/2010/main" val="13392745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4436B-F8E0-4458-9385-426C9E8F24F9}"/>
              </a:ext>
            </a:extLst>
          </p:cNvPr>
          <p:cNvSpPr>
            <a:spLocks noGrp="1"/>
          </p:cNvSpPr>
          <p:nvPr>
            <p:ph type="title"/>
          </p:nvPr>
        </p:nvSpPr>
        <p:spPr>
          <a:xfrm>
            <a:off x="568642" y="-11040"/>
            <a:ext cx="7886700" cy="1325563"/>
          </a:xfrm>
        </p:spPr>
        <p:txBody>
          <a:bodyPr/>
          <a:lstStyle/>
          <a:p>
            <a:pPr algn="ctr"/>
            <a:r>
              <a:rPr lang="en-IN" dirty="0"/>
              <a:t>Linked List: </a:t>
            </a:r>
            <a:r>
              <a:rPr lang="en-US" sz="3600" dirty="0"/>
              <a:t>Inserting a node at the beg</a:t>
            </a:r>
            <a:endParaRPr lang="en-IN" dirty="0"/>
          </a:p>
        </p:txBody>
      </p:sp>
      <p:sp>
        <p:nvSpPr>
          <p:cNvPr id="4" name="Date Placeholder 3">
            <a:extLst>
              <a:ext uri="{FF2B5EF4-FFF2-40B4-BE49-F238E27FC236}">
                <a16:creationId xmlns:a16="http://schemas.microsoft.com/office/drawing/2014/main" id="{9EAB9114-A606-41EB-854E-A3A632C99123}"/>
              </a:ext>
            </a:extLst>
          </p:cNvPr>
          <p:cNvSpPr>
            <a:spLocks noGrp="1"/>
          </p:cNvSpPr>
          <p:nvPr>
            <p:ph type="dt" sz="half" idx="10"/>
          </p:nvPr>
        </p:nvSpPr>
        <p:spPr/>
        <p:txBody>
          <a:bodyPr/>
          <a:lstStyle/>
          <a:p>
            <a:pPr>
              <a:defRPr/>
            </a:pPr>
            <a:fld id="{87C6733B-4A62-4E31-AF74-F2295A1CA8F0}" type="datetime1">
              <a:rPr lang="en-US" smtClean="0"/>
              <a:t>6/23/2021</a:t>
            </a:fld>
            <a:endParaRPr lang="en-US"/>
          </a:p>
        </p:txBody>
      </p:sp>
      <p:sp>
        <p:nvSpPr>
          <p:cNvPr id="5" name="Footer Placeholder 4">
            <a:extLst>
              <a:ext uri="{FF2B5EF4-FFF2-40B4-BE49-F238E27FC236}">
                <a16:creationId xmlns:a16="http://schemas.microsoft.com/office/drawing/2014/main" id="{235EEB34-A0B7-4212-9FC9-C09E926063E7}"/>
              </a:ext>
            </a:extLst>
          </p:cNvPr>
          <p:cNvSpPr>
            <a:spLocks noGrp="1"/>
          </p:cNvSpPr>
          <p:nvPr>
            <p:ph type="ftr" sz="quarter" idx="11"/>
          </p:nvPr>
        </p:nvSpPr>
        <p:spPr/>
        <p:txBody>
          <a:bodyPr/>
          <a:lstStyle/>
          <a:p>
            <a:pPr>
              <a:defRPr/>
            </a:pPr>
            <a:r>
              <a:rPr lang="en-US"/>
              <a:t>JSPM's RSCOE</a:t>
            </a:r>
          </a:p>
        </p:txBody>
      </p:sp>
      <p:sp>
        <p:nvSpPr>
          <p:cNvPr id="6" name="Slide Number Placeholder 5">
            <a:extLst>
              <a:ext uri="{FF2B5EF4-FFF2-40B4-BE49-F238E27FC236}">
                <a16:creationId xmlns:a16="http://schemas.microsoft.com/office/drawing/2014/main" id="{E73AA0EA-F8A1-443E-AB5C-201E0E9AC7EA}"/>
              </a:ext>
            </a:extLst>
          </p:cNvPr>
          <p:cNvSpPr>
            <a:spLocks noGrp="1"/>
          </p:cNvSpPr>
          <p:nvPr>
            <p:ph type="sldNum" sz="quarter" idx="12"/>
          </p:nvPr>
        </p:nvSpPr>
        <p:spPr/>
        <p:txBody>
          <a:bodyPr/>
          <a:lstStyle/>
          <a:p>
            <a:fld id="{2D1DC3B8-BDCA-4DC8-8D85-2125965E6C03}" type="slidenum">
              <a:rPr lang="en-US" altLang="en-US" smtClean="0"/>
              <a:pPr/>
              <a:t>39</a:t>
            </a:fld>
            <a:endParaRPr lang="en-US" altLang="en-US"/>
          </a:p>
        </p:txBody>
      </p:sp>
      <p:sp>
        <p:nvSpPr>
          <p:cNvPr id="8" name="TextBox 7">
            <a:extLst>
              <a:ext uri="{FF2B5EF4-FFF2-40B4-BE49-F238E27FC236}">
                <a16:creationId xmlns:a16="http://schemas.microsoft.com/office/drawing/2014/main" id="{6083C6BA-F755-4CA9-9D12-DD65B32CCBE3}"/>
              </a:ext>
            </a:extLst>
          </p:cNvPr>
          <p:cNvSpPr txBox="1"/>
          <p:nvPr/>
        </p:nvSpPr>
        <p:spPr>
          <a:xfrm>
            <a:off x="400050" y="1367523"/>
            <a:ext cx="8115300" cy="369332"/>
          </a:xfrm>
          <a:prstGeom prst="rect">
            <a:avLst/>
          </a:prstGeom>
          <a:noFill/>
        </p:spPr>
        <p:txBody>
          <a:bodyPr wrap="square">
            <a:spAutoFit/>
          </a:bodyPr>
          <a:lstStyle/>
          <a:p>
            <a:pPr algn="l"/>
            <a:r>
              <a:rPr lang="en-US" b="0" i="0" dirty="0">
                <a:solidFill>
                  <a:srgbClr val="337AB7"/>
                </a:solidFill>
                <a:effectLst/>
                <a:latin typeface="Open Sans" panose="020B0606030504020204" pitchFamily="34" charset="0"/>
              </a:rPr>
              <a:t>Inserting a node at the beginning of a linked list</a:t>
            </a:r>
          </a:p>
        </p:txBody>
      </p:sp>
      <p:pic>
        <p:nvPicPr>
          <p:cNvPr id="10" name="Picture 9">
            <a:extLst>
              <a:ext uri="{FF2B5EF4-FFF2-40B4-BE49-F238E27FC236}">
                <a16:creationId xmlns:a16="http://schemas.microsoft.com/office/drawing/2014/main" id="{8416E3ED-06A9-441E-8520-FAE63F509DBE}"/>
              </a:ext>
            </a:extLst>
          </p:cNvPr>
          <p:cNvPicPr>
            <a:picLocks noChangeAspect="1"/>
          </p:cNvPicPr>
          <p:nvPr/>
        </p:nvPicPr>
        <p:blipFill>
          <a:blip r:embed="rId2"/>
          <a:stretch>
            <a:fillRect/>
          </a:stretch>
        </p:blipFill>
        <p:spPr>
          <a:xfrm>
            <a:off x="304800" y="3506591"/>
            <a:ext cx="7839075" cy="1600521"/>
          </a:xfrm>
          <a:prstGeom prst="rect">
            <a:avLst/>
          </a:prstGeom>
        </p:spPr>
      </p:pic>
      <p:pic>
        <p:nvPicPr>
          <p:cNvPr id="12" name="Picture 11">
            <a:extLst>
              <a:ext uri="{FF2B5EF4-FFF2-40B4-BE49-F238E27FC236}">
                <a16:creationId xmlns:a16="http://schemas.microsoft.com/office/drawing/2014/main" id="{D0AAECAD-215F-4270-9E6E-E7D84F248456}"/>
              </a:ext>
            </a:extLst>
          </p:cNvPr>
          <p:cNvPicPr>
            <a:picLocks noChangeAspect="1"/>
          </p:cNvPicPr>
          <p:nvPr/>
        </p:nvPicPr>
        <p:blipFill>
          <a:blip r:embed="rId3"/>
          <a:stretch>
            <a:fillRect/>
          </a:stretch>
        </p:blipFill>
        <p:spPr>
          <a:xfrm>
            <a:off x="666750" y="5109524"/>
            <a:ext cx="4314825" cy="1171575"/>
          </a:xfrm>
          <a:prstGeom prst="rect">
            <a:avLst/>
          </a:prstGeom>
        </p:spPr>
      </p:pic>
      <p:sp>
        <p:nvSpPr>
          <p:cNvPr id="18" name="Rectangle 17">
            <a:extLst>
              <a:ext uri="{FF2B5EF4-FFF2-40B4-BE49-F238E27FC236}">
                <a16:creationId xmlns:a16="http://schemas.microsoft.com/office/drawing/2014/main" id="{B88301D5-23B2-4A33-9020-E90C28A919A1}"/>
              </a:ext>
            </a:extLst>
          </p:cNvPr>
          <p:cNvSpPr/>
          <p:nvPr/>
        </p:nvSpPr>
        <p:spPr>
          <a:xfrm>
            <a:off x="400050" y="1736855"/>
            <a:ext cx="8439150" cy="50739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92514DBE-15DB-448C-BB96-7302D8B4560E}"/>
              </a:ext>
            </a:extLst>
          </p:cNvPr>
          <p:cNvSpPr txBox="1"/>
          <p:nvPr/>
        </p:nvSpPr>
        <p:spPr>
          <a:xfrm>
            <a:off x="5334000" y="5360147"/>
            <a:ext cx="381000" cy="461665"/>
          </a:xfrm>
          <a:prstGeom prst="rect">
            <a:avLst/>
          </a:prstGeom>
          <a:ln w="28575"/>
        </p:spPr>
        <p:style>
          <a:lnRef idx="2">
            <a:schemeClr val="accent1"/>
          </a:lnRef>
          <a:fillRef idx="1">
            <a:schemeClr val="lt1"/>
          </a:fillRef>
          <a:effectRef idx="0">
            <a:schemeClr val="accent1"/>
          </a:effectRef>
          <a:fontRef idx="minor">
            <a:schemeClr val="dk1"/>
          </a:fontRef>
        </p:style>
        <p:txBody>
          <a:bodyPr wrap="square" rtlCol="0">
            <a:spAutoFit/>
          </a:bodyPr>
          <a:lstStyle/>
          <a:p>
            <a:r>
              <a:rPr lang="en-IN" sz="2400" b="1" dirty="0">
                <a:solidFill>
                  <a:schemeClr val="accent5">
                    <a:lumMod val="75000"/>
                  </a:schemeClr>
                </a:solidFill>
              </a:rPr>
              <a:t>3</a:t>
            </a:r>
          </a:p>
        </p:txBody>
      </p:sp>
      <p:pic>
        <p:nvPicPr>
          <p:cNvPr id="7" name="Picture 6">
            <a:extLst>
              <a:ext uri="{FF2B5EF4-FFF2-40B4-BE49-F238E27FC236}">
                <a16:creationId xmlns:a16="http://schemas.microsoft.com/office/drawing/2014/main" id="{9B99BF23-25E9-43FA-BD9A-99B56D2B9667}"/>
              </a:ext>
            </a:extLst>
          </p:cNvPr>
          <p:cNvPicPr>
            <a:picLocks noChangeAspect="1"/>
          </p:cNvPicPr>
          <p:nvPr/>
        </p:nvPicPr>
        <p:blipFill>
          <a:blip r:embed="rId4"/>
          <a:stretch>
            <a:fillRect/>
          </a:stretch>
        </p:blipFill>
        <p:spPr>
          <a:xfrm>
            <a:off x="450215" y="1874462"/>
            <a:ext cx="4848225" cy="1790700"/>
          </a:xfrm>
          <a:prstGeom prst="rect">
            <a:avLst/>
          </a:prstGeom>
        </p:spPr>
      </p:pic>
    </p:spTree>
    <p:extLst>
      <p:ext uri="{BB962C8B-B14F-4D97-AF65-F5344CB8AC3E}">
        <p14:creationId xmlns:p14="http://schemas.microsoft.com/office/powerpoint/2010/main" val="220411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a:extLst>
              <a:ext uri="{FF2B5EF4-FFF2-40B4-BE49-F238E27FC236}">
                <a16:creationId xmlns:a16="http://schemas.microsoft.com/office/drawing/2014/main" id="{37A34C80-694A-458F-B261-0FE21A878ECC}"/>
              </a:ext>
            </a:extLst>
          </p:cNvPr>
          <p:cNvSpPr>
            <a:spLocks noGrp="1" noChangeArrowheads="1"/>
          </p:cNvSpPr>
          <p:nvPr>
            <p:ph type="title"/>
          </p:nvPr>
        </p:nvSpPr>
        <p:spPr/>
        <p:txBody>
          <a:bodyPr/>
          <a:lstStyle/>
          <a:p>
            <a:pPr algn="ctr" eaLnBrk="1" hangingPunct="1"/>
            <a:r>
              <a:rPr lang="en-US" altLang="en-US" dirty="0">
                <a:latin typeface="Times New Roman" panose="02020603050405020304" pitchFamily="18" charset="0"/>
              </a:rPr>
              <a:t> Introduction</a:t>
            </a:r>
          </a:p>
        </p:txBody>
      </p:sp>
      <p:sp>
        <p:nvSpPr>
          <p:cNvPr id="6148" name="Rectangle 3">
            <a:extLst>
              <a:ext uri="{FF2B5EF4-FFF2-40B4-BE49-F238E27FC236}">
                <a16:creationId xmlns:a16="http://schemas.microsoft.com/office/drawing/2014/main" id="{DA746445-3ABA-4ECE-8605-32D86C534EAA}"/>
              </a:ext>
            </a:extLst>
          </p:cNvPr>
          <p:cNvSpPr>
            <a:spLocks noGrp="1" noChangeArrowheads="1"/>
          </p:cNvSpPr>
          <p:nvPr>
            <p:ph idx="1"/>
          </p:nvPr>
        </p:nvSpPr>
        <p:spPr>
          <a:xfrm>
            <a:off x="685800" y="2362200"/>
            <a:ext cx="7772400" cy="4114800"/>
          </a:xfrm>
        </p:spPr>
        <p:txBody>
          <a:bodyPr/>
          <a:lstStyle/>
          <a:p>
            <a:pPr algn="just" eaLnBrk="1" hangingPunct="1">
              <a:lnSpc>
                <a:spcPct val="80000"/>
              </a:lnSpc>
            </a:pPr>
            <a:r>
              <a:rPr lang="en-US" altLang="en-US" sz="3600">
                <a:latin typeface="Times New Roman" panose="02020603050405020304" pitchFamily="18" charset="0"/>
              </a:rPr>
              <a:t>Advantages of an Array:</a:t>
            </a:r>
          </a:p>
          <a:p>
            <a:pPr algn="just" eaLnBrk="1" hangingPunct="1">
              <a:lnSpc>
                <a:spcPct val="80000"/>
              </a:lnSpc>
              <a:buFont typeface="Wingdings" panose="05000000000000000000" pitchFamily="2" charset="2"/>
              <a:buNone/>
            </a:pPr>
            <a:r>
              <a:rPr lang="en-US" altLang="en-US" sz="3600">
                <a:latin typeface="Times New Roman" panose="02020603050405020304" pitchFamily="18" charset="0"/>
              </a:rPr>
              <a:t>	a) Very simple</a:t>
            </a:r>
          </a:p>
          <a:p>
            <a:pPr algn="just" eaLnBrk="1" hangingPunct="1">
              <a:lnSpc>
                <a:spcPct val="80000"/>
              </a:lnSpc>
              <a:buFont typeface="Wingdings" panose="05000000000000000000" pitchFamily="2" charset="2"/>
              <a:buNone/>
            </a:pPr>
            <a:r>
              <a:rPr lang="en-US" altLang="en-US" sz="3600">
                <a:latin typeface="Times New Roman" panose="02020603050405020304" pitchFamily="18" charset="0"/>
              </a:rPr>
              <a:t>	b) Economy – if full use of memory</a:t>
            </a:r>
          </a:p>
          <a:p>
            <a:pPr algn="just" eaLnBrk="1" hangingPunct="1">
              <a:lnSpc>
                <a:spcPct val="80000"/>
              </a:lnSpc>
              <a:buFont typeface="Wingdings" panose="05000000000000000000" pitchFamily="2" charset="2"/>
              <a:buNone/>
            </a:pPr>
            <a:r>
              <a:rPr lang="en-US" altLang="en-US" sz="3600">
                <a:latin typeface="Times New Roman" panose="02020603050405020304" pitchFamily="18" charset="0"/>
              </a:rPr>
              <a:t>	c) Random accessed at the same time</a:t>
            </a:r>
          </a:p>
          <a:p>
            <a:pPr algn="just" eaLnBrk="1" hangingPunct="1">
              <a:lnSpc>
                <a:spcPct val="80000"/>
              </a:lnSpc>
            </a:pPr>
            <a:r>
              <a:rPr lang="en-US" altLang="en-US" sz="3600">
                <a:latin typeface="Times New Roman" panose="02020603050405020304" pitchFamily="18" charset="0"/>
              </a:rPr>
              <a:t>Disadvantage: wasting memory if not fully used</a:t>
            </a:r>
          </a:p>
        </p:txBody>
      </p:sp>
      <p:sp>
        <p:nvSpPr>
          <p:cNvPr id="2" name="Date Placeholder 1">
            <a:extLst>
              <a:ext uri="{FF2B5EF4-FFF2-40B4-BE49-F238E27FC236}">
                <a16:creationId xmlns:a16="http://schemas.microsoft.com/office/drawing/2014/main" id="{C4691134-F0A6-497A-B3A7-2BD41A41E547}"/>
              </a:ext>
            </a:extLst>
          </p:cNvPr>
          <p:cNvSpPr>
            <a:spLocks noGrp="1"/>
          </p:cNvSpPr>
          <p:nvPr>
            <p:ph type="dt" sz="half" idx="10"/>
          </p:nvPr>
        </p:nvSpPr>
        <p:spPr/>
        <p:txBody>
          <a:bodyPr/>
          <a:lstStyle/>
          <a:p>
            <a:pPr>
              <a:defRPr/>
            </a:pPr>
            <a:fld id="{B7DD2DCA-F0C4-46DF-9631-47E82E90F0D5}" type="datetime1">
              <a:rPr lang="en-US" smtClean="0"/>
              <a:t>6/23/2021</a:t>
            </a:fld>
            <a:endParaRPr lang="en-US"/>
          </a:p>
        </p:txBody>
      </p:sp>
      <p:sp>
        <p:nvSpPr>
          <p:cNvPr id="3" name="Footer Placeholder 2">
            <a:extLst>
              <a:ext uri="{FF2B5EF4-FFF2-40B4-BE49-F238E27FC236}">
                <a16:creationId xmlns:a16="http://schemas.microsoft.com/office/drawing/2014/main" id="{3F443615-F4C6-4BA2-B347-3BDE46F0089A}"/>
              </a:ext>
            </a:extLst>
          </p:cNvPr>
          <p:cNvSpPr>
            <a:spLocks noGrp="1"/>
          </p:cNvSpPr>
          <p:nvPr>
            <p:ph type="ftr" sz="quarter" idx="11"/>
          </p:nvPr>
        </p:nvSpPr>
        <p:spPr/>
        <p:txBody>
          <a:bodyPr/>
          <a:lstStyle/>
          <a:p>
            <a:pPr>
              <a:defRPr/>
            </a:pPr>
            <a:r>
              <a:rPr lang="en-US"/>
              <a:t>JSPM's RSCOE</a:t>
            </a:r>
          </a:p>
        </p:txBody>
      </p:sp>
      <p:sp>
        <p:nvSpPr>
          <p:cNvPr id="6146" name="Slide Number Placeholder 5">
            <a:extLst>
              <a:ext uri="{FF2B5EF4-FFF2-40B4-BE49-F238E27FC236}">
                <a16:creationId xmlns:a16="http://schemas.microsoft.com/office/drawing/2014/main" id="{48D12A0D-3E75-43D0-8614-2C3858A096A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1FD27295-B878-4F92-B872-0C00CB7F40C1}" type="slidenum">
              <a:rPr lang="en-US" altLang="en-US"/>
              <a:pPr/>
              <a:t>4</a:t>
            </a:fld>
            <a:endParaRPr lang="en-US"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4436B-F8E0-4458-9385-426C9E8F24F9}"/>
              </a:ext>
            </a:extLst>
          </p:cNvPr>
          <p:cNvSpPr>
            <a:spLocks noGrp="1"/>
          </p:cNvSpPr>
          <p:nvPr>
            <p:ph type="title"/>
          </p:nvPr>
        </p:nvSpPr>
        <p:spPr>
          <a:xfrm>
            <a:off x="568642" y="-11040"/>
            <a:ext cx="7886700" cy="1325563"/>
          </a:xfrm>
        </p:spPr>
        <p:txBody>
          <a:bodyPr/>
          <a:lstStyle/>
          <a:p>
            <a:pPr algn="ctr"/>
            <a:r>
              <a:rPr lang="en-IN" dirty="0"/>
              <a:t>Linked List: </a:t>
            </a:r>
            <a:r>
              <a:rPr lang="en-US" sz="3600" dirty="0"/>
              <a:t>Inserting a node at the beg</a:t>
            </a:r>
            <a:endParaRPr lang="en-IN" dirty="0"/>
          </a:p>
        </p:txBody>
      </p:sp>
      <p:sp>
        <p:nvSpPr>
          <p:cNvPr id="4" name="Date Placeholder 3">
            <a:extLst>
              <a:ext uri="{FF2B5EF4-FFF2-40B4-BE49-F238E27FC236}">
                <a16:creationId xmlns:a16="http://schemas.microsoft.com/office/drawing/2014/main" id="{9EAB9114-A606-41EB-854E-A3A632C99123}"/>
              </a:ext>
            </a:extLst>
          </p:cNvPr>
          <p:cNvSpPr>
            <a:spLocks noGrp="1"/>
          </p:cNvSpPr>
          <p:nvPr>
            <p:ph type="dt" sz="half" idx="10"/>
          </p:nvPr>
        </p:nvSpPr>
        <p:spPr/>
        <p:txBody>
          <a:bodyPr/>
          <a:lstStyle/>
          <a:p>
            <a:pPr>
              <a:defRPr/>
            </a:pPr>
            <a:fld id="{87C6733B-4A62-4E31-AF74-F2295A1CA8F0}" type="datetime1">
              <a:rPr lang="en-US" smtClean="0"/>
              <a:t>6/23/2021</a:t>
            </a:fld>
            <a:endParaRPr lang="en-US"/>
          </a:p>
        </p:txBody>
      </p:sp>
      <p:sp>
        <p:nvSpPr>
          <p:cNvPr id="5" name="Footer Placeholder 4">
            <a:extLst>
              <a:ext uri="{FF2B5EF4-FFF2-40B4-BE49-F238E27FC236}">
                <a16:creationId xmlns:a16="http://schemas.microsoft.com/office/drawing/2014/main" id="{235EEB34-A0B7-4212-9FC9-C09E926063E7}"/>
              </a:ext>
            </a:extLst>
          </p:cNvPr>
          <p:cNvSpPr>
            <a:spLocks noGrp="1"/>
          </p:cNvSpPr>
          <p:nvPr>
            <p:ph type="ftr" sz="quarter" idx="11"/>
          </p:nvPr>
        </p:nvSpPr>
        <p:spPr/>
        <p:txBody>
          <a:bodyPr/>
          <a:lstStyle/>
          <a:p>
            <a:pPr>
              <a:defRPr/>
            </a:pPr>
            <a:r>
              <a:rPr lang="en-US"/>
              <a:t>JSPM's RSCOE</a:t>
            </a:r>
          </a:p>
        </p:txBody>
      </p:sp>
      <p:sp>
        <p:nvSpPr>
          <p:cNvPr id="6" name="Slide Number Placeholder 5">
            <a:extLst>
              <a:ext uri="{FF2B5EF4-FFF2-40B4-BE49-F238E27FC236}">
                <a16:creationId xmlns:a16="http://schemas.microsoft.com/office/drawing/2014/main" id="{E73AA0EA-F8A1-443E-AB5C-201E0E9AC7EA}"/>
              </a:ext>
            </a:extLst>
          </p:cNvPr>
          <p:cNvSpPr>
            <a:spLocks noGrp="1"/>
          </p:cNvSpPr>
          <p:nvPr>
            <p:ph type="sldNum" sz="quarter" idx="12"/>
          </p:nvPr>
        </p:nvSpPr>
        <p:spPr/>
        <p:txBody>
          <a:bodyPr/>
          <a:lstStyle/>
          <a:p>
            <a:fld id="{2D1DC3B8-BDCA-4DC8-8D85-2125965E6C03}" type="slidenum">
              <a:rPr lang="en-US" altLang="en-US" smtClean="0"/>
              <a:pPr/>
              <a:t>40</a:t>
            </a:fld>
            <a:endParaRPr lang="en-US" altLang="en-US"/>
          </a:p>
        </p:txBody>
      </p:sp>
      <p:sp>
        <p:nvSpPr>
          <p:cNvPr id="8" name="TextBox 7">
            <a:extLst>
              <a:ext uri="{FF2B5EF4-FFF2-40B4-BE49-F238E27FC236}">
                <a16:creationId xmlns:a16="http://schemas.microsoft.com/office/drawing/2014/main" id="{6083C6BA-F755-4CA9-9D12-DD65B32CCBE3}"/>
              </a:ext>
            </a:extLst>
          </p:cNvPr>
          <p:cNvSpPr txBox="1"/>
          <p:nvPr/>
        </p:nvSpPr>
        <p:spPr>
          <a:xfrm>
            <a:off x="400050" y="1367523"/>
            <a:ext cx="8115300" cy="369332"/>
          </a:xfrm>
          <a:prstGeom prst="rect">
            <a:avLst/>
          </a:prstGeom>
          <a:noFill/>
        </p:spPr>
        <p:txBody>
          <a:bodyPr wrap="square">
            <a:spAutoFit/>
          </a:bodyPr>
          <a:lstStyle/>
          <a:p>
            <a:pPr algn="l"/>
            <a:r>
              <a:rPr lang="en-US" b="0" i="0" dirty="0">
                <a:solidFill>
                  <a:srgbClr val="337AB7"/>
                </a:solidFill>
                <a:effectLst/>
                <a:latin typeface="Open Sans" panose="020B0606030504020204" pitchFamily="34" charset="0"/>
              </a:rPr>
              <a:t>Inserting a node at the beginning of a linked list</a:t>
            </a:r>
          </a:p>
        </p:txBody>
      </p:sp>
      <p:pic>
        <p:nvPicPr>
          <p:cNvPr id="10" name="Picture 9">
            <a:extLst>
              <a:ext uri="{FF2B5EF4-FFF2-40B4-BE49-F238E27FC236}">
                <a16:creationId xmlns:a16="http://schemas.microsoft.com/office/drawing/2014/main" id="{8416E3ED-06A9-441E-8520-FAE63F509DBE}"/>
              </a:ext>
            </a:extLst>
          </p:cNvPr>
          <p:cNvPicPr>
            <a:picLocks noChangeAspect="1"/>
          </p:cNvPicPr>
          <p:nvPr/>
        </p:nvPicPr>
        <p:blipFill>
          <a:blip r:embed="rId2"/>
          <a:stretch>
            <a:fillRect/>
          </a:stretch>
        </p:blipFill>
        <p:spPr>
          <a:xfrm>
            <a:off x="304800" y="3506591"/>
            <a:ext cx="7839075" cy="1600521"/>
          </a:xfrm>
          <a:prstGeom prst="rect">
            <a:avLst/>
          </a:prstGeom>
        </p:spPr>
      </p:pic>
      <p:pic>
        <p:nvPicPr>
          <p:cNvPr id="12" name="Picture 11">
            <a:extLst>
              <a:ext uri="{FF2B5EF4-FFF2-40B4-BE49-F238E27FC236}">
                <a16:creationId xmlns:a16="http://schemas.microsoft.com/office/drawing/2014/main" id="{D0AAECAD-215F-4270-9E6E-E7D84F248456}"/>
              </a:ext>
            </a:extLst>
          </p:cNvPr>
          <p:cNvPicPr>
            <a:picLocks noChangeAspect="1"/>
          </p:cNvPicPr>
          <p:nvPr/>
        </p:nvPicPr>
        <p:blipFill>
          <a:blip r:embed="rId3"/>
          <a:stretch>
            <a:fillRect/>
          </a:stretch>
        </p:blipFill>
        <p:spPr>
          <a:xfrm>
            <a:off x="666750" y="5109524"/>
            <a:ext cx="4314825" cy="1171575"/>
          </a:xfrm>
          <a:prstGeom prst="rect">
            <a:avLst/>
          </a:prstGeom>
        </p:spPr>
      </p:pic>
      <p:pic>
        <p:nvPicPr>
          <p:cNvPr id="15" name="Picture 14">
            <a:extLst>
              <a:ext uri="{FF2B5EF4-FFF2-40B4-BE49-F238E27FC236}">
                <a16:creationId xmlns:a16="http://schemas.microsoft.com/office/drawing/2014/main" id="{C0AE599B-15B5-4C17-BC9B-8BCA86C43B1A}"/>
              </a:ext>
            </a:extLst>
          </p:cNvPr>
          <p:cNvPicPr>
            <a:picLocks noChangeAspect="1"/>
          </p:cNvPicPr>
          <p:nvPr/>
        </p:nvPicPr>
        <p:blipFill>
          <a:blip r:embed="rId4"/>
          <a:stretch>
            <a:fillRect/>
          </a:stretch>
        </p:blipFill>
        <p:spPr>
          <a:xfrm>
            <a:off x="593090" y="6067895"/>
            <a:ext cx="3105150" cy="742950"/>
          </a:xfrm>
          <a:prstGeom prst="rect">
            <a:avLst/>
          </a:prstGeom>
        </p:spPr>
      </p:pic>
      <p:sp>
        <p:nvSpPr>
          <p:cNvPr id="18" name="Rectangle 17">
            <a:extLst>
              <a:ext uri="{FF2B5EF4-FFF2-40B4-BE49-F238E27FC236}">
                <a16:creationId xmlns:a16="http://schemas.microsoft.com/office/drawing/2014/main" id="{B88301D5-23B2-4A33-9020-E90C28A919A1}"/>
              </a:ext>
            </a:extLst>
          </p:cNvPr>
          <p:cNvSpPr/>
          <p:nvPr/>
        </p:nvSpPr>
        <p:spPr>
          <a:xfrm>
            <a:off x="400050" y="1736855"/>
            <a:ext cx="8439150" cy="50739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92514DBE-15DB-448C-BB96-7302D8B4560E}"/>
              </a:ext>
            </a:extLst>
          </p:cNvPr>
          <p:cNvSpPr txBox="1"/>
          <p:nvPr/>
        </p:nvSpPr>
        <p:spPr>
          <a:xfrm>
            <a:off x="3944302" y="6207148"/>
            <a:ext cx="381000" cy="461665"/>
          </a:xfrm>
          <a:prstGeom prst="rect">
            <a:avLst/>
          </a:prstGeom>
          <a:ln w="28575"/>
        </p:spPr>
        <p:style>
          <a:lnRef idx="2">
            <a:schemeClr val="accent1"/>
          </a:lnRef>
          <a:fillRef idx="1">
            <a:schemeClr val="lt1"/>
          </a:fillRef>
          <a:effectRef idx="0">
            <a:schemeClr val="accent1"/>
          </a:effectRef>
          <a:fontRef idx="minor">
            <a:schemeClr val="dk1"/>
          </a:fontRef>
        </p:style>
        <p:txBody>
          <a:bodyPr wrap="square" rtlCol="0">
            <a:spAutoFit/>
          </a:bodyPr>
          <a:lstStyle/>
          <a:p>
            <a:r>
              <a:rPr lang="en-IN" sz="2400" b="1" dirty="0">
                <a:solidFill>
                  <a:schemeClr val="accent5">
                    <a:lumMod val="75000"/>
                  </a:schemeClr>
                </a:solidFill>
              </a:rPr>
              <a:t>4</a:t>
            </a:r>
          </a:p>
        </p:txBody>
      </p:sp>
      <p:pic>
        <p:nvPicPr>
          <p:cNvPr id="13" name="Picture 12">
            <a:extLst>
              <a:ext uri="{FF2B5EF4-FFF2-40B4-BE49-F238E27FC236}">
                <a16:creationId xmlns:a16="http://schemas.microsoft.com/office/drawing/2014/main" id="{3B14486F-BBB1-4920-B1E1-44139E6AD39E}"/>
              </a:ext>
            </a:extLst>
          </p:cNvPr>
          <p:cNvPicPr>
            <a:picLocks noChangeAspect="1"/>
          </p:cNvPicPr>
          <p:nvPr/>
        </p:nvPicPr>
        <p:blipFill>
          <a:blip r:embed="rId5"/>
          <a:stretch>
            <a:fillRect/>
          </a:stretch>
        </p:blipFill>
        <p:spPr>
          <a:xfrm>
            <a:off x="450215" y="1874462"/>
            <a:ext cx="4848225" cy="1790700"/>
          </a:xfrm>
          <a:prstGeom prst="rect">
            <a:avLst/>
          </a:prstGeom>
        </p:spPr>
      </p:pic>
    </p:spTree>
    <p:extLst>
      <p:ext uri="{BB962C8B-B14F-4D97-AF65-F5344CB8AC3E}">
        <p14:creationId xmlns:p14="http://schemas.microsoft.com/office/powerpoint/2010/main" val="37485733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4436B-F8E0-4458-9385-426C9E8F24F9}"/>
              </a:ext>
            </a:extLst>
          </p:cNvPr>
          <p:cNvSpPr>
            <a:spLocks noGrp="1"/>
          </p:cNvSpPr>
          <p:nvPr>
            <p:ph type="title"/>
          </p:nvPr>
        </p:nvSpPr>
        <p:spPr>
          <a:xfrm>
            <a:off x="568642" y="-11040"/>
            <a:ext cx="7886700" cy="1325563"/>
          </a:xfrm>
        </p:spPr>
        <p:txBody>
          <a:bodyPr/>
          <a:lstStyle/>
          <a:p>
            <a:pPr algn="ctr"/>
            <a:r>
              <a:rPr lang="en-IN" dirty="0"/>
              <a:t>Linked List: </a:t>
            </a:r>
            <a:r>
              <a:rPr lang="en-US" sz="3600" dirty="0"/>
              <a:t>Inserting a node at the beg</a:t>
            </a:r>
            <a:endParaRPr lang="en-IN" dirty="0"/>
          </a:p>
        </p:txBody>
      </p:sp>
      <p:sp>
        <p:nvSpPr>
          <p:cNvPr id="4" name="Date Placeholder 3">
            <a:extLst>
              <a:ext uri="{FF2B5EF4-FFF2-40B4-BE49-F238E27FC236}">
                <a16:creationId xmlns:a16="http://schemas.microsoft.com/office/drawing/2014/main" id="{9EAB9114-A606-41EB-854E-A3A632C99123}"/>
              </a:ext>
            </a:extLst>
          </p:cNvPr>
          <p:cNvSpPr>
            <a:spLocks noGrp="1"/>
          </p:cNvSpPr>
          <p:nvPr>
            <p:ph type="dt" sz="half" idx="10"/>
          </p:nvPr>
        </p:nvSpPr>
        <p:spPr/>
        <p:txBody>
          <a:bodyPr/>
          <a:lstStyle/>
          <a:p>
            <a:pPr>
              <a:defRPr/>
            </a:pPr>
            <a:fld id="{87C6733B-4A62-4E31-AF74-F2295A1CA8F0}" type="datetime1">
              <a:rPr lang="en-US" smtClean="0"/>
              <a:t>6/23/2021</a:t>
            </a:fld>
            <a:endParaRPr lang="en-US"/>
          </a:p>
        </p:txBody>
      </p:sp>
      <p:sp>
        <p:nvSpPr>
          <p:cNvPr id="5" name="Footer Placeholder 4">
            <a:extLst>
              <a:ext uri="{FF2B5EF4-FFF2-40B4-BE49-F238E27FC236}">
                <a16:creationId xmlns:a16="http://schemas.microsoft.com/office/drawing/2014/main" id="{235EEB34-A0B7-4212-9FC9-C09E926063E7}"/>
              </a:ext>
            </a:extLst>
          </p:cNvPr>
          <p:cNvSpPr>
            <a:spLocks noGrp="1"/>
          </p:cNvSpPr>
          <p:nvPr>
            <p:ph type="ftr" sz="quarter" idx="11"/>
          </p:nvPr>
        </p:nvSpPr>
        <p:spPr/>
        <p:txBody>
          <a:bodyPr/>
          <a:lstStyle/>
          <a:p>
            <a:pPr>
              <a:defRPr/>
            </a:pPr>
            <a:r>
              <a:rPr lang="en-US"/>
              <a:t>JSPM's RSCOE</a:t>
            </a:r>
          </a:p>
        </p:txBody>
      </p:sp>
      <p:sp>
        <p:nvSpPr>
          <p:cNvPr id="6" name="Slide Number Placeholder 5">
            <a:extLst>
              <a:ext uri="{FF2B5EF4-FFF2-40B4-BE49-F238E27FC236}">
                <a16:creationId xmlns:a16="http://schemas.microsoft.com/office/drawing/2014/main" id="{E73AA0EA-F8A1-443E-AB5C-201E0E9AC7EA}"/>
              </a:ext>
            </a:extLst>
          </p:cNvPr>
          <p:cNvSpPr>
            <a:spLocks noGrp="1"/>
          </p:cNvSpPr>
          <p:nvPr>
            <p:ph type="sldNum" sz="quarter" idx="12"/>
          </p:nvPr>
        </p:nvSpPr>
        <p:spPr/>
        <p:txBody>
          <a:bodyPr/>
          <a:lstStyle/>
          <a:p>
            <a:fld id="{2D1DC3B8-BDCA-4DC8-8D85-2125965E6C03}" type="slidenum">
              <a:rPr lang="en-US" altLang="en-US" smtClean="0"/>
              <a:pPr/>
              <a:t>41</a:t>
            </a:fld>
            <a:endParaRPr lang="en-US" altLang="en-US"/>
          </a:p>
        </p:txBody>
      </p:sp>
      <p:sp>
        <p:nvSpPr>
          <p:cNvPr id="8" name="TextBox 7">
            <a:extLst>
              <a:ext uri="{FF2B5EF4-FFF2-40B4-BE49-F238E27FC236}">
                <a16:creationId xmlns:a16="http://schemas.microsoft.com/office/drawing/2014/main" id="{6083C6BA-F755-4CA9-9D12-DD65B32CCBE3}"/>
              </a:ext>
            </a:extLst>
          </p:cNvPr>
          <p:cNvSpPr txBox="1"/>
          <p:nvPr/>
        </p:nvSpPr>
        <p:spPr>
          <a:xfrm>
            <a:off x="400050" y="1367523"/>
            <a:ext cx="8115300" cy="369332"/>
          </a:xfrm>
          <a:prstGeom prst="rect">
            <a:avLst/>
          </a:prstGeom>
          <a:noFill/>
        </p:spPr>
        <p:txBody>
          <a:bodyPr wrap="square">
            <a:spAutoFit/>
          </a:bodyPr>
          <a:lstStyle/>
          <a:p>
            <a:pPr algn="l"/>
            <a:r>
              <a:rPr lang="en-US" b="0" i="0" dirty="0">
                <a:solidFill>
                  <a:srgbClr val="337AB7"/>
                </a:solidFill>
                <a:effectLst/>
                <a:latin typeface="Open Sans" panose="020B0606030504020204" pitchFamily="34" charset="0"/>
              </a:rPr>
              <a:t>Inserting a node at the beginning of a linked list</a:t>
            </a:r>
          </a:p>
        </p:txBody>
      </p:sp>
      <p:sp>
        <p:nvSpPr>
          <p:cNvPr id="18" name="Rectangle 17">
            <a:extLst>
              <a:ext uri="{FF2B5EF4-FFF2-40B4-BE49-F238E27FC236}">
                <a16:creationId xmlns:a16="http://schemas.microsoft.com/office/drawing/2014/main" id="{B88301D5-23B2-4A33-9020-E90C28A919A1}"/>
              </a:ext>
            </a:extLst>
          </p:cNvPr>
          <p:cNvSpPr/>
          <p:nvPr/>
        </p:nvSpPr>
        <p:spPr>
          <a:xfrm>
            <a:off x="400050" y="1736855"/>
            <a:ext cx="8439150" cy="50739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10">
            <a:extLst>
              <a:ext uri="{FF2B5EF4-FFF2-40B4-BE49-F238E27FC236}">
                <a16:creationId xmlns:a16="http://schemas.microsoft.com/office/drawing/2014/main" id="{BA5C8068-77CC-43F7-B801-B06C37CC4AB4}"/>
              </a:ext>
            </a:extLst>
          </p:cNvPr>
          <p:cNvPicPr>
            <a:picLocks noChangeAspect="1"/>
          </p:cNvPicPr>
          <p:nvPr/>
        </p:nvPicPr>
        <p:blipFill>
          <a:blip r:embed="rId2"/>
          <a:stretch>
            <a:fillRect/>
          </a:stretch>
        </p:blipFill>
        <p:spPr>
          <a:xfrm>
            <a:off x="628650" y="1970847"/>
            <a:ext cx="8191500" cy="4355024"/>
          </a:xfrm>
          <a:prstGeom prst="rect">
            <a:avLst/>
          </a:prstGeom>
        </p:spPr>
      </p:pic>
    </p:spTree>
    <p:extLst>
      <p:ext uri="{BB962C8B-B14F-4D97-AF65-F5344CB8AC3E}">
        <p14:creationId xmlns:p14="http://schemas.microsoft.com/office/powerpoint/2010/main" val="39901231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24697-B82A-4AEE-A934-1BECEEF502F6}"/>
              </a:ext>
            </a:extLst>
          </p:cNvPr>
          <p:cNvSpPr>
            <a:spLocks noGrp="1"/>
          </p:cNvSpPr>
          <p:nvPr>
            <p:ph type="title"/>
          </p:nvPr>
        </p:nvSpPr>
        <p:spPr/>
        <p:txBody>
          <a:bodyPr>
            <a:normAutofit/>
          </a:bodyPr>
          <a:lstStyle/>
          <a:p>
            <a:r>
              <a:rPr lang="en-IN" sz="3600" dirty="0"/>
              <a:t>Linked List: </a:t>
            </a:r>
            <a:r>
              <a:rPr lang="en-US" sz="3600" dirty="0"/>
              <a:t>Inserting a node at the End </a:t>
            </a:r>
            <a:endParaRPr lang="en-IN" sz="3600" dirty="0"/>
          </a:p>
        </p:txBody>
      </p:sp>
      <p:sp>
        <p:nvSpPr>
          <p:cNvPr id="4" name="Date Placeholder 3">
            <a:extLst>
              <a:ext uri="{FF2B5EF4-FFF2-40B4-BE49-F238E27FC236}">
                <a16:creationId xmlns:a16="http://schemas.microsoft.com/office/drawing/2014/main" id="{958C527C-EEFB-4374-A516-C7E64607DCE3}"/>
              </a:ext>
            </a:extLst>
          </p:cNvPr>
          <p:cNvSpPr>
            <a:spLocks noGrp="1"/>
          </p:cNvSpPr>
          <p:nvPr>
            <p:ph type="dt" sz="half" idx="10"/>
          </p:nvPr>
        </p:nvSpPr>
        <p:spPr/>
        <p:txBody>
          <a:bodyPr/>
          <a:lstStyle/>
          <a:p>
            <a:pPr>
              <a:defRPr/>
            </a:pPr>
            <a:fld id="{87C6733B-4A62-4E31-AF74-F2295A1CA8F0}" type="datetime1">
              <a:rPr lang="en-US" smtClean="0"/>
              <a:t>6/23/2021</a:t>
            </a:fld>
            <a:endParaRPr lang="en-US"/>
          </a:p>
        </p:txBody>
      </p:sp>
      <p:sp>
        <p:nvSpPr>
          <p:cNvPr id="5" name="Footer Placeholder 4">
            <a:extLst>
              <a:ext uri="{FF2B5EF4-FFF2-40B4-BE49-F238E27FC236}">
                <a16:creationId xmlns:a16="http://schemas.microsoft.com/office/drawing/2014/main" id="{34FDDB02-E109-4CD1-9F64-8AD37B7C7750}"/>
              </a:ext>
            </a:extLst>
          </p:cNvPr>
          <p:cNvSpPr>
            <a:spLocks noGrp="1"/>
          </p:cNvSpPr>
          <p:nvPr>
            <p:ph type="ftr" sz="quarter" idx="11"/>
          </p:nvPr>
        </p:nvSpPr>
        <p:spPr/>
        <p:txBody>
          <a:bodyPr/>
          <a:lstStyle/>
          <a:p>
            <a:pPr>
              <a:defRPr/>
            </a:pPr>
            <a:r>
              <a:rPr lang="en-US"/>
              <a:t>JSPM's RSCOE</a:t>
            </a:r>
          </a:p>
        </p:txBody>
      </p:sp>
      <p:sp>
        <p:nvSpPr>
          <p:cNvPr id="6" name="Slide Number Placeholder 5">
            <a:extLst>
              <a:ext uri="{FF2B5EF4-FFF2-40B4-BE49-F238E27FC236}">
                <a16:creationId xmlns:a16="http://schemas.microsoft.com/office/drawing/2014/main" id="{C2E9C188-E373-45EB-9B2D-F672F6EAAC6F}"/>
              </a:ext>
            </a:extLst>
          </p:cNvPr>
          <p:cNvSpPr>
            <a:spLocks noGrp="1"/>
          </p:cNvSpPr>
          <p:nvPr>
            <p:ph type="sldNum" sz="quarter" idx="12"/>
          </p:nvPr>
        </p:nvSpPr>
        <p:spPr/>
        <p:txBody>
          <a:bodyPr/>
          <a:lstStyle/>
          <a:p>
            <a:fld id="{2D1DC3B8-BDCA-4DC8-8D85-2125965E6C03}" type="slidenum">
              <a:rPr lang="en-US" altLang="en-US" smtClean="0"/>
              <a:pPr/>
              <a:t>42</a:t>
            </a:fld>
            <a:endParaRPr lang="en-US" altLang="en-US"/>
          </a:p>
        </p:txBody>
      </p:sp>
      <p:pic>
        <p:nvPicPr>
          <p:cNvPr id="10" name="Picture 9">
            <a:extLst>
              <a:ext uri="{FF2B5EF4-FFF2-40B4-BE49-F238E27FC236}">
                <a16:creationId xmlns:a16="http://schemas.microsoft.com/office/drawing/2014/main" id="{9ADA52C0-DBEA-42ED-9AAF-7B35E4F28625}"/>
              </a:ext>
            </a:extLst>
          </p:cNvPr>
          <p:cNvPicPr>
            <a:picLocks noChangeAspect="1"/>
          </p:cNvPicPr>
          <p:nvPr/>
        </p:nvPicPr>
        <p:blipFill>
          <a:blip r:embed="rId2"/>
          <a:stretch>
            <a:fillRect/>
          </a:stretch>
        </p:blipFill>
        <p:spPr>
          <a:xfrm>
            <a:off x="381000" y="1327153"/>
            <a:ext cx="7334250" cy="1085850"/>
          </a:xfrm>
          <a:prstGeom prst="rect">
            <a:avLst/>
          </a:prstGeom>
        </p:spPr>
      </p:pic>
      <p:pic>
        <p:nvPicPr>
          <p:cNvPr id="12" name="Picture 11">
            <a:extLst>
              <a:ext uri="{FF2B5EF4-FFF2-40B4-BE49-F238E27FC236}">
                <a16:creationId xmlns:a16="http://schemas.microsoft.com/office/drawing/2014/main" id="{2311C48E-17BD-4D8C-A531-816A2DB3EF85}"/>
              </a:ext>
            </a:extLst>
          </p:cNvPr>
          <p:cNvPicPr>
            <a:picLocks noChangeAspect="1"/>
          </p:cNvPicPr>
          <p:nvPr/>
        </p:nvPicPr>
        <p:blipFill>
          <a:blip r:embed="rId3"/>
          <a:stretch>
            <a:fillRect/>
          </a:stretch>
        </p:blipFill>
        <p:spPr>
          <a:xfrm>
            <a:off x="1219200" y="2423163"/>
            <a:ext cx="5895975" cy="3695700"/>
          </a:xfrm>
          <a:prstGeom prst="rect">
            <a:avLst/>
          </a:prstGeom>
        </p:spPr>
      </p:pic>
    </p:spTree>
    <p:extLst>
      <p:ext uri="{BB962C8B-B14F-4D97-AF65-F5344CB8AC3E}">
        <p14:creationId xmlns:p14="http://schemas.microsoft.com/office/powerpoint/2010/main" val="38153378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FE9A6-F27F-4405-9951-05346D3ADD8A}"/>
              </a:ext>
            </a:extLst>
          </p:cNvPr>
          <p:cNvSpPr>
            <a:spLocks noGrp="1"/>
          </p:cNvSpPr>
          <p:nvPr>
            <p:ph type="title"/>
          </p:nvPr>
        </p:nvSpPr>
        <p:spPr/>
        <p:txBody>
          <a:bodyPr/>
          <a:lstStyle/>
          <a:p>
            <a:r>
              <a:rPr lang="en-IN" sz="4400" dirty="0"/>
              <a:t>Linked List: </a:t>
            </a:r>
            <a:r>
              <a:rPr lang="en-US" sz="4400" dirty="0"/>
              <a:t>Inserting a node at the End </a:t>
            </a:r>
            <a:endParaRPr lang="en-IN" dirty="0"/>
          </a:p>
        </p:txBody>
      </p:sp>
      <p:sp>
        <p:nvSpPr>
          <p:cNvPr id="3" name="Content Placeholder 2">
            <a:extLst>
              <a:ext uri="{FF2B5EF4-FFF2-40B4-BE49-F238E27FC236}">
                <a16:creationId xmlns:a16="http://schemas.microsoft.com/office/drawing/2014/main" id="{9759D02A-A2AB-4038-B1CF-BFB4C6637BA5}"/>
              </a:ext>
            </a:extLst>
          </p:cNvPr>
          <p:cNvSpPr>
            <a:spLocks noGrp="1"/>
          </p:cNvSpPr>
          <p:nvPr>
            <p:ph idx="1"/>
          </p:nvPr>
        </p:nvSpPr>
        <p:spPr>
          <a:xfrm>
            <a:off x="628650" y="1825624"/>
            <a:ext cx="8362950" cy="4895851"/>
          </a:xfrm>
        </p:spPr>
        <p:txBody>
          <a:bodyPr>
            <a:normAutofit fontScale="47500" lnSpcReduction="20000"/>
          </a:bodyPr>
          <a:lstStyle/>
          <a:p>
            <a:pPr marL="0" indent="0">
              <a:buNone/>
            </a:pPr>
            <a:endParaRPr lang="en-IN" dirty="0"/>
          </a:p>
          <a:p>
            <a:pPr marL="0" indent="0" algn="l">
              <a:lnSpc>
                <a:spcPct val="120000"/>
              </a:lnSpc>
              <a:buNone/>
            </a:pPr>
            <a:r>
              <a:rPr lang="en-US" b="0" i="0" dirty="0">
                <a:solidFill>
                  <a:srgbClr val="161616"/>
                </a:solidFill>
                <a:effectLst/>
                <a:latin typeface="Open Sans" panose="020B0606030504020204" pitchFamily="34" charset="0"/>
              </a:rPr>
              <a:t> 1. </a:t>
            </a:r>
            <a:r>
              <a:rPr lang="en-US" sz="3800" b="0" i="0" dirty="0">
                <a:solidFill>
                  <a:srgbClr val="161616"/>
                </a:solidFill>
                <a:effectLst/>
                <a:latin typeface="Open Sans" panose="020B0606030504020204" pitchFamily="34" charset="0"/>
              </a:rPr>
              <a:t>Create a new node with the given data.</a:t>
            </a:r>
          </a:p>
          <a:p>
            <a:pPr marL="0" indent="0" algn="l">
              <a:lnSpc>
                <a:spcPct val="120000"/>
              </a:lnSpc>
              <a:buNone/>
            </a:pPr>
            <a:r>
              <a:rPr lang="en-US" sz="3800" b="0" i="0" dirty="0">
                <a:solidFill>
                  <a:srgbClr val="161616"/>
                </a:solidFill>
                <a:effectLst/>
                <a:latin typeface="Open Sans" panose="020B0606030504020204" pitchFamily="34" charset="0"/>
              </a:rPr>
              <a:t>    And make the new node    =&gt; next as NULL.</a:t>
            </a:r>
            <a:br>
              <a:rPr lang="en-US" sz="3800" b="0" i="0" dirty="0">
                <a:solidFill>
                  <a:srgbClr val="161616"/>
                </a:solidFill>
                <a:effectLst/>
                <a:latin typeface="Open Sans" panose="020B0606030504020204" pitchFamily="34" charset="0"/>
              </a:rPr>
            </a:br>
            <a:r>
              <a:rPr lang="en-US" sz="3800" b="0" i="0" dirty="0">
                <a:solidFill>
                  <a:srgbClr val="161616"/>
                </a:solidFill>
                <a:effectLst/>
                <a:latin typeface="Open Sans" panose="020B0606030504020204" pitchFamily="34" charset="0"/>
              </a:rPr>
              <a:t>    (Because the new node is going to be the last node.)</a:t>
            </a:r>
          </a:p>
          <a:p>
            <a:pPr marL="0" indent="0" algn="l">
              <a:lnSpc>
                <a:spcPct val="120000"/>
              </a:lnSpc>
              <a:buNone/>
            </a:pPr>
            <a:br>
              <a:rPr lang="en-US" sz="3800" b="0" i="0" dirty="0">
                <a:solidFill>
                  <a:srgbClr val="333333"/>
                </a:solidFill>
                <a:effectLst/>
                <a:latin typeface="Helvetica Neue"/>
              </a:rPr>
            </a:br>
            <a:r>
              <a:rPr lang="en-US" sz="3800" b="0" i="0" dirty="0">
                <a:solidFill>
                  <a:srgbClr val="333333"/>
                </a:solidFill>
                <a:effectLst/>
                <a:latin typeface="Helvetica Neue"/>
              </a:rPr>
              <a:t>2. </a:t>
            </a:r>
            <a:r>
              <a:rPr lang="en-US" sz="3800" b="0" i="0" dirty="0">
                <a:solidFill>
                  <a:srgbClr val="161616"/>
                </a:solidFill>
                <a:effectLst/>
                <a:latin typeface="Open Sans" panose="020B0606030504020204" pitchFamily="34" charset="0"/>
              </a:rPr>
              <a:t>If the head node is NULL (Empty Linked List),</a:t>
            </a:r>
          </a:p>
          <a:p>
            <a:pPr marL="0" indent="0" algn="l">
              <a:lnSpc>
                <a:spcPct val="120000"/>
              </a:lnSpc>
              <a:buNone/>
            </a:pPr>
            <a:r>
              <a:rPr lang="en-US" sz="3800" b="0" i="0" dirty="0">
                <a:solidFill>
                  <a:srgbClr val="161616"/>
                </a:solidFill>
                <a:effectLst/>
                <a:latin typeface="Open Sans" panose="020B0606030504020204" pitchFamily="34" charset="0"/>
              </a:rPr>
              <a:t>         make the new node as the head.</a:t>
            </a:r>
          </a:p>
          <a:p>
            <a:pPr marL="0" indent="0" algn="l">
              <a:lnSpc>
                <a:spcPct val="120000"/>
              </a:lnSpc>
              <a:buNone/>
            </a:pPr>
            <a:br>
              <a:rPr lang="en-US" sz="3800" b="0" i="0" dirty="0">
                <a:solidFill>
                  <a:srgbClr val="333333"/>
                </a:solidFill>
                <a:effectLst/>
                <a:latin typeface="Helvetica Neue"/>
              </a:rPr>
            </a:br>
            <a:r>
              <a:rPr lang="en-US" sz="3800" b="0" i="0" dirty="0">
                <a:solidFill>
                  <a:srgbClr val="333333"/>
                </a:solidFill>
                <a:effectLst/>
                <a:latin typeface="Helvetica Neue"/>
              </a:rPr>
              <a:t>3. </a:t>
            </a:r>
            <a:r>
              <a:rPr lang="en-US" sz="3800" dirty="0">
                <a:solidFill>
                  <a:srgbClr val="161616"/>
                </a:solidFill>
                <a:latin typeface="Open Sans" panose="020B0606030504020204" pitchFamily="34" charset="0"/>
              </a:rPr>
              <a:t> </a:t>
            </a:r>
            <a:r>
              <a:rPr lang="en-US" sz="3800" b="0" i="0" dirty="0">
                <a:solidFill>
                  <a:srgbClr val="161616"/>
                </a:solidFill>
                <a:effectLst/>
                <a:latin typeface="Open Sans" panose="020B0606030504020204" pitchFamily="34" charset="0"/>
              </a:rPr>
              <a:t>If the head node is not null, (Linked list already has some elements),</a:t>
            </a:r>
          </a:p>
          <a:p>
            <a:pPr marL="0" indent="0" algn="l">
              <a:lnSpc>
                <a:spcPct val="120000"/>
              </a:lnSpc>
              <a:buNone/>
            </a:pPr>
            <a:r>
              <a:rPr lang="en-US" sz="3800" b="0" i="0" dirty="0">
                <a:solidFill>
                  <a:srgbClr val="161616"/>
                </a:solidFill>
                <a:effectLst/>
                <a:latin typeface="Open Sans" panose="020B0606030504020204" pitchFamily="34" charset="0"/>
              </a:rPr>
              <a:t>         find the last node.</a:t>
            </a:r>
          </a:p>
          <a:p>
            <a:pPr marL="0" indent="0" algn="l">
              <a:lnSpc>
                <a:spcPct val="120000"/>
              </a:lnSpc>
              <a:buNone/>
            </a:pPr>
            <a:r>
              <a:rPr lang="en-US" sz="3800" b="0" i="0" dirty="0">
                <a:solidFill>
                  <a:srgbClr val="161616"/>
                </a:solidFill>
                <a:effectLst/>
                <a:latin typeface="Open Sans" panose="020B0606030504020204" pitchFamily="34" charset="0"/>
              </a:rPr>
              <a:t>         make the last node =&gt; next as the new node.</a:t>
            </a:r>
          </a:p>
          <a:p>
            <a:pPr marL="0" indent="0">
              <a:lnSpc>
                <a:spcPct val="120000"/>
              </a:lnSpc>
              <a:buNone/>
            </a:pPr>
            <a:br>
              <a:rPr lang="en-US" sz="3800" dirty="0"/>
            </a:br>
            <a:endParaRPr lang="en-IN" sz="3800" dirty="0"/>
          </a:p>
        </p:txBody>
      </p:sp>
      <p:sp>
        <p:nvSpPr>
          <p:cNvPr id="4" name="Date Placeholder 3">
            <a:extLst>
              <a:ext uri="{FF2B5EF4-FFF2-40B4-BE49-F238E27FC236}">
                <a16:creationId xmlns:a16="http://schemas.microsoft.com/office/drawing/2014/main" id="{E8CF3A3C-3651-4B93-BB67-E22E20941100}"/>
              </a:ext>
            </a:extLst>
          </p:cNvPr>
          <p:cNvSpPr>
            <a:spLocks noGrp="1"/>
          </p:cNvSpPr>
          <p:nvPr>
            <p:ph type="dt" sz="half" idx="10"/>
          </p:nvPr>
        </p:nvSpPr>
        <p:spPr/>
        <p:txBody>
          <a:bodyPr/>
          <a:lstStyle/>
          <a:p>
            <a:pPr>
              <a:defRPr/>
            </a:pPr>
            <a:fld id="{87C6733B-4A62-4E31-AF74-F2295A1CA8F0}" type="datetime1">
              <a:rPr lang="en-US" smtClean="0"/>
              <a:t>6/23/2021</a:t>
            </a:fld>
            <a:endParaRPr lang="en-US"/>
          </a:p>
        </p:txBody>
      </p:sp>
      <p:sp>
        <p:nvSpPr>
          <p:cNvPr id="5" name="Footer Placeholder 4">
            <a:extLst>
              <a:ext uri="{FF2B5EF4-FFF2-40B4-BE49-F238E27FC236}">
                <a16:creationId xmlns:a16="http://schemas.microsoft.com/office/drawing/2014/main" id="{F6D9EE42-6F66-42C8-9B26-076E607DF481}"/>
              </a:ext>
            </a:extLst>
          </p:cNvPr>
          <p:cNvSpPr>
            <a:spLocks noGrp="1"/>
          </p:cNvSpPr>
          <p:nvPr>
            <p:ph type="ftr" sz="quarter" idx="11"/>
          </p:nvPr>
        </p:nvSpPr>
        <p:spPr/>
        <p:txBody>
          <a:bodyPr/>
          <a:lstStyle/>
          <a:p>
            <a:pPr>
              <a:defRPr/>
            </a:pPr>
            <a:r>
              <a:rPr lang="en-US"/>
              <a:t>JSPM's RSCOE</a:t>
            </a:r>
          </a:p>
        </p:txBody>
      </p:sp>
      <p:sp>
        <p:nvSpPr>
          <p:cNvPr id="6" name="Slide Number Placeholder 5">
            <a:extLst>
              <a:ext uri="{FF2B5EF4-FFF2-40B4-BE49-F238E27FC236}">
                <a16:creationId xmlns:a16="http://schemas.microsoft.com/office/drawing/2014/main" id="{DAE34A86-A4B6-41BE-873F-74A3829A0041}"/>
              </a:ext>
            </a:extLst>
          </p:cNvPr>
          <p:cNvSpPr>
            <a:spLocks noGrp="1"/>
          </p:cNvSpPr>
          <p:nvPr>
            <p:ph type="sldNum" sz="quarter" idx="12"/>
          </p:nvPr>
        </p:nvSpPr>
        <p:spPr/>
        <p:txBody>
          <a:bodyPr/>
          <a:lstStyle/>
          <a:p>
            <a:fld id="{2D1DC3B8-BDCA-4DC8-8D85-2125965E6C03}" type="slidenum">
              <a:rPr lang="en-US" altLang="en-US" smtClean="0"/>
              <a:pPr/>
              <a:t>43</a:t>
            </a:fld>
            <a:endParaRPr lang="en-US" altLang="en-US"/>
          </a:p>
        </p:txBody>
      </p:sp>
      <p:pic>
        <p:nvPicPr>
          <p:cNvPr id="8" name="Picture 7">
            <a:extLst>
              <a:ext uri="{FF2B5EF4-FFF2-40B4-BE49-F238E27FC236}">
                <a16:creationId xmlns:a16="http://schemas.microsoft.com/office/drawing/2014/main" id="{116C6BF3-E847-46A2-963D-1CFFF90D8E53}"/>
              </a:ext>
            </a:extLst>
          </p:cNvPr>
          <p:cNvPicPr>
            <a:picLocks noChangeAspect="1"/>
          </p:cNvPicPr>
          <p:nvPr/>
        </p:nvPicPr>
        <p:blipFill>
          <a:blip r:embed="rId2"/>
          <a:stretch>
            <a:fillRect/>
          </a:stretch>
        </p:blipFill>
        <p:spPr>
          <a:xfrm>
            <a:off x="514350" y="1610677"/>
            <a:ext cx="2286000" cy="552450"/>
          </a:xfrm>
          <a:prstGeom prst="rect">
            <a:avLst/>
          </a:prstGeom>
        </p:spPr>
      </p:pic>
    </p:spTree>
    <p:extLst>
      <p:ext uri="{BB962C8B-B14F-4D97-AF65-F5344CB8AC3E}">
        <p14:creationId xmlns:p14="http://schemas.microsoft.com/office/powerpoint/2010/main" val="1497177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26ED2-B4A7-414A-BF0F-7BF4C5A98865}"/>
              </a:ext>
            </a:extLst>
          </p:cNvPr>
          <p:cNvSpPr>
            <a:spLocks noGrp="1"/>
          </p:cNvSpPr>
          <p:nvPr>
            <p:ph type="title"/>
          </p:nvPr>
        </p:nvSpPr>
        <p:spPr/>
        <p:txBody>
          <a:bodyPr/>
          <a:lstStyle/>
          <a:p>
            <a:pPr algn="ctr"/>
            <a:r>
              <a:rPr kumimoji="0" lang="en-IN" sz="3600" b="0" i="0" u="none" strike="noStrike" kern="1200" cap="none" spc="0" normalizeH="0" baseline="0" noProof="0" dirty="0">
                <a:ln>
                  <a:noFill/>
                </a:ln>
                <a:solidFill>
                  <a:prstClr val="black"/>
                </a:solidFill>
                <a:effectLst/>
                <a:uLnTx/>
                <a:uFillTx/>
                <a:latin typeface="Calibri Light" panose="020F0302020204030204"/>
                <a:ea typeface="+mj-ea"/>
                <a:cs typeface="+mj-cs"/>
              </a:rPr>
              <a:t>Linked List: </a:t>
            </a:r>
            <a:r>
              <a:rPr kumimoji="0" lang="en-US" sz="3600" b="0" i="0" u="none" strike="noStrike" kern="1200" cap="none" spc="0" normalizeH="0" baseline="0" noProof="0" dirty="0">
                <a:ln>
                  <a:noFill/>
                </a:ln>
                <a:solidFill>
                  <a:prstClr val="black"/>
                </a:solidFill>
                <a:effectLst/>
                <a:uLnTx/>
                <a:uFillTx/>
                <a:latin typeface="Calibri Light" panose="020F0302020204030204"/>
                <a:ea typeface="+mj-ea"/>
                <a:cs typeface="+mj-cs"/>
              </a:rPr>
              <a:t>Inserting a node at the End </a:t>
            </a:r>
            <a:endParaRPr lang="en-IN" dirty="0"/>
          </a:p>
        </p:txBody>
      </p:sp>
      <p:sp>
        <p:nvSpPr>
          <p:cNvPr id="4" name="Date Placeholder 3">
            <a:extLst>
              <a:ext uri="{FF2B5EF4-FFF2-40B4-BE49-F238E27FC236}">
                <a16:creationId xmlns:a16="http://schemas.microsoft.com/office/drawing/2014/main" id="{9A62F762-25A9-49FA-9022-1034FA8FD1CD}"/>
              </a:ext>
            </a:extLst>
          </p:cNvPr>
          <p:cNvSpPr>
            <a:spLocks noGrp="1"/>
          </p:cNvSpPr>
          <p:nvPr>
            <p:ph type="dt" sz="half" idx="10"/>
          </p:nvPr>
        </p:nvSpPr>
        <p:spPr/>
        <p:txBody>
          <a:bodyPr/>
          <a:lstStyle/>
          <a:p>
            <a:pPr>
              <a:defRPr/>
            </a:pPr>
            <a:fld id="{87C6733B-4A62-4E31-AF74-F2295A1CA8F0}" type="datetime1">
              <a:rPr lang="en-US" smtClean="0"/>
              <a:t>6/23/2021</a:t>
            </a:fld>
            <a:endParaRPr lang="en-US"/>
          </a:p>
        </p:txBody>
      </p:sp>
      <p:sp>
        <p:nvSpPr>
          <p:cNvPr id="5" name="Footer Placeholder 4">
            <a:extLst>
              <a:ext uri="{FF2B5EF4-FFF2-40B4-BE49-F238E27FC236}">
                <a16:creationId xmlns:a16="http://schemas.microsoft.com/office/drawing/2014/main" id="{EF84CF89-42C6-4F51-AE23-A0D3563815DC}"/>
              </a:ext>
            </a:extLst>
          </p:cNvPr>
          <p:cNvSpPr>
            <a:spLocks noGrp="1"/>
          </p:cNvSpPr>
          <p:nvPr>
            <p:ph type="ftr" sz="quarter" idx="11"/>
          </p:nvPr>
        </p:nvSpPr>
        <p:spPr/>
        <p:txBody>
          <a:bodyPr/>
          <a:lstStyle/>
          <a:p>
            <a:pPr>
              <a:defRPr/>
            </a:pPr>
            <a:r>
              <a:rPr lang="en-US"/>
              <a:t>JSPM's RSCOE</a:t>
            </a:r>
          </a:p>
        </p:txBody>
      </p:sp>
      <p:sp>
        <p:nvSpPr>
          <p:cNvPr id="6" name="Slide Number Placeholder 5">
            <a:extLst>
              <a:ext uri="{FF2B5EF4-FFF2-40B4-BE49-F238E27FC236}">
                <a16:creationId xmlns:a16="http://schemas.microsoft.com/office/drawing/2014/main" id="{15FE267A-EA78-4205-B89D-5171A754E18B}"/>
              </a:ext>
            </a:extLst>
          </p:cNvPr>
          <p:cNvSpPr>
            <a:spLocks noGrp="1"/>
          </p:cNvSpPr>
          <p:nvPr>
            <p:ph type="sldNum" sz="quarter" idx="12"/>
          </p:nvPr>
        </p:nvSpPr>
        <p:spPr/>
        <p:txBody>
          <a:bodyPr/>
          <a:lstStyle/>
          <a:p>
            <a:fld id="{2D1DC3B8-BDCA-4DC8-8D85-2125965E6C03}" type="slidenum">
              <a:rPr lang="en-US" altLang="en-US" smtClean="0"/>
              <a:pPr/>
              <a:t>44</a:t>
            </a:fld>
            <a:endParaRPr lang="en-US" altLang="en-US"/>
          </a:p>
        </p:txBody>
      </p:sp>
      <p:pic>
        <p:nvPicPr>
          <p:cNvPr id="1026" name="Picture 2" descr="linked list add 30 at the end">
            <a:extLst>
              <a:ext uri="{FF2B5EF4-FFF2-40B4-BE49-F238E27FC236}">
                <a16:creationId xmlns:a16="http://schemas.microsoft.com/office/drawing/2014/main" id="{BCDE0B07-E5ED-438B-AA35-C024F4F181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7465" y="1716089"/>
            <a:ext cx="6143625" cy="4133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16739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26ED2-B4A7-414A-BF0F-7BF4C5A98865}"/>
              </a:ext>
            </a:extLst>
          </p:cNvPr>
          <p:cNvSpPr>
            <a:spLocks noGrp="1"/>
          </p:cNvSpPr>
          <p:nvPr>
            <p:ph type="title"/>
          </p:nvPr>
        </p:nvSpPr>
        <p:spPr/>
        <p:txBody>
          <a:bodyPr/>
          <a:lstStyle/>
          <a:p>
            <a:pPr algn="ctr"/>
            <a:r>
              <a:rPr kumimoji="0" lang="en-IN" sz="3600" b="0" i="0" u="none" strike="noStrike" kern="1200" cap="none" spc="0" normalizeH="0" baseline="0" noProof="0" dirty="0">
                <a:ln>
                  <a:noFill/>
                </a:ln>
                <a:solidFill>
                  <a:prstClr val="black"/>
                </a:solidFill>
                <a:effectLst/>
                <a:uLnTx/>
                <a:uFillTx/>
                <a:latin typeface="Calibri Light" panose="020F0302020204030204"/>
                <a:ea typeface="+mj-ea"/>
                <a:cs typeface="+mj-cs"/>
              </a:rPr>
              <a:t>Linked List: </a:t>
            </a:r>
            <a:r>
              <a:rPr kumimoji="0" lang="en-US" sz="3600" b="0" i="0" u="none" strike="noStrike" kern="1200" cap="none" spc="0" normalizeH="0" baseline="0" noProof="0" dirty="0">
                <a:ln>
                  <a:noFill/>
                </a:ln>
                <a:solidFill>
                  <a:prstClr val="black"/>
                </a:solidFill>
                <a:effectLst/>
                <a:uLnTx/>
                <a:uFillTx/>
                <a:latin typeface="Calibri Light" panose="020F0302020204030204"/>
                <a:ea typeface="+mj-ea"/>
                <a:cs typeface="+mj-cs"/>
              </a:rPr>
              <a:t>Inserting a node at the End </a:t>
            </a:r>
            <a:endParaRPr lang="en-IN" dirty="0"/>
          </a:p>
        </p:txBody>
      </p:sp>
      <p:sp>
        <p:nvSpPr>
          <p:cNvPr id="4" name="Date Placeholder 3">
            <a:extLst>
              <a:ext uri="{FF2B5EF4-FFF2-40B4-BE49-F238E27FC236}">
                <a16:creationId xmlns:a16="http://schemas.microsoft.com/office/drawing/2014/main" id="{9A62F762-25A9-49FA-9022-1034FA8FD1CD}"/>
              </a:ext>
            </a:extLst>
          </p:cNvPr>
          <p:cNvSpPr>
            <a:spLocks noGrp="1"/>
          </p:cNvSpPr>
          <p:nvPr>
            <p:ph type="dt" sz="half" idx="10"/>
          </p:nvPr>
        </p:nvSpPr>
        <p:spPr/>
        <p:txBody>
          <a:bodyPr/>
          <a:lstStyle/>
          <a:p>
            <a:pPr>
              <a:defRPr/>
            </a:pPr>
            <a:fld id="{87C6733B-4A62-4E31-AF74-F2295A1CA8F0}" type="datetime1">
              <a:rPr lang="en-US" smtClean="0"/>
              <a:t>6/23/2021</a:t>
            </a:fld>
            <a:endParaRPr lang="en-US"/>
          </a:p>
        </p:txBody>
      </p:sp>
      <p:sp>
        <p:nvSpPr>
          <p:cNvPr id="5" name="Footer Placeholder 4">
            <a:extLst>
              <a:ext uri="{FF2B5EF4-FFF2-40B4-BE49-F238E27FC236}">
                <a16:creationId xmlns:a16="http://schemas.microsoft.com/office/drawing/2014/main" id="{EF84CF89-42C6-4F51-AE23-A0D3563815DC}"/>
              </a:ext>
            </a:extLst>
          </p:cNvPr>
          <p:cNvSpPr>
            <a:spLocks noGrp="1"/>
          </p:cNvSpPr>
          <p:nvPr>
            <p:ph type="ftr" sz="quarter" idx="11"/>
          </p:nvPr>
        </p:nvSpPr>
        <p:spPr/>
        <p:txBody>
          <a:bodyPr/>
          <a:lstStyle/>
          <a:p>
            <a:pPr>
              <a:defRPr/>
            </a:pPr>
            <a:r>
              <a:rPr lang="en-US"/>
              <a:t>JSPM's RSCOE</a:t>
            </a:r>
          </a:p>
        </p:txBody>
      </p:sp>
      <p:sp>
        <p:nvSpPr>
          <p:cNvPr id="6" name="Slide Number Placeholder 5">
            <a:extLst>
              <a:ext uri="{FF2B5EF4-FFF2-40B4-BE49-F238E27FC236}">
                <a16:creationId xmlns:a16="http://schemas.microsoft.com/office/drawing/2014/main" id="{15FE267A-EA78-4205-B89D-5171A754E18B}"/>
              </a:ext>
            </a:extLst>
          </p:cNvPr>
          <p:cNvSpPr>
            <a:spLocks noGrp="1"/>
          </p:cNvSpPr>
          <p:nvPr>
            <p:ph type="sldNum" sz="quarter" idx="12"/>
          </p:nvPr>
        </p:nvSpPr>
        <p:spPr/>
        <p:txBody>
          <a:bodyPr/>
          <a:lstStyle/>
          <a:p>
            <a:fld id="{2D1DC3B8-BDCA-4DC8-8D85-2125965E6C03}" type="slidenum">
              <a:rPr lang="en-US" altLang="en-US" smtClean="0"/>
              <a:pPr/>
              <a:t>45</a:t>
            </a:fld>
            <a:endParaRPr lang="en-US" altLang="en-US"/>
          </a:p>
        </p:txBody>
      </p:sp>
      <p:pic>
        <p:nvPicPr>
          <p:cNvPr id="7" name="Picture 6">
            <a:extLst>
              <a:ext uri="{FF2B5EF4-FFF2-40B4-BE49-F238E27FC236}">
                <a16:creationId xmlns:a16="http://schemas.microsoft.com/office/drawing/2014/main" id="{0002BA2F-57C7-4513-9907-37B24ADB84BF}"/>
              </a:ext>
            </a:extLst>
          </p:cNvPr>
          <p:cNvPicPr>
            <a:picLocks noChangeAspect="1"/>
          </p:cNvPicPr>
          <p:nvPr/>
        </p:nvPicPr>
        <p:blipFill>
          <a:blip r:embed="rId2"/>
          <a:stretch>
            <a:fillRect/>
          </a:stretch>
        </p:blipFill>
        <p:spPr>
          <a:xfrm>
            <a:off x="942975" y="1447800"/>
            <a:ext cx="7572375" cy="1495425"/>
          </a:xfrm>
          <a:prstGeom prst="rect">
            <a:avLst/>
          </a:prstGeom>
        </p:spPr>
      </p:pic>
    </p:spTree>
    <p:extLst>
      <p:ext uri="{BB962C8B-B14F-4D97-AF65-F5344CB8AC3E}">
        <p14:creationId xmlns:p14="http://schemas.microsoft.com/office/powerpoint/2010/main" val="5948102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26ED2-B4A7-414A-BF0F-7BF4C5A98865}"/>
              </a:ext>
            </a:extLst>
          </p:cNvPr>
          <p:cNvSpPr>
            <a:spLocks noGrp="1"/>
          </p:cNvSpPr>
          <p:nvPr>
            <p:ph type="title"/>
          </p:nvPr>
        </p:nvSpPr>
        <p:spPr/>
        <p:txBody>
          <a:bodyPr/>
          <a:lstStyle/>
          <a:p>
            <a:pPr algn="ctr"/>
            <a:r>
              <a:rPr kumimoji="0" lang="en-IN" sz="3600" b="0" i="0" u="none" strike="noStrike" kern="1200" cap="none" spc="0" normalizeH="0" baseline="0" noProof="0" dirty="0">
                <a:ln>
                  <a:noFill/>
                </a:ln>
                <a:solidFill>
                  <a:prstClr val="black"/>
                </a:solidFill>
                <a:effectLst/>
                <a:uLnTx/>
                <a:uFillTx/>
                <a:latin typeface="Calibri Light" panose="020F0302020204030204"/>
                <a:ea typeface="+mj-ea"/>
                <a:cs typeface="+mj-cs"/>
              </a:rPr>
              <a:t>Linked List: </a:t>
            </a:r>
            <a:r>
              <a:rPr kumimoji="0" lang="en-US" sz="3600" b="0" i="0" u="none" strike="noStrike" kern="1200" cap="none" spc="0" normalizeH="0" baseline="0" noProof="0" dirty="0">
                <a:ln>
                  <a:noFill/>
                </a:ln>
                <a:solidFill>
                  <a:prstClr val="black"/>
                </a:solidFill>
                <a:effectLst/>
                <a:uLnTx/>
                <a:uFillTx/>
                <a:latin typeface="Calibri Light" panose="020F0302020204030204"/>
                <a:ea typeface="+mj-ea"/>
                <a:cs typeface="+mj-cs"/>
              </a:rPr>
              <a:t>Inserting a node at the End </a:t>
            </a:r>
            <a:endParaRPr lang="en-IN" dirty="0"/>
          </a:p>
        </p:txBody>
      </p:sp>
      <p:sp>
        <p:nvSpPr>
          <p:cNvPr id="4" name="Date Placeholder 3">
            <a:extLst>
              <a:ext uri="{FF2B5EF4-FFF2-40B4-BE49-F238E27FC236}">
                <a16:creationId xmlns:a16="http://schemas.microsoft.com/office/drawing/2014/main" id="{9A62F762-25A9-49FA-9022-1034FA8FD1CD}"/>
              </a:ext>
            </a:extLst>
          </p:cNvPr>
          <p:cNvSpPr>
            <a:spLocks noGrp="1"/>
          </p:cNvSpPr>
          <p:nvPr>
            <p:ph type="dt" sz="half" idx="10"/>
          </p:nvPr>
        </p:nvSpPr>
        <p:spPr/>
        <p:txBody>
          <a:bodyPr/>
          <a:lstStyle/>
          <a:p>
            <a:pPr>
              <a:defRPr/>
            </a:pPr>
            <a:fld id="{87C6733B-4A62-4E31-AF74-F2295A1CA8F0}" type="datetime1">
              <a:rPr lang="en-US" smtClean="0"/>
              <a:t>6/23/2021</a:t>
            </a:fld>
            <a:endParaRPr lang="en-US"/>
          </a:p>
        </p:txBody>
      </p:sp>
      <p:sp>
        <p:nvSpPr>
          <p:cNvPr id="5" name="Footer Placeholder 4">
            <a:extLst>
              <a:ext uri="{FF2B5EF4-FFF2-40B4-BE49-F238E27FC236}">
                <a16:creationId xmlns:a16="http://schemas.microsoft.com/office/drawing/2014/main" id="{EF84CF89-42C6-4F51-AE23-A0D3563815DC}"/>
              </a:ext>
            </a:extLst>
          </p:cNvPr>
          <p:cNvSpPr>
            <a:spLocks noGrp="1"/>
          </p:cNvSpPr>
          <p:nvPr>
            <p:ph type="ftr" sz="quarter" idx="11"/>
          </p:nvPr>
        </p:nvSpPr>
        <p:spPr/>
        <p:txBody>
          <a:bodyPr/>
          <a:lstStyle/>
          <a:p>
            <a:pPr>
              <a:defRPr/>
            </a:pPr>
            <a:r>
              <a:rPr lang="en-US"/>
              <a:t>JSPM's RSCOE</a:t>
            </a:r>
          </a:p>
        </p:txBody>
      </p:sp>
      <p:sp>
        <p:nvSpPr>
          <p:cNvPr id="6" name="Slide Number Placeholder 5">
            <a:extLst>
              <a:ext uri="{FF2B5EF4-FFF2-40B4-BE49-F238E27FC236}">
                <a16:creationId xmlns:a16="http://schemas.microsoft.com/office/drawing/2014/main" id="{15FE267A-EA78-4205-B89D-5171A754E18B}"/>
              </a:ext>
            </a:extLst>
          </p:cNvPr>
          <p:cNvSpPr>
            <a:spLocks noGrp="1"/>
          </p:cNvSpPr>
          <p:nvPr>
            <p:ph type="sldNum" sz="quarter" idx="12"/>
          </p:nvPr>
        </p:nvSpPr>
        <p:spPr/>
        <p:txBody>
          <a:bodyPr/>
          <a:lstStyle/>
          <a:p>
            <a:fld id="{2D1DC3B8-BDCA-4DC8-8D85-2125965E6C03}" type="slidenum">
              <a:rPr lang="en-US" altLang="en-US" smtClean="0"/>
              <a:pPr/>
              <a:t>46</a:t>
            </a:fld>
            <a:endParaRPr lang="en-US" altLang="en-US"/>
          </a:p>
        </p:txBody>
      </p:sp>
      <p:pic>
        <p:nvPicPr>
          <p:cNvPr id="7" name="Picture 6">
            <a:extLst>
              <a:ext uri="{FF2B5EF4-FFF2-40B4-BE49-F238E27FC236}">
                <a16:creationId xmlns:a16="http://schemas.microsoft.com/office/drawing/2014/main" id="{0002BA2F-57C7-4513-9907-37B24ADB84BF}"/>
              </a:ext>
            </a:extLst>
          </p:cNvPr>
          <p:cNvPicPr>
            <a:picLocks noChangeAspect="1"/>
          </p:cNvPicPr>
          <p:nvPr/>
        </p:nvPicPr>
        <p:blipFill>
          <a:blip r:embed="rId2"/>
          <a:stretch>
            <a:fillRect/>
          </a:stretch>
        </p:blipFill>
        <p:spPr>
          <a:xfrm>
            <a:off x="942975" y="1447800"/>
            <a:ext cx="7572375" cy="1495425"/>
          </a:xfrm>
          <a:prstGeom prst="rect">
            <a:avLst/>
          </a:prstGeom>
        </p:spPr>
      </p:pic>
      <p:pic>
        <p:nvPicPr>
          <p:cNvPr id="8" name="Picture 7">
            <a:extLst>
              <a:ext uri="{FF2B5EF4-FFF2-40B4-BE49-F238E27FC236}">
                <a16:creationId xmlns:a16="http://schemas.microsoft.com/office/drawing/2014/main" id="{89B0F6FD-E0CE-4F8C-9394-CC57EEF738C4}"/>
              </a:ext>
            </a:extLst>
          </p:cNvPr>
          <p:cNvPicPr>
            <a:picLocks noChangeAspect="1"/>
          </p:cNvPicPr>
          <p:nvPr/>
        </p:nvPicPr>
        <p:blipFill>
          <a:blip r:embed="rId3"/>
          <a:stretch>
            <a:fillRect/>
          </a:stretch>
        </p:blipFill>
        <p:spPr>
          <a:xfrm>
            <a:off x="762000" y="2927351"/>
            <a:ext cx="7219950" cy="3429000"/>
          </a:xfrm>
          <a:prstGeom prst="rect">
            <a:avLst/>
          </a:prstGeom>
        </p:spPr>
      </p:pic>
      <p:sp>
        <p:nvSpPr>
          <p:cNvPr id="9" name="TextBox 8">
            <a:extLst>
              <a:ext uri="{FF2B5EF4-FFF2-40B4-BE49-F238E27FC236}">
                <a16:creationId xmlns:a16="http://schemas.microsoft.com/office/drawing/2014/main" id="{753E2F1A-DF01-4BD0-B24B-D0CCEE3FD604}"/>
              </a:ext>
            </a:extLst>
          </p:cNvPr>
          <p:cNvSpPr txBox="1"/>
          <p:nvPr/>
        </p:nvSpPr>
        <p:spPr>
          <a:xfrm>
            <a:off x="2743200" y="3063875"/>
            <a:ext cx="1123950" cy="369332"/>
          </a:xfrm>
          <a:prstGeom prst="rect">
            <a:avLst/>
          </a:prstGeom>
          <a:solidFill>
            <a:schemeClr val="bg1"/>
          </a:solidFill>
        </p:spPr>
        <p:txBody>
          <a:bodyPr wrap="square" rtlCol="0">
            <a:spAutoFit/>
          </a:bodyPr>
          <a:lstStyle/>
          <a:p>
            <a:r>
              <a:rPr lang="en-IN" dirty="0"/>
              <a:t>Temp</a:t>
            </a:r>
          </a:p>
        </p:txBody>
      </p:sp>
      <p:sp>
        <p:nvSpPr>
          <p:cNvPr id="10" name="TextBox 9">
            <a:extLst>
              <a:ext uri="{FF2B5EF4-FFF2-40B4-BE49-F238E27FC236}">
                <a16:creationId xmlns:a16="http://schemas.microsoft.com/office/drawing/2014/main" id="{9CFB3ED0-BC32-40B2-B419-42449B21FB85}"/>
              </a:ext>
            </a:extLst>
          </p:cNvPr>
          <p:cNvSpPr txBox="1"/>
          <p:nvPr/>
        </p:nvSpPr>
        <p:spPr>
          <a:xfrm>
            <a:off x="1752600" y="4187904"/>
            <a:ext cx="1123950" cy="369332"/>
          </a:xfrm>
          <a:prstGeom prst="rect">
            <a:avLst/>
          </a:prstGeom>
          <a:solidFill>
            <a:schemeClr val="bg1"/>
          </a:solidFill>
        </p:spPr>
        <p:txBody>
          <a:bodyPr wrap="square" rtlCol="0">
            <a:spAutoFit/>
          </a:bodyPr>
          <a:lstStyle/>
          <a:p>
            <a:r>
              <a:rPr lang="en-IN" dirty="0"/>
              <a:t>Temp</a:t>
            </a:r>
          </a:p>
        </p:txBody>
      </p:sp>
      <p:sp>
        <p:nvSpPr>
          <p:cNvPr id="11" name="TextBox 10">
            <a:extLst>
              <a:ext uri="{FF2B5EF4-FFF2-40B4-BE49-F238E27FC236}">
                <a16:creationId xmlns:a16="http://schemas.microsoft.com/office/drawing/2014/main" id="{EF9120FF-EE1D-4118-8207-7508ECA04C4E}"/>
              </a:ext>
            </a:extLst>
          </p:cNvPr>
          <p:cNvSpPr txBox="1"/>
          <p:nvPr/>
        </p:nvSpPr>
        <p:spPr>
          <a:xfrm>
            <a:off x="3028950" y="4800600"/>
            <a:ext cx="1123950" cy="369332"/>
          </a:xfrm>
          <a:prstGeom prst="rect">
            <a:avLst/>
          </a:prstGeom>
          <a:solidFill>
            <a:schemeClr val="bg1"/>
          </a:solidFill>
        </p:spPr>
        <p:txBody>
          <a:bodyPr wrap="square" rtlCol="0">
            <a:spAutoFit/>
          </a:bodyPr>
          <a:lstStyle/>
          <a:p>
            <a:r>
              <a:rPr lang="en-IN" dirty="0"/>
              <a:t>Temp</a:t>
            </a:r>
          </a:p>
        </p:txBody>
      </p:sp>
      <p:sp>
        <p:nvSpPr>
          <p:cNvPr id="12" name="TextBox 11">
            <a:extLst>
              <a:ext uri="{FF2B5EF4-FFF2-40B4-BE49-F238E27FC236}">
                <a16:creationId xmlns:a16="http://schemas.microsoft.com/office/drawing/2014/main" id="{08B32753-E8F6-4640-B688-6C6DBAB017FB}"/>
              </a:ext>
            </a:extLst>
          </p:cNvPr>
          <p:cNvSpPr txBox="1"/>
          <p:nvPr/>
        </p:nvSpPr>
        <p:spPr>
          <a:xfrm>
            <a:off x="942975" y="5984916"/>
            <a:ext cx="1123950" cy="369332"/>
          </a:xfrm>
          <a:prstGeom prst="rect">
            <a:avLst/>
          </a:prstGeom>
          <a:solidFill>
            <a:schemeClr val="bg1"/>
          </a:solidFill>
        </p:spPr>
        <p:txBody>
          <a:bodyPr wrap="square" rtlCol="0">
            <a:spAutoFit/>
          </a:bodyPr>
          <a:lstStyle/>
          <a:p>
            <a:r>
              <a:rPr lang="en-IN" dirty="0"/>
              <a:t>Temp</a:t>
            </a:r>
          </a:p>
        </p:txBody>
      </p:sp>
      <p:sp>
        <p:nvSpPr>
          <p:cNvPr id="13" name="TextBox 12">
            <a:extLst>
              <a:ext uri="{FF2B5EF4-FFF2-40B4-BE49-F238E27FC236}">
                <a16:creationId xmlns:a16="http://schemas.microsoft.com/office/drawing/2014/main" id="{647CFE57-A00E-4F40-A166-A039064A0653}"/>
              </a:ext>
            </a:extLst>
          </p:cNvPr>
          <p:cNvSpPr txBox="1"/>
          <p:nvPr/>
        </p:nvSpPr>
        <p:spPr>
          <a:xfrm>
            <a:off x="1557020" y="4765040"/>
            <a:ext cx="1123950" cy="369332"/>
          </a:xfrm>
          <a:prstGeom prst="rect">
            <a:avLst/>
          </a:prstGeom>
          <a:solidFill>
            <a:schemeClr val="bg1"/>
          </a:solidFill>
        </p:spPr>
        <p:txBody>
          <a:bodyPr wrap="square" rtlCol="0">
            <a:spAutoFit/>
          </a:bodyPr>
          <a:lstStyle/>
          <a:p>
            <a:r>
              <a:rPr lang="en-IN" dirty="0"/>
              <a:t>Temp</a:t>
            </a:r>
          </a:p>
        </p:txBody>
      </p:sp>
    </p:spTree>
    <p:extLst>
      <p:ext uri="{BB962C8B-B14F-4D97-AF65-F5344CB8AC3E}">
        <p14:creationId xmlns:p14="http://schemas.microsoft.com/office/powerpoint/2010/main" val="17086520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26ED2-B4A7-414A-BF0F-7BF4C5A98865}"/>
              </a:ext>
            </a:extLst>
          </p:cNvPr>
          <p:cNvSpPr>
            <a:spLocks noGrp="1"/>
          </p:cNvSpPr>
          <p:nvPr>
            <p:ph type="title"/>
          </p:nvPr>
        </p:nvSpPr>
        <p:spPr/>
        <p:txBody>
          <a:bodyPr/>
          <a:lstStyle/>
          <a:p>
            <a:pPr algn="ctr"/>
            <a:r>
              <a:rPr kumimoji="0" lang="en-IN" sz="3600" b="0" i="0" u="none" strike="noStrike" kern="1200" cap="none" spc="0" normalizeH="0" baseline="0" noProof="0" dirty="0">
                <a:ln>
                  <a:noFill/>
                </a:ln>
                <a:solidFill>
                  <a:prstClr val="black"/>
                </a:solidFill>
                <a:effectLst/>
                <a:uLnTx/>
                <a:uFillTx/>
                <a:latin typeface="Calibri Light" panose="020F0302020204030204"/>
                <a:ea typeface="+mj-ea"/>
                <a:cs typeface="+mj-cs"/>
              </a:rPr>
              <a:t>Linked List: </a:t>
            </a:r>
            <a:r>
              <a:rPr kumimoji="0" lang="en-US" sz="3600" b="0" i="0" u="none" strike="noStrike" kern="1200" cap="none" spc="0" normalizeH="0" baseline="0" noProof="0" dirty="0">
                <a:ln>
                  <a:noFill/>
                </a:ln>
                <a:solidFill>
                  <a:prstClr val="black"/>
                </a:solidFill>
                <a:effectLst/>
                <a:uLnTx/>
                <a:uFillTx/>
                <a:latin typeface="Calibri Light" panose="020F0302020204030204"/>
                <a:ea typeface="+mj-ea"/>
                <a:cs typeface="+mj-cs"/>
              </a:rPr>
              <a:t>Searching a node in singly linked list</a:t>
            </a:r>
            <a:endParaRPr lang="en-IN" dirty="0"/>
          </a:p>
        </p:txBody>
      </p:sp>
      <p:sp>
        <p:nvSpPr>
          <p:cNvPr id="4" name="Date Placeholder 3">
            <a:extLst>
              <a:ext uri="{FF2B5EF4-FFF2-40B4-BE49-F238E27FC236}">
                <a16:creationId xmlns:a16="http://schemas.microsoft.com/office/drawing/2014/main" id="{9A62F762-25A9-49FA-9022-1034FA8FD1CD}"/>
              </a:ext>
            </a:extLst>
          </p:cNvPr>
          <p:cNvSpPr>
            <a:spLocks noGrp="1"/>
          </p:cNvSpPr>
          <p:nvPr>
            <p:ph type="dt" sz="half" idx="10"/>
          </p:nvPr>
        </p:nvSpPr>
        <p:spPr/>
        <p:txBody>
          <a:bodyPr/>
          <a:lstStyle/>
          <a:p>
            <a:pPr>
              <a:defRPr/>
            </a:pPr>
            <a:fld id="{87C6733B-4A62-4E31-AF74-F2295A1CA8F0}" type="datetime1">
              <a:rPr lang="en-US" smtClean="0"/>
              <a:t>6/23/2021</a:t>
            </a:fld>
            <a:endParaRPr lang="en-US"/>
          </a:p>
        </p:txBody>
      </p:sp>
      <p:sp>
        <p:nvSpPr>
          <p:cNvPr id="5" name="Footer Placeholder 4">
            <a:extLst>
              <a:ext uri="{FF2B5EF4-FFF2-40B4-BE49-F238E27FC236}">
                <a16:creationId xmlns:a16="http://schemas.microsoft.com/office/drawing/2014/main" id="{EF84CF89-42C6-4F51-AE23-A0D3563815DC}"/>
              </a:ext>
            </a:extLst>
          </p:cNvPr>
          <p:cNvSpPr>
            <a:spLocks noGrp="1"/>
          </p:cNvSpPr>
          <p:nvPr>
            <p:ph type="ftr" sz="quarter" idx="11"/>
          </p:nvPr>
        </p:nvSpPr>
        <p:spPr/>
        <p:txBody>
          <a:bodyPr/>
          <a:lstStyle/>
          <a:p>
            <a:pPr>
              <a:defRPr/>
            </a:pPr>
            <a:r>
              <a:rPr lang="en-US"/>
              <a:t>JSPM's RSCOE</a:t>
            </a:r>
          </a:p>
        </p:txBody>
      </p:sp>
      <p:sp>
        <p:nvSpPr>
          <p:cNvPr id="6" name="Slide Number Placeholder 5">
            <a:extLst>
              <a:ext uri="{FF2B5EF4-FFF2-40B4-BE49-F238E27FC236}">
                <a16:creationId xmlns:a16="http://schemas.microsoft.com/office/drawing/2014/main" id="{15FE267A-EA78-4205-B89D-5171A754E18B}"/>
              </a:ext>
            </a:extLst>
          </p:cNvPr>
          <p:cNvSpPr>
            <a:spLocks noGrp="1"/>
          </p:cNvSpPr>
          <p:nvPr>
            <p:ph type="sldNum" sz="quarter" idx="12"/>
          </p:nvPr>
        </p:nvSpPr>
        <p:spPr/>
        <p:txBody>
          <a:bodyPr/>
          <a:lstStyle/>
          <a:p>
            <a:fld id="{2D1DC3B8-BDCA-4DC8-8D85-2125965E6C03}" type="slidenum">
              <a:rPr lang="en-US" altLang="en-US" smtClean="0"/>
              <a:pPr/>
              <a:t>47</a:t>
            </a:fld>
            <a:endParaRPr lang="en-US" altLang="en-US"/>
          </a:p>
        </p:txBody>
      </p:sp>
      <p:pic>
        <p:nvPicPr>
          <p:cNvPr id="9" name="Picture 8">
            <a:extLst>
              <a:ext uri="{FF2B5EF4-FFF2-40B4-BE49-F238E27FC236}">
                <a16:creationId xmlns:a16="http://schemas.microsoft.com/office/drawing/2014/main" id="{C9A29F47-7A56-4DFB-BD75-59162BC9B8BE}"/>
              </a:ext>
            </a:extLst>
          </p:cNvPr>
          <p:cNvPicPr>
            <a:picLocks noChangeAspect="1"/>
          </p:cNvPicPr>
          <p:nvPr/>
        </p:nvPicPr>
        <p:blipFill>
          <a:blip r:embed="rId2"/>
          <a:stretch>
            <a:fillRect/>
          </a:stretch>
        </p:blipFill>
        <p:spPr>
          <a:xfrm>
            <a:off x="613410" y="1690689"/>
            <a:ext cx="7829550" cy="933450"/>
          </a:xfrm>
          <a:prstGeom prst="rect">
            <a:avLst/>
          </a:prstGeom>
        </p:spPr>
      </p:pic>
      <p:pic>
        <p:nvPicPr>
          <p:cNvPr id="11" name="Picture 10">
            <a:extLst>
              <a:ext uri="{FF2B5EF4-FFF2-40B4-BE49-F238E27FC236}">
                <a16:creationId xmlns:a16="http://schemas.microsoft.com/office/drawing/2014/main" id="{6A50EE7C-0DDB-47B6-A983-AECFD127EA8E}"/>
              </a:ext>
            </a:extLst>
          </p:cNvPr>
          <p:cNvPicPr>
            <a:picLocks noChangeAspect="1"/>
          </p:cNvPicPr>
          <p:nvPr/>
        </p:nvPicPr>
        <p:blipFill>
          <a:blip r:embed="rId3"/>
          <a:stretch>
            <a:fillRect/>
          </a:stretch>
        </p:blipFill>
        <p:spPr>
          <a:xfrm>
            <a:off x="1657350" y="2513331"/>
            <a:ext cx="5410200" cy="3441062"/>
          </a:xfrm>
          <a:prstGeom prst="rect">
            <a:avLst/>
          </a:prstGeom>
        </p:spPr>
      </p:pic>
    </p:spTree>
    <p:extLst>
      <p:ext uri="{BB962C8B-B14F-4D97-AF65-F5344CB8AC3E}">
        <p14:creationId xmlns:p14="http://schemas.microsoft.com/office/powerpoint/2010/main" val="6208736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26ED2-B4A7-414A-BF0F-7BF4C5A98865}"/>
              </a:ext>
            </a:extLst>
          </p:cNvPr>
          <p:cNvSpPr>
            <a:spLocks noGrp="1"/>
          </p:cNvSpPr>
          <p:nvPr>
            <p:ph type="title"/>
          </p:nvPr>
        </p:nvSpPr>
        <p:spPr/>
        <p:txBody>
          <a:bodyPr/>
          <a:lstStyle/>
          <a:p>
            <a:pPr algn="ctr"/>
            <a:r>
              <a:rPr kumimoji="0" lang="en-IN" sz="3600" b="0" i="0" u="none" strike="noStrike" kern="1200" cap="none" spc="0" normalizeH="0" baseline="0" noProof="0" dirty="0">
                <a:ln>
                  <a:noFill/>
                </a:ln>
                <a:solidFill>
                  <a:prstClr val="black"/>
                </a:solidFill>
                <a:effectLst/>
                <a:uLnTx/>
                <a:uFillTx/>
                <a:latin typeface="Calibri Light" panose="020F0302020204030204"/>
                <a:ea typeface="+mj-ea"/>
                <a:cs typeface="+mj-cs"/>
              </a:rPr>
              <a:t>Linked List: </a:t>
            </a:r>
            <a:r>
              <a:rPr kumimoji="0" lang="en-US" sz="3600" b="0" i="0" u="none" strike="noStrike" kern="1200" cap="none" spc="0" normalizeH="0" baseline="0" noProof="0" dirty="0">
                <a:ln>
                  <a:noFill/>
                </a:ln>
                <a:solidFill>
                  <a:prstClr val="black"/>
                </a:solidFill>
                <a:effectLst/>
                <a:uLnTx/>
                <a:uFillTx/>
                <a:latin typeface="Calibri Light" panose="020F0302020204030204"/>
                <a:ea typeface="+mj-ea"/>
                <a:cs typeface="+mj-cs"/>
              </a:rPr>
              <a:t>Searching a node in singly linked list</a:t>
            </a:r>
            <a:endParaRPr lang="en-IN" dirty="0"/>
          </a:p>
        </p:txBody>
      </p:sp>
      <p:sp>
        <p:nvSpPr>
          <p:cNvPr id="4" name="Date Placeholder 3">
            <a:extLst>
              <a:ext uri="{FF2B5EF4-FFF2-40B4-BE49-F238E27FC236}">
                <a16:creationId xmlns:a16="http://schemas.microsoft.com/office/drawing/2014/main" id="{9A62F762-25A9-49FA-9022-1034FA8FD1CD}"/>
              </a:ext>
            </a:extLst>
          </p:cNvPr>
          <p:cNvSpPr>
            <a:spLocks noGrp="1"/>
          </p:cNvSpPr>
          <p:nvPr>
            <p:ph type="dt" sz="half" idx="10"/>
          </p:nvPr>
        </p:nvSpPr>
        <p:spPr/>
        <p:txBody>
          <a:bodyPr/>
          <a:lstStyle/>
          <a:p>
            <a:pPr>
              <a:defRPr/>
            </a:pPr>
            <a:fld id="{87C6733B-4A62-4E31-AF74-F2295A1CA8F0}" type="datetime1">
              <a:rPr lang="en-US" smtClean="0"/>
              <a:t>6/23/2021</a:t>
            </a:fld>
            <a:endParaRPr lang="en-US"/>
          </a:p>
        </p:txBody>
      </p:sp>
      <p:sp>
        <p:nvSpPr>
          <p:cNvPr id="5" name="Footer Placeholder 4">
            <a:extLst>
              <a:ext uri="{FF2B5EF4-FFF2-40B4-BE49-F238E27FC236}">
                <a16:creationId xmlns:a16="http://schemas.microsoft.com/office/drawing/2014/main" id="{EF84CF89-42C6-4F51-AE23-A0D3563815DC}"/>
              </a:ext>
            </a:extLst>
          </p:cNvPr>
          <p:cNvSpPr>
            <a:spLocks noGrp="1"/>
          </p:cNvSpPr>
          <p:nvPr>
            <p:ph type="ftr" sz="quarter" idx="11"/>
          </p:nvPr>
        </p:nvSpPr>
        <p:spPr/>
        <p:txBody>
          <a:bodyPr/>
          <a:lstStyle/>
          <a:p>
            <a:pPr>
              <a:defRPr/>
            </a:pPr>
            <a:r>
              <a:rPr lang="en-US"/>
              <a:t>JSPM's RSCOE</a:t>
            </a:r>
          </a:p>
        </p:txBody>
      </p:sp>
      <p:sp>
        <p:nvSpPr>
          <p:cNvPr id="6" name="Slide Number Placeholder 5">
            <a:extLst>
              <a:ext uri="{FF2B5EF4-FFF2-40B4-BE49-F238E27FC236}">
                <a16:creationId xmlns:a16="http://schemas.microsoft.com/office/drawing/2014/main" id="{15FE267A-EA78-4205-B89D-5171A754E18B}"/>
              </a:ext>
            </a:extLst>
          </p:cNvPr>
          <p:cNvSpPr>
            <a:spLocks noGrp="1"/>
          </p:cNvSpPr>
          <p:nvPr>
            <p:ph type="sldNum" sz="quarter" idx="12"/>
          </p:nvPr>
        </p:nvSpPr>
        <p:spPr/>
        <p:txBody>
          <a:bodyPr/>
          <a:lstStyle/>
          <a:p>
            <a:fld id="{2D1DC3B8-BDCA-4DC8-8D85-2125965E6C03}" type="slidenum">
              <a:rPr lang="en-US" altLang="en-US" smtClean="0"/>
              <a:pPr/>
              <a:t>48</a:t>
            </a:fld>
            <a:endParaRPr lang="en-US" altLang="en-US"/>
          </a:p>
        </p:txBody>
      </p:sp>
      <p:pic>
        <p:nvPicPr>
          <p:cNvPr id="7" name="Picture 6">
            <a:extLst>
              <a:ext uri="{FF2B5EF4-FFF2-40B4-BE49-F238E27FC236}">
                <a16:creationId xmlns:a16="http://schemas.microsoft.com/office/drawing/2014/main" id="{DAF2DB0C-31BE-4B4B-B775-A76270E714CD}"/>
              </a:ext>
            </a:extLst>
          </p:cNvPr>
          <p:cNvPicPr>
            <a:picLocks noChangeAspect="1"/>
          </p:cNvPicPr>
          <p:nvPr/>
        </p:nvPicPr>
        <p:blipFill>
          <a:blip r:embed="rId2"/>
          <a:stretch>
            <a:fillRect/>
          </a:stretch>
        </p:blipFill>
        <p:spPr>
          <a:xfrm>
            <a:off x="0" y="1690689"/>
            <a:ext cx="9144000" cy="4120391"/>
          </a:xfrm>
          <a:prstGeom prst="rect">
            <a:avLst/>
          </a:prstGeom>
        </p:spPr>
      </p:pic>
    </p:spTree>
    <p:extLst>
      <p:ext uri="{BB962C8B-B14F-4D97-AF65-F5344CB8AC3E}">
        <p14:creationId xmlns:p14="http://schemas.microsoft.com/office/powerpoint/2010/main" val="13188953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26ED2-B4A7-414A-BF0F-7BF4C5A98865}"/>
              </a:ext>
            </a:extLst>
          </p:cNvPr>
          <p:cNvSpPr>
            <a:spLocks noGrp="1"/>
          </p:cNvSpPr>
          <p:nvPr>
            <p:ph type="title"/>
          </p:nvPr>
        </p:nvSpPr>
        <p:spPr/>
        <p:txBody>
          <a:bodyPr/>
          <a:lstStyle/>
          <a:p>
            <a:pPr algn="ctr"/>
            <a:r>
              <a:rPr kumimoji="0" lang="en-IN" sz="3600" b="0" i="0" u="none" strike="noStrike" kern="1200" cap="none" spc="0" normalizeH="0" baseline="0" noProof="0" dirty="0">
                <a:ln>
                  <a:noFill/>
                </a:ln>
                <a:solidFill>
                  <a:prstClr val="black"/>
                </a:solidFill>
                <a:effectLst/>
                <a:uLnTx/>
                <a:uFillTx/>
                <a:latin typeface="Calibri Light" panose="020F0302020204030204"/>
                <a:ea typeface="+mj-ea"/>
                <a:cs typeface="+mj-cs"/>
              </a:rPr>
              <a:t>Linked List: </a:t>
            </a:r>
            <a:r>
              <a:rPr kumimoji="0" lang="en-US" sz="3600" b="0" i="0" u="none" strike="noStrike" kern="1200" cap="none" spc="0" normalizeH="0" baseline="0" noProof="0" dirty="0">
                <a:ln>
                  <a:noFill/>
                </a:ln>
                <a:solidFill>
                  <a:prstClr val="black"/>
                </a:solidFill>
                <a:effectLst/>
                <a:uLnTx/>
                <a:uFillTx/>
                <a:latin typeface="Calibri Light" panose="020F0302020204030204"/>
                <a:ea typeface="+mj-ea"/>
                <a:cs typeface="+mj-cs"/>
              </a:rPr>
              <a:t>Searching a node in singly linked list</a:t>
            </a:r>
            <a:endParaRPr lang="en-IN" dirty="0"/>
          </a:p>
        </p:txBody>
      </p:sp>
      <p:sp>
        <p:nvSpPr>
          <p:cNvPr id="4" name="Date Placeholder 3">
            <a:extLst>
              <a:ext uri="{FF2B5EF4-FFF2-40B4-BE49-F238E27FC236}">
                <a16:creationId xmlns:a16="http://schemas.microsoft.com/office/drawing/2014/main" id="{9A62F762-25A9-49FA-9022-1034FA8FD1CD}"/>
              </a:ext>
            </a:extLst>
          </p:cNvPr>
          <p:cNvSpPr>
            <a:spLocks noGrp="1"/>
          </p:cNvSpPr>
          <p:nvPr>
            <p:ph type="dt" sz="half" idx="10"/>
          </p:nvPr>
        </p:nvSpPr>
        <p:spPr/>
        <p:txBody>
          <a:bodyPr/>
          <a:lstStyle/>
          <a:p>
            <a:pPr>
              <a:defRPr/>
            </a:pPr>
            <a:fld id="{87C6733B-4A62-4E31-AF74-F2295A1CA8F0}" type="datetime1">
              <a:rPr lang="en-US" smtClean="0"/>
              <a:t>6/23/2021</a:t>
            </a:fld>
            <a:endParaRPr lang="en-US"/>
          </a:p>
        </p:txBody>
      </p:sp>
      <p:sp>
        <p:nvSpPr>
          <p:cNvPr id="5" name="Footer Placeholder 4">
            <a:extLst>
              <a:ext uri="{FF2B5EF4-FFF2-40B4-BE49-F238E27FC236}">
                <a16:creationId xmlns:a16="http://schemas.microsoft.com/office/drawing/2014/main" id="{EF84CF89-42C6-4F51-AE23-A0D3563815DC}"/>
              </a:ext>
            </a:extLst>
          </p:cNvPr>
          <p:cNvSpPr>
            <a:spLocks noGrp="1"/>
          </p:cNvSpPr>
          <p:nvPr>
            <p:ph type="ftr" sz="quarter" idx="11"/>
          </p:nvPr>
        </p:nvSpPr>
        <p:spPr/>
        <p:txBody>
          <a:bodyPr/>
          <a:lstStyle/>
          <a:p>
            <a:pPr>
              <a:defRPr/>
            </a:pPr>
            <a:r>
              <a:rPr lang="en-US"/>
              <a:t>JSPM's RSCOE</a:t>
            </a:r>
          </a:p>
        </p:txBody>
      </p:sp>
      <p:sp>
        <p:nvSpPr>
          <p:cNvPr id="6" name="Slide Number Placeholder 5">
            <a:extLst>
              <a:ext uri="{FF2B5EF4-FFF2-40B4-BE49-F238E27FC236}">
                <a16:creationId xmlns:a16="http://schemas.microsoft.com/office/drawing/2014/main" id="{15FE267A-EA78-4205-B89D-5171A754E18B}"/>
              </a:ext>
            </a:extLst>
          </p:cNvPr>
          <p:cNvSpPr>
            <a:spLocks noGrp="1"/>
          </p:cNvSpPr>
          <p:nvPr>
            <p:ph type="sldNum" sz="quarter" idx="12"/>
          </p:nvPr>
        </p:nvSpPr>
        <p:spPr/>
        <p:txBody>
          <a:bodyPr/>
          <a:lstStyle/>
          <a:p>
            <a:fld id="{2D1DC3B8-BDCA-4DC8-8D85-2125965E6C03}" type="slidenum">
              <a:rPr lang="en-US" altLang="en-US" smtClean="0"/>
              <a:pPr/>
              <a:t>49</a:t>
            </a:fld>
            <a:endParaRPr lang="en-US" altLang="en-US"/>
          </a:p>
        </p:txBody>
      </p:sp>
      <p:pic>
        <p:nvPicPr>
          <p:cNvPr id="8" name="Picture 7">
            <a:extLst>
              <a:ext uri="{FF2B5EF4-FFF2-40B4-BE49-F238E27FC236}">
                <a16:creationId xmlns:a16="http://schemas.microsoft.com/office/drawing/2014/main" id="{EED2CE45-23F1-4F28-915B-696A86E04029}"/>
              </a:ext>
            </a:extLst>
          </p:cNvPr>
          <p:cNvPicPr>
            <a:picLocks noChangeAspect="1"/>
          </p:cNvPicPr>
          <p:nvPr/>
        </p:nvPicPr>
        <p:blipFill>
          <a:blip r:embed="rId2"/>
          <a:stretch>
            <a:fillRect/>
          </a:stretch>
        </p:blipFill>
        <p:spPr>
          <a:xfrm>
            <a:off x="1352550" y="2057400"/>
            <a:ext cx="6438900" cy="3362325"/>
          </a:xfrm>
          <a:prstGeom prst="rect">
            <a:avLst/>
          </a:prstGeom>
        </p:spPr>
      </p:pic>
    </p:spTree>
    <p:extLst>
      <p:ext uri="{BB962C8B-B14F-4D97-AF65-F5344CB8AC3E}">
        <p14:creationId xmlns:p14="http://schemas.microsoft.com/office/powerpoint/2010/main" val="3535612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a:extLst>
              <a:ext uri="{FF2B5EF4-FFF2-40B4-BE49-F238E27FC236}">
                <a16:creationId xmlns:a16="http://schemas.microsoft.com/office/drawing/2014/main" id="{B3E6605E-95CC-4D7E-841C-21899299A6AD}"/>
              </a:ext>
            </a:extLst>
          </p:cNvPr>
          <p:cNvSpPr>
            <a:spLocks noGrp="1" noChangeArrowheads="1"/>
          </p:cNvSpPr>
          <p:nvPr>
            <p:ph type="title"/>
          </p:nvPr>
        </p:nvSpPr>
        <p:spPr/>
        <p:txBody>
          <a:bodyPr/>
          <a:lstStyle/>
          <a:p>
            <a:pPr algn="ctr" eaLnBrk="1" hangingPunct="1"/>
            <a:r>
              <a:rPr lang="en-US" altLang="en-US" dirty="0">
                <a:latin typeface="Times New Roman" panose="02020603050405020304" pitchFamily="18" charset="0"/>
              </a:rPr>
              <a:t> Linear Array</a:t>
            </a:r>
          </a:p>
        </p:txBody>
      </p:sp>
      <p:sp>
        <p:nvSpPr>
          <p:cNvPr id="7172" name="Rectangle 3">
            <a:extLst>
              <a:ext uri="{FF2B5EF4-FFF2-40B4-BE49-F238E27FC236}">
                <a16:creationId xmlns:a16="http://schemas.microsoft.com/office/drawing/2014/main" id="{EA79BB88-B756-411B-BA2A-C9889309A4FF}"/>
              </a:ext>
            </a:extLst>
          </p:cNvPr>
          <p:cNvSpPr>
            <a:spLocks noGrp="1" noChangeArrowheads="1"/>
          </p:cNvSpPr>
          <p:nvPr>
            <p:ph idx="1"/>
          </p:nvPr>
        </p:nvSpPr>
        <p:spPr>
          <a:xfrm>
            <a:off x="990600" y="1711009"/>
            <a:ext cx="7772400" cy="4114800"/>
          </a:xfrm>
        </p:spPr>
        <p:txBody>
          <a:bodyPr/>
          <a:lstStyle/>
          <a:p>
            <a:pPr marL="609600" indent="-609600" eaLnBrk="1" hangingPunct="1"/>
            <a:r>
              <a:rPr lang="en-US" altLang="en-US" sz="2400" dirty="0">
                <a:latin typeface="Times New Roman" panose="02020603050405020304" pitchFamily="18" charset="0"/>
              </a:rPr>
              <a:t>Homogeneous data:</a:t>
            </a:r>
          </a:p>
          <a:p>
            <a:pPr marL="609600" indent="-609600" eaLnBrk="1" hangingPunct="1">
              <a:buFont typeface="Wingdings" panose="05000000000000000000" pitchFamily="2" charset="2"/>
              <a:buNone/>
            </a:pPr>
            <a:r>
              <a:rPr lang="en-US" altLang="en-US" sz="2400" dirty="0">
                <a:latin typeface="Times New Roman" panose="02020603050405020304" pitchFamily="18" charset="0"/>
              </a:rPr>
              <a:t>	a) Elements are represented through indexes. </a:t>
            </a:r>
          </a:p>
          <a:p>
            <a:pPr marL="609600" indent="-609600" eaLnBrk="1" hangingPunct="1">
              <a:buFont typeface="Wingdings" panose="05000000000000000000" pitchFamily="2" charset="2"/>
              <a:buNone/>
            </a:pPr>
            <a:r>
              <a:rPr lang="en-US" altLang="en-US" sz="2400" dirty="0">
                <a:latin typeface="Times New Roman" panose="02020603050405020304" pitchFamily="18" charset="0"/>
              </a:rPr>
              <a:t>	b) Elements are saved in sequential in memory locations. </a:t>
            </a:r>
          </a:p>
          <a:p>
            <a:pPr marL="609600" indent="-609600" eaLnBrk="1" hangingPunct="1"/>
            <a:r>
              <a:rPr lang="en-US" altLang="en-US" sz="2400" dirty="0">
                <a:latin typeface="Times New Roman" panose="02020603050405020304" pitchFamily="18" charset="0"/>
              </a:rPr>
              <a:t>Number of elements, N –&gt; length or size of an array. </a:t>
            </a:r>
          </a:p>
          <a:p>
            <a:pPr marL="609600" indent="-609600" eaLnBrk="1" hangingPunct="1">
              <a:buFont typeface="Wingdings" panose="05000000000000000000" pitchFamily="2" charset="2"/>
              <a:buNone/>
            </a:pPr>
            <a:r>
              <a:rPr lang="en-US" altLang="en-US" sz="2400" dirty="0">
                <a:latin typeface="Times New Roman" panose="02020603050405020304" pitchFamily="18" charset="0"/>
              </a:rPr>
              <a:t>	If: </a:t>
            </a:r>
          </a:p>
          <a:p>
            <a:pPr marL="609600" indent="-609600" eaLnBrk="1" hangingPunct="1">
              <a:buFont typeface="Wingdings" panose="05000000000000000000" pitchFamily="2" charset="2"/>
              <a:buNone/>
            </a:pPr>
            <a:r>
              <a:rPr lang="en-US" altLang="en-US" sz="2400" dirty="0">
                <a:latin typeface="Times New Roman" panose="02020603050405020304" pitchFamily="18" charset="0"/>
              </a:rPr>
              <a:t>		UB : upper bound ( the largest index)</a:t>
            </a:r>
          </a:p>
          <a:p>
            <a:pPr marL="609600" indent="-609600" eaLnBrk="1" hangingPunct="1">
              <a:buFont typeface="Wingdings" panose="05000000000000000000" pitchFamily="2" charset="2"/>
              <a:buNone/>
            </a:pPr>
            <a:r>
              <a:rPr lang="en-US" altLang="en-US" sz="2400" dirty="0">
                <a:latin typeface="Times New Roman" panose="02020603050405020304" pitchFamily="18" charset="0"/>
              </a:rPr>
              <a:t>		LB : lower bound (the smallest index)</a:t>
            </a:r>
          </a:p>
          <a:p>
            <a:pPr marL="609600" indent="-609600" eaLnBrk="1" hangingPunct="1">
              <a:buFont typeface="Wingdings" panose="05000000000000000000" pitchFamily="2" charset="2"/>
              <a:buNone/>
            </a:pPr>
            <a:r>
              <a:rPr lang="en-US" altLang="en-US" sz="2400" dirty="0">
                <a:latin typeface="Times New Roman" panose="02020603050405020304" pitchFamily="18" charset="0"/>
              </a:rPr>
              <a:t>	Then: N = UB – LB + 1</a:t>
            </a:r>
          </a:p>
          <a:p>
            <a:pPr marL="609600" indent="-609600" eaLnBrk="1" hangingPunct="1">
              <a:buFont typeface="Wingdings" panose="05000000000000000000" pitchFamily="2" charset="2"/>
              <a:buNone/>
            </a:pPr>
            <a:r>
              <a:rPr lang="en-US" altLang="en-US" sz="2400" dirty="0">
                <a:latin typeface="Times New Roman" panose="02020603050405020304" pitchFamily="18" charset="0"/>
              </a:rPr>
              <a:t>	          Length = N = UB when LB = 1 </a:t>
            </a:r>
          </a:p>
          <a:p>
            <a:pPr marL="609600" indent="-609600" eaLnBrk="1" hangingPunct="1">
              <a:buFont typeface="Wingdings" panose="05000000000000000000" pitchFamily="2" charset="2"/>
              <a:buNone/>
            </a:pPr>
            <a:endParaRPr lang="en-US" altLang="en-US" sz="2400" dirty="0">
              <a:latin typeface="Times New Roman" panose="02020603050405020304" pitchFamily="18" charset="0"/>
            </a:endParaRPr>
          </a:p>
        </p:txBody>
      </p:sp>
      <p:sp>
        <p:nvSpPr>
          <p:cNvPr id="2" name="Date Placeholder 1">
            <a:extLst>
              <a:ext uri="{FF2B5EF4-FFF2-40B4-BE49-F238E27FC236}">
                <a16:creationId xmlns:a16="http://schemas.microsoft.com/office/drawing/2014/main" id="{DB7B40F2-0D2D-4D00-AB3D-8BDA43CBF66D}"/>
              </a:ext>
            </a:extLst>
          </p:cNvPr>
          <p:cNvSpPr>
            <a:spLocks noGrp="1"/>
          </p:cNvSpPr>
          <p:nvPr>
            <p:ph type="dt" sz="half" idx="10"/>
          </p:nvPr>
        </p:nvSpPr>
        <p:spPr/>
        <p:txBody>
          <a:bodyPr/>
          <a:lstStyle/>
          <a:p>
            <a:pPr>
              <a:defRPr/>
            </a:pPr>
            <a:fld id="{F223E2D7-AA2A-4D03-A709-58F339919A4F}" type="datetime1">
              <a:rPr lang="en-US" smtClean="0"/>
              <a:t>6/23/2021</a:t>
            </a:fld>
            <a:endParaRPr lang="en-US"/>
          </a:p>
        </p:txBody>
      </p:sp>
      <p:sp>
        <p:nvSpPr>
          <p:cNvPr id="3" name="Footer Placeholder 2">
            <a:extLst>
              <a:ext uri="{FF2B5EF4-FFF2-40B4-BE49-F238E27FC236}">
                <a16:creationId xmlns:a16="http://schemas.microsoft.com/office/drawing/2014/main" id="{736F5E61-77AC-4939-AD3A-4F7544341C6C}"/>
              </a:ext>
            </a:extLst>
          </p:cNvPr>
          <p:cNvSpPr>
            <a:spLocks noGrp="1"/>
          </p:cNvSpPr>
          <p:nvPr>
            <p:ph type="ftr" sz="quarter" idx="11"/>
          </p:nvPr>
        </p:nvSpPr>
        <p:spPr/>
        <p:txBody>
          <a:bodyPr/>
          <a:lstStyle/>
          <a:p>
            <a:pPr>
              <a:defRPr/>
            </a:pPr>
            <a:r>
              <a:rPr lang="en-US"/>
              <a:t>JSPM's RSCOE</a:t>
            </a:r>
          </a:p>
        </p:txBody>
      </p:sp>
      <p:sp>
        <p:nvSpPr>
          <p:cNvPr id="7170" name="Slide Number Placeholder 5">
            <a:extLst>
              <a:ext uri="{FF2B5EF4-FFF2-40B4-BE49-F238E27FC236}">
                <a16:creationId xmlns:a16="http://schemas.microsoft.com/office/drawing/2014/main" id="{9138D8AD-D23C-443C-9316-E8F9143810E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BF60D99C-ADEC-4203-A813-A12A54CB307E}" type="slidenum">
              <a:rPr lang="en-US" altLang="en-US"/>
              <a:pPr/>
              <a:t>5</a:t>
            </a:fld>
            <a:endParaRPr lang="en-US"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26ED2-B4A7-414A-BF0F-7BF4C5A98865}"/>
              </a:ext>
            </a:extLst>
          </p:cNvPr>
          <p:cNvSpPr>
            <a:spLocks noGrp="1"/>
          </p:cNvSpPr>
          <p:nvPr>
            <p:ph type="title"/>
          </p:nvPr>
        </p:nvSpPr>
        <p:spPr/>
        <p:txBody>
          <a:bodyPr/>
          <a:lstStyle/>
          <a:p>
            <a:pPr algn="ctr"/>
            <a:r>
              <a:rPr kumimoji="0" lang="en-IN" sz="3600" b="0" i="0" u="none" strike="noStrike" kern="1200" cap="none" spc="0" normalizeH="0" baseline="0" noProof="0" dirty="0">
                <a:ln>
                  <a:noFill/>
                </a:ln>
                <a:solidFill>
                  <a:prstClr val="black"/>
                </a:solidFill>
                <a:effectLst/>
                <a:uLnTx/>
                <a:uFillTx/>
                <a:latin typeface="Calibri Light" panose="020F0302020204030204"/>
                <a:ea typeface="+mj-ea"/>
                <a:cs typeface="+mj-cs"/>
              </a:rPr>
              <a:t>Linked List: </a:t>
            </a:r>
            <a:r>
              <a:rPr kumimoji="0" lang="en-US" sz="3600" b="0" i="0" u="none" strike="noStrike" kern="1200" cap="none" spc="0" normalizeH="0" baseline="0" noProof="0" dirty="0">
                <a:ln>
                  <a:noFill/>
                </a:ln>
                <a:solidFill>
                  <a:prstClr val="black"/>
                </a:solidFill>
                <a:effectLst/>
                <a:uLnTx/>
                <a:uFillTx/>
                <a:latin typeface="Calibri Light" panose="020F0302020204030204"/>
                <a:ea typeface="+mj-ea"/>
                <a:cs typeface="+mj-cs"/>
              </a:rPr>
              <a:t>Deleting a node in linked list</a:t>
            </a:r>
            <a:endParaRPr lang="en-IN" dirty="0"/>
          </a:p>
        </p:txBody>
      </p:sp>
      <p:sp>
        <p:nvSpPr>
          <p:cNvPr id="4" name="Date Placeholder 3">
            <a:extLst>
              <a:ext uri="{FF2B5EF4-FFF2-40B4-BE49-F238E27FC236}">
                <a16:creationId xmlns:a16="http://schemas.microsoft.com/office/drawing/2014/main" id="{9A62F762-25A9-49FA-9022-1034FA8FD1CD}"/>
              </a:ext>
            </a:extLst>
          </p:cNvPr>
          <p:cNvSpPr>
            <a:spLocks noGrp="1"/>
          </p:cNvSpPr>
          <p:nvPr>
            <p:ph type="dt" sz="half" idx="10"/>
          </p:nvPr>
        </p:nvSpPr>
        <p:spPr/>
        <p:txBody>
          <a:bodyPr/>
          <a:lstStyle/>
          <a:p>
            <a:pPr>
              <a:defRPr/>
            </a:pPr>
            <a:fld id="{87C6733B-4A62-4E31-AF74-F2295A1CA8F0}" type="datetime1">
              <a:rPr lang="en-US" smtClean="0"/>
              <a:t>6/23/2021</a:t>
            </a:fld>
            <a:endParaRPr lang="en-US"/>
          </a:p>
        </p:txBody>
      </p:sp>
      <p:sp>
        <p:nvSpPr>
          <p:cNvPr id="5" name="Footer Placeholder 4">
            <a:extLst>
              <a:ext uri="{FF2B5EF4-FFF2-40B4-BE49-F238E27FC236}">
                <a16:creationId xmlns:a16="http://schemas.microsoft.com/office/drawing/2014/main" id="{EF84CF89-42C6-4F51-AE23-A0D3563815DC}"/>
              </a:ext>
            </a:extLst>
          </p:cNvPr>
          <p:cNvSpPr>
            <a:spLocks noGrp="1"/>
          </p:cNvSpPr>
          <p:nvPr>
            <p:ph type="ftr" sz="quarter" idx="11"/>
          </p:nvPr>
        </p:nvSpPr>
        <p:spPr/>
        <p:txBody>
          <a:bodyPr/>
          <a:lstStyle/>
          <a:p>
            <a:pPr>
              <a:defRPr/>
            </a:pPr>
            <a:r>
              <a:rPr lang="en-US"/>
              <a:t>JSPM's RSCOE</a:t>
            </a:r>
          </a:p>
        </p:txBody>
      </p:sp>
      <p:sp>
        <p:nvSpPr>
          <p:cNvPr id="6" name="Slide Number Placeholder 5">
            <a:extLst>
              <a:ext uri="{FF2B5EF4-FFF2-40B4-BE49-F238E27FC236}">
                <a16:creationId xmlns:a16="http://schemas.microsoft.com/office/drawing/2014/main" id="{15FE267A-EA78-4205-B89D-5171A754E18B}"/>
              </a:ext>
            </a:extLst>
          </p:cNvPr>
          <p:cNvSpPr>
            <a:spLocks noGrp="1"/>
          </p:cNvSpPr>
          <p:nvPr>
            <p:ph type="sldNum" sz="quarter" idx="12"/>
          </p:nvPr>
        </p:nvSpPr>
        <p:spPr/>
        <p:txBody>
          <a:bodyPr/>
          <a:lstStyle/>
          <a:p>
            <a:fld id="{2D1DC3B8-BDCA-4DC8-8D85-2125965E6C03}" type="slidenum">
              <a:rPr lang="en-US" altLang="en-US" smtClean="0"/>
              <a:pPr/>
              <a:t>50</a:t>
            </a:fld>
            <a:endParaRPr lang="en-US" altLang="en-US"/>
          </a:p>
        </p:txBody>
      </p:sp>
      <p:pic>
        <p:nvPicPr>
          <p:cNvPr id="7" name="Picture 6">
            <a:extLst>
              <a:ext uri="{FF2B5EF4-FFF2-40B4-BE49-F238E27FC236}">
                <a16:creationId xmlns:a16="http://schemas.microsoft.com/office/drawing/2014/main" id="{7485FE3B-B1BD-4676-887B-747C6EDBE20E}"/>
              </a:ext>
            </a:extLst>
          </p:cNvPr>
          <p:cNvPicPr>
            <a:picLocks noChangeAspect="1"/>
          </p:cNvPicPr>
          <p:nvPr/>
        </p:nvPicPr>
        <p:blipFill>
          <a:blip r:embed="rId2"/>
          <a:stretch>
            <a:fillRect/>
          </a:stretch>
        </p:blipFill>
        <p:spPr>
          <a:xfrm>
            <a:off x="603250" y="1195389"/>
            <a:ext cx="6762750" cy="990600"/>
          </a:xfrm>
          <a:prstGeom prst="rect">
            <a:avLst/>
          </a:prstGeom>
        </p:spPr>
      </p:pic>
      <p:pic>
        <p:nvPicPr>
          <p:cNvPr id="10" name="Picture 9">
            <a:extLst>
              <a:ext uri="{FF2B5EF4-FFF2-40B4-BE49-F238E27FC236}">
                <a16:creationId xmlns:a16="http://schemas.microsoft.com/office/drawing/2014/main" id="{4ABEEAF3-BAA3-47E7-9254-5EA39EEA3045}"/>
              </a:ext>
            </a:extLst>
          </p:cNvPr>
          <p:cNvPicPr>
            <a:picLocks noChangeAspect="1"/>
          </p:cNvPicPr>
          <p:nvPr/>
        </p:nvPicPr>
        <p:blipFill>
          <a:blip r:embed="rId3"/>
          <a:stretch>
            <a:fillRect/>
          </a:stretch>
        </p:blipFill>
        <p:spPr>
          <a:xfrm>
            <a:off x="1778000" y="2136776"/>
            <a:ext cx="5657850" cy="4219575"/>
          </a:xfrm>
          <a:prstGeom prst="rect">
            <a:avLst/>
          </a:prstGeom>
        </p:spPr>
      </p:pic>
    </p:spTree>
    <p:extLst>
      <p:ext uri="{BB962C8B-B14F-4D97-AF65-F5344CB8AC3E}">
        <p14:creationId xmlns:p14="http://schemas.microsoft.com/office/powerpoint/2010/main" val="10363048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26ED2-B4A7-414A-BF0F-7BF4C5A98865}"/>
              </a:ext>
            </a:extLst>
          </p:cNvPr>
          <p:cNvSpPr>
            <a:spLocks noGrp="1"/>
          </p:cNvSpPr>
          <p:nvPr>
            <p:ph type="title"/>
          </p:nvPr>
        </p:nvSpPr>
        <p:spPr/>
        <p:txBody>
          <a:bodyPr/>
          <a:lstStyle/>
          <a:p>
            <a:pPr algn="ctr"/>
            <a:r>
              <a:rPr kumimoji="0" lang="en-IN" sz="3600" b="0" i="0" u="none" strike="noStrike" kern="1200" cap="none" spc="0" normalizeH="0" baseline="0" noProof="0" dirty="0">
                <a:ln>
                  <a:noFill/>
                </a:ln>
                <a:solidFill>
                  <a:prstClr val="black"/>
                </a:solidFill>
                <a:effectLst/>
                <a:uLnTx/>
                <a:uFillTx/>
                <a:latin typeface="Calibri Light" panose="020F0302020204030204"/>
                <a:ea typeface="+mj-ea"/>
                <a:cs typeface="+mj-cs"/>
              </a:rPr>
              <a:t>Linked List: </a:t>
            </a:r>
            <a:r>
              <a:rPr kumimoji="0" lang="en-US" sz="3600" b="0" i="0" u="none" strike="noStrike" kern="1200" cap="none" spc="0" normalizeH="0" baseline="0" noProof="0" dirty="0">
                <a:ln>
                  <a:noFill/>
                </a:ln>
                <a:solidFill>
                  <a:prstClr val="black"/>
                </a:solidFill>
                <a:effectLst/>
                <a:uLnTx/>
                <a:uFillTx/>
                <a:latin typeface="Calibri Light" panose="020F0302020204030204"/>
                <a:ea typeface="+mj-ea"/>
                <a:cs typeface="+mj-cs"/>
              </a:rPr>
              <a:t>Deleting a node in linked list</a:t>
            </a:r>
            <a:endParaRPr lang="en-IN" dirty="0"/>
          </a:p>
        </p:txBody>
      </p:sp>
      <p:sp>
        <p:nvSpPr>
          <p:cNvPr id="4" name="Date Placeholder 3">
            <a:extLst>
              <a:ext uri="{FF2B5EF4-FFF2-40B4-BE49-F238E27FC236}">
                <a16:creationId xmlns:a16="http://schemas.microsoft.com/office/drawing/2014/main" id="{9A62F762-25A9-49FA-9022-1034FA8FD1CD}"/>
              </a:ext>
            </a:extLst>
          </p:cNvPr>
          <p:cNvSpPr>
            <a:spLocks noGrp="1"/>
          </p:cNvSpPr>
          <p:nvPr>
            <p:ph type="dt" sz="half" idx="10"/>
          </p:nvPr>
        </p:nvSpPr>
        <p:spPr/>
        <p:txBody>
          <a:bodyPr/>
          <a:lstStyle/>
          <a:p>
            <a:pPr>
              <a:defRPr/>
            </a:pPr>
            <a:fld id="{87C6733B-4A62-4E31-AF74-F2295A1CA8F0}" type="datetime1">
              <a:rPr lang="en-US" smtClean="0"/>
              <a:t>6/23/2021</a:t>
            </a:fld>
            <a:endParaRPr lang="en-US"/>
          </a:p>
        </p:txBody>
      </p:sp>
      <p:sp>
        <p:nvSpPr>
          <p:cNvPr id="5" name="Footer Placeholder 4">
            <a:extLst>
              <a:ext uri="{FF2B5EF4-FFF2-40B4-BE49-F238E27FC236}">
                <a16:creationId xmlns:a16="http://schemas.microsoft.com/office/drawing/2014/main" id="{EF84CF89-42C6-4F51-AE23-A0D3563815DC}"/>
              </a:ext>
            </a:extLst>
          </p:cNvPr>
          <p:cNvSpPr>
            <a:spLocks noGrp="1"/>
          </p:cNvSpPr>
          <p:nvPr>
            <p:ph type="ftr" sz="quarter" idx="11"/>
          </p:nvPr>
        </p:nvSpPr>
        <p:spPr/>
        <p:txBody>
          <a:bodyPr/>
          <a:lstStyle/>
          <a:p>
            <a:pPr>
              <a:defRPr/>
            </a:pPr>
            <a:r>
              <a:rPr lang="en-US"/>
              <a:t>JSPM's RSCOE</a:t>
            </a:r>
          </a:p>
        </p:txBody>
      </p:sp>
      <p:sp>
        <p:nvSpPr>
          <p:cNvPr id="6" name="Slide Number Placeholder 5">
            <a:extLst>
              <a:ext uri="{FF2B5EF4-FFF2-40B4-BE49-F238E27FC236}">
                <a16:creationId xmlns:a16="http://schemas.microsoft.com/office/drawing/2014/main" id="{15FE267A-EA78-4205-B89D-5171A754E18B}"/>
              </a:ext>
            </a:extLst>
          </p:cNvPr>
          <p:cNvSpPr>
            <a:spLocks noGrp="1"/>
          </p:cNvSpPr>
          <p:nvPr>
            <p:ph type="sldNum" sz="quarter" idx="12"/>
          </p:nvPr>
        </p:nvSpPr>
        <p:spPr/>
        <p:txBody>
          <a:bodyPr/>
          <a:lstStyle/>
          <a:p>
            <a:fld id="{2D1DC3B8-BDCA-4DC8-8D85-2125965E6C03}" type="slidenum">
              <a:rPr lang="en-US" altLang="en-US" smtClean="0"/>
              <a:pPr/>
              <a:t>51</a:t>
            </a:fld>
            <a:endParaRPr lang="en-US" altLang="en-US"/>
          </a:p>
        </p:txBody>
      </p:sp>
      <p:pic>
        <p:nvPicPr>
          <p:cNvPr id="8" name="Picture 7">
            <a:extLst>
              <a:ext uri="{FF2B5EF4-FFF2-40B4-BE49-F238E27FC236}">
                <a16:creationId xmlns:a16="http://schemas.microsoft.com/office/drawing/2014/main" id="{5BCC7E48-4C38-47A7-B465-1CE74FF458BB}"/>
              </a:ext>
            </a:extLst>
          </p:cNvPr>
          <p:cNvPicPr>
            <a:picLocks noChangeAspect="1"/>
          </p:cNvPicPr>
          <p:nvPr/>
        </p:nvPicPr>
        <p:blipFill>
          <a:blip r:embed="rId2"/>
          <a:stretch>
            <a:fillRect/>
          </a:stretch>
        </p:blipFill>
        <p:spPr>
          <a:xfrm>
            <a:off x="76200" y="1802834"/>
            <a:ext cx="9067800" cy="4441371"/>
          </a:xfrm>
          <a:prstGeom prst="rect">
            <a:avLst/>
          </a:prstGeom>
        </p:spPr>
      </p:pic>
    </p:spTree>
    <p:extLst>
      <p:ext uri="{BB962C8B-B14F-4D97-AF65-F5344CB8AC3E}">
        <p14:creationId xmlns:p14="http://schemas.microsoft.com/office/powerpoint/2010/main" val="44631904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26ED2-B4A7-414A-BF0F-7BF4C5A98865}"/>
              </a:ext>
            </a:extLst>
          </p:cNvPr>
          <p:cNvSpPr>
            <a:spLocks noGrp="1"/>
          </p:cNvSpPr>
          <p:nvPr>
            <p:ph type="title"/>
          </p:nvPr>
        </p:nvSpPr>
        <p:spPr/>
        <p:txBody>
          <a:bodyPr/>
          <a:lstStyle/>
          <a:p>
            <a:pPr algn="ctr"/>
            <a:r>
              <a:rPr kumimoji="0" lang="en-IN" sz="3600" b="0" i="0" u="none" strike="noStrike" kern="1200" cap="none" spc="0" normalizeH="0" baseline="0" noProof="0" dirty="0">
                <a:ln>
                  <a:noFill/>
                </a:ln>
                <a:solidFill>
                  <a:prstClr val="black"/>
                </a:solidFill>
                <a:effectLst/>
                <a:uLnTx/>
                <a:uFillTx/>
                <a:latin typeface="Calibri Light" panose="020F0302020204030204"/>
                <a:ea typeface="+mj-ea"/>
                <a:cs typeface="+mj-cs"/>
              </a:rPr>
              <a:t>Linked List: </a:t>
            </a:r>
            <a:r>
              <a:rPr kumimoji="0" lang="en-US" sz="3600" b="0" i="0" u="none" strike="noStrike" kern="1200" cap="none" spc="0" normalizeH="0" baseline="0" noProof="0" dirty="0">
                <a:ln>
                  <a:noFill/>
                </a:ln>
                <a:solidFill>
                  <a:prstClr val="black"/>
                </a:solidFill>
                <a:effectLst/>
                <a:uLnTx/>
                <a:uFillTx/>
                <a:latin typeface="Calibri Light" panose="020F0302020204030204"/>
                <a:ea typeface="+mj-ea"/>
                <a:cs typeface="+mj-cs"/>
              </a:rPr>
              <a:t>Deleting a node in linked list</a:t>
            </a:r>
            <a:endParaRPr lang="en-IN" dirty="0"/>
          </a:p>
        </p:txBody>
      </p:sp>
      <p:sp>
        <p:nvSpPr>
          <p:cNvPr id="4" name="Date Placeholder 3">
            <a:extLst>
              <a:ext uri="{FF2B5EF4-FFF2-40B4-BE49-F238E27FC236}">
                <a16:creationId xmlns:a16="http://schemas.microsoft.com/office/drawing/2014/main" id="{9A62F762-25A9-49FA-9022-1034FA8FD1CD}"/>
              </a:ext>
            </a:extLst>
          </p:cNvPr>
          <p:cNvSpPr>
            <a:spLocks noGrp="1"/>
          </p:cNvSpPr>
          <p:nvPr>
            <p:ph type="dt" sz="half" idx="10"/>
          </p:nvPr>
        </p:nvSpPr>
        <p:spPr/>
        <p:txBody>
          <a:bodyPr/>
          <a:lstStyle/>
          <a:p>
            <a:pPr>
              <a:defRPr/>
            </a:pPr>
            <a:fld id="{87C6733B-4A62-4E31-AF74-F2295A1CA8F0}" type="datetime1">
              <a:rPr lang="en-US" smtClean="0"/>
              <a:t>6/23/2021</a:t>
            </a:fld>
            <a:endParaRPr lang="en-US"/>
          </a:p>
        </p:txBody>
      </p:sp>
      <p:sp>
        <p:nvSpPr>
          <p:cNvPr id="5" name="Footer Placeholder 4">
            <a:extLst>
              <a:ext uri="{FF2B5EF4-FFF2-40B4-BE49-F238E27FC236}">
                <a16:creationId xmlns:a16="http://schemas.microsoft.com/office/drawing/2014/main" id="{EF84CF89-42C6-4F51-AE23-A0D3563815DC}"/>
              </a:ext>
            </a:extLst>
          </p:cNvPr>
          <p:cNvSpPr>
            <a:spLocks noGrp="1"/>
          </p:cNvSpPr>
          <p:nvPr>
            <p:ph type="ftr" sz="quarter" idx="11"/>
          </p:nvPr>
        </p:nvSpPr>
        <p:spPr/>
        <p:txBody>
          <a:bodyPr/>
          <a:lstStyle/>
          <a:p>
            <a:pPr>
              <a:defRPr/>
            </a:pPr>
            <a:r>
              <a:rPr lang="en-US"/>
              <a:t>JSPM's RSCOE</a:t>
            </a:r>
          </a:p>
        </p:txBody>
      </p:sp>
      <p:sp>
        <p:nvSpPr>
          <p:cNvPr id="6" name="Slide Number Placeholder 5">
            <a:extLst>
              <a:ext uri="{FF2B5EF4-FFF2-40B4-BE49-F238E27FC236}">
                <a16:creationId xmlns:a16="http://schemas.microsoft.com/office/drawing/2014/main" id="{15FE267A-EA78-4205-B89D-5171A754E18B}"/>
              </a:ext>
            </a:extLst>
          </p:cNvPr>
          <p:cNvSpPr>
            <a:spLocks noGrp="1"/>
          </p:cNvSpPr>
          <p:nvPr>
            <p:ph type="sldNum" sz="quarter" idx="12"/>
          </p:nvPr>
        </p:nvSpPr>
        <p:spPr/>
        <p:txBody>
          <a:bodyPr/>
          <a:lstStyle/>
          <a:p>
            <a:fld id="{2D1DC3B8-BDCA-4DC8-8D85-2125965E6C03}" type="slidenum">
              <a:rPr lang="en-US" altLang="en-US" smtClean="0"/>
              <a:pPr/>
              <a:t>52</a:t>
            </a:fld>
            <a:endParaRPr lang="en-US" altLang="en-US"/>
          </a:p>
        </p:txBody>
      </p:sp>
      <p:pic>
        <p:nvPicPr>
          <p:cNvPr id="7" name="Picture 6">
            <a:extLst>
              <a:ext uri="{FF2B5EF4-FFF2-40B4-BE49-F238E27FC236}">
                <a16:creationId xmlns:a16="http://schemas.microsoft.com/office/drawing/2014/main" id="{9A4866AE-F8C2-4CE7-9CFA-BF7990721983}"/>
              </a:ext>
            </a:extLst>
          </p:cNvPr>
          <p:cNvPicPr>
            <a:picLocks noChangeAspect="1"/>
          </p:cNvPicPr>
          <p:nvPr/>
        </p:nvPicPr>
        <p:blipFill>
          <a:blip r:embed="rId2"/>
          <a:stretch>
            <a:fillRect/>
          </a:stretch>
        </p:blipFill>
        <p:spPr>
          <a:xfrm>
            <a:off x="685800" y="1238819"/>
            <a:ext cx="7581900" cy="5117532"/>
          </a:xfrm>
          <a:prstGeom prst="rect">
            <a:avLst/>
          </a:prstGeom>
        </p:spPr>
      </p:pic>
    </p:spTree>
    <p:extLst>
      <p:ext uri="{BB962C8B-B14F-4D97-AF65-F5344CB8AC3E}">
        <p14:creationId xmlns:p14="http://schemas.microsoft.com/office/powerpoint/2010/main" val="677584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26ED2-B4A7-414A-BF0F-7BF4C5A98865}"/>
              </a:ext>
            </a:extLst>
          </p:cNvPr>
          <p:cNvSpPr>
            <a:spLocks noGrp="1"/>
          </p:cNvSpPr>
          <p:nvPr>
            <p:ph type="title"/>
          </p:nvPr>
        </p:nvSpPr>
        <p:spPr/>
        <p:txBody>
          <a:bodyPr/>
          <a:lstStyle/>
          <a:p>
            <a:pPr algn="ctr"/>
            <a:r>
              <a:rPr kumimoji="0" lang="en-IN" sz="3600" b="0" i="0" u="none" strike="noStrike" kern="1200" cap="none" spc="0" normalizeH="0" baseline="0" noProof="0" dirty="0">
                <a:ln>
                  <a:noFill/>
                </a:ln>
                <a:solidFill>
                  <a:prstClr val="black"/>
                </a:solidFill>
                <a:effectLst/>
                <a:uLnTx/>
                <a:uFillTx/>
                <a:latin typeface="Calibri Light" panose="020F0302020204030204"/>
                <a:ea typeface="+mj-ea"/>
                <a:cs typeface="+mj-cs"/>
              </a:rPr>
              <a:t>Linked List: </a:t>
            </a:r>
            <a:r>
              <a:rPr kumimoji="0" lang="en-US" sz="3600" b="0" i="0" u="none" strike="noStrike" kern="1200" cap="none" spc="0" normalizeH="0" baseline="0" noProof="0" dirty="0">
                <a:ln>
                  <a:noFill/>
                </a:ln>
                <a:solidFill>
                  <a:prstClr val="black"/>
                </a:solidFill>
                <a:effectLst/>
                <a:uLnTx/>
                <a:uFillTx/>
                <a:latin typeface="Calibri Light" panose="020F0302020204030204"/>
                <a:ea typeface="+mj-ea"/>
                <a:cs typeface="+mj-cs"/>
              </a:rPr>
              <a:t>Deleting a node in linked list</a:t>
            </a:r>
            <a:endParaRPr lang="en-IN" dirty="0"/>
          </a:p>
        </p:txBody>
      </p:sp>
      <p:sp>
        <p:nvSpPr>
          <p:cNvPr id="4" name="Date Placeholder 3">
            <a:extLst>
              <a:ext uri="{FF2B5EF4-FFF2-40B4-BE49-F238E27FC236}">
                <a16:creationId xmlns:a16="http://schemas.microsoft.com/office/drawing/2014/main" id="{9A62F762-25A9-49FA-9022-1034FA8FD1CD}"/>
              </a:ext>
            </a:extLst>
          </p:cNvPr>
          <p:cNvSpPr>
            <a:spLocks noGrp="1"/>
          </p:cNvSpPr>
          <p:nvPr>
            <p:ph type="dt" sz="half" idx="10"/>
          </p:nvPr>
        </p:nvSpPr>
        <p:spPr/>
        <p:txBody>
          <a:bodyPr/>
          <a:lstStyle/>
          <a:p>
            <a:pPr>
              <a:defRPr/>
            </a:pPr>
            <a:fld id="{87C6733B-4A62-4E31-AF74-F2295A1CA8F0}" type="datetime1">
              <a:rPr lang="en-US" smtClean="0"/>
              <a:t>6/23/2021</a:t>
            </a:fld>
            <a:endParaRPr lang="en-US"/>
          </a:p>
        </p:txBody>
      </p:sp>
      <p:sp>
        <p:nvSpPr>
          <p:cNvPr id="5" name="Footer Placeholder 4">
            <a:extLst>
              <a:ext uri="{FF2B5EF4-FFF2-40B4-BE49-F238E27FC236}">
                <a16:creationId xmlns:a16="http://schemas.microsoft.com/office/drawing/2014/main" id="{EF84CF89-42C6-4F51-AE23-A0D3563815DC}"/>
              </a:ext>
            </a:extLst>
          </p:cNvPr>
          <p:cNvSpPr>
            <a:spLocks noGrp="1"/>
          </p:cNvSpPr>
          <p:nvPr>
            <p:ph type="ftr" sz="quarter" idx="11"/>
          </p:nvPr>
        </p:nvSpPr>
        <p:spPr/>
        <p:txBody>
          <a:bodyPr/>
          <a:lstStyle/>
          <a:p>
            <a:pPr>
              <a:defRPr/>
            </a:pPr>
            <a:r>
              <a:rPr lang="en-US"/>
              <a:t>JSPM's RSCOE</a:t>
            </a:r>
          </a:p>
        </p:txBody>
      </p:sp>
      <p:sp>
        <p:nvSpPr>
          <p:cNvPr id="6" name="Slide Number Placeholder 5">
            <a:extLst>
              <a:ext uri="{FF2B5EF4-FFF2-40B4-BE49-F238E27FC236}">
                <a16:creationId xmlns:a16="http://schemas.microsoft.com/office/drawing/2014/main" id="{15FE267A-EA78-4205-B89D-5171A754E18B}"/>
              </a:ext>
            </a:extLst>
          </p:cNvPr>
          <p:cNvSpPr>
            <a:spLocks noGrp="1"/>
          </p:cNvSpPr>
          <p:nvPr>
            <p:ph type="sldNum" sz="quarter" idx="12"/>
          </p:nvPr>
        </p:nvSpPr>
        <p:spPr/>
        <p:txBody>
          <a:bodyPr/>
          <a:lstStyle/>
          <a:p>
            <a:fld id="{2D1DC3B8-BDCA-4DC8-8D85-2125965E6C03}" type="slidenum">
              <a:rPr lang="en-US" altLang="en-US" smtClean="0"/>
              <a:pPr/>
              <a:t>53</a:t>
            </a:fld>
            <a:endParaRPr lang="en-US" altLang="en-US"/>
          </a:p>
        </p:txBody>
      </p:sp>
      <p:pic>
        <p:nvPicPr>
          <p:cNvPr id="8" name="Picture 7">
            <a:extLst>
              <a:ext uri="{FF2B5EF4-FFF2-40B4-BE49-F238E27FC236}">
                <a16:creationId xmlns:a16="http://schemas.microsoft.com/office/drawing/2014/main" id="{EE464225-9015-45B2-A33F-77958B863016}"/>
              </a:ext>
            </a:extLst>
          </p:cNvPr>
          <p:cNvPicPr>
            <a:picLocks noChangeAspect="1"/>
          </p:cNvPicPr>
          <p:nvPr/>
        </p:nvPicPr>
        <p:blipFill>
          <a:blip r:embed="rId2"/>
          <a:stretch>
            <a:fillRect/>
          </a:stretch>
        </p:blipFill>
        <p:spPr>
          <a:xfrm>
            <a:off x="509587" y="1704975"/>
            <a:ext cx="8124825" cy="3448050"/>
          </a:xfrm>
          <a:prstGeom prst="rect">
            <a:avLst/>
          </a:prstGeom>
        </p:spPr>
      </p:pic>
    </p:spTree>
    <p:extLst>
      <p:ext uri="{BB962C8B-B14F-4D97-AF65-F5344CB8AC3E}">
        <p14:creationId xmlns:p14="http://schemas.microsoft.com/office/powerpoint/2010/main" val="2628277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26ED2-B4A7-414A-BF0F-7BF4C5A98865}"/>
              </a:ext>
            </a:extLst>
          </p:cNvPr>
          <p:cNvSpPr>
            <a:spLocks noGrp="1"/>
          </p:cNvSpPr>
          <p:nvPr>
            <p:ph type="title"/>
          </p:nvPr>
        </p:nvSpPr>
        <p:spPr/>
        <p:txBody>
          <a:bodyPr/>
          <a:lstStyle/>
          <a:p>
            <a:pPr algn="ctr"/>
            <a:r>
              <a:rPr kumimoji="0" lang="en-IN" sz="3600" b="0" i="0" u="none" strike="noStrike" kern="1200" cap="none" spc="0" normalizeH="0" baseline="0" noProof="0" dirty="0">
                <a:ln>
                  <a:noFill/>
                </a:ln>
                <a:solidFill>
                  <a:prstClr val="black"/>
                </a:solidFill>
                <a:effectLst/>
                <a:uLnTx/>
                <a:uFillTx/>
                <a:latin typeface="Calibri Light" panose="020F0302020204030204"/>
                <a:ea typeface="+mj-ea"/>
                <a:cs typeface="+mj-cs"/>
              </a:rPr>
              <a:t>Linked List: </a:t>
            </a:r>
            <a:r>
              <a:rPr kumimoji="0" lang="en-US" sz="3600" b="0" i="0" u="none" strike="noStrike" kern="1200" cap="none" spc="0" normalizeH="0" baseline="0" noProof="0" dirty="0">
                <a:ln>
                  <a:noFill/>
                </a:ln>
                <a:solidFill>
                  <a:prstClr val="black"/>
                </a:solidFill>
                <a:effectLst/>
                <a:uLnTx/>
                <a:uFillTx/>
                <a:latin typeface="Calibri Light" panose="020F0302020204030204"/>
                <a:ea typeface="+mj-ea"/>
                <a:cs typeface="+mj-cs"/>
              </a:rPr>
              <a:t>Deleting a node in linked list</a:t>
            </a:r>
            <a:endParaRPr lang="en-IN" dirty="0"/>
          </a:p>
        </p:txBody>
      </p:sp>
      <p:sp>
        <p:nvSpPr>
          <p:cNvPr id="4" name="Date Placeholder 3">
            <a:extLst>
              <a:ext uri="{FF2B5EF4-FFF2-40B4-BE49-F238E27FC236}">
                <a16:creationId xmlns:a16="http://schemas.microsoft.com/office/drawing/2014/main" id="{9A62F762-25A9-49FA-9022-1034FA8FD1CD}"/>
              </a:ext>
            </a:extLst>
          </p:cNvPr>
          <p:cNvSpPr>
            <a:spLocks noGrp="1"/>
          </p:cNvSpPr>
          <p:nvPr>
            <p:ph type="dt" sz="half" idx="10"/>
          </p:nvPr>
        </p:nvSpPr>
        <p:spPr/>
        <p:txBody>
          <a:bodyPr/>
          <a:lstStyle/>
          <a:p>
            <a:pPr>
              <a:defRPr/>
            </a:pPr>
            <a:fld id="{87C6733B-4A62-4E31-AF74-F2295A1CA8F0}" type="datetime1">
              <a:rPr lang="en-US" smtClean="0"/>
              <a:t>6/23/2021</a:t>
            </a:fld>
            <a:endParaRPr lang="en-US"/>
          </a:p>
        </p:txBody>
      </p:sp>
      <p:sp>
        <p:nvSpPr>
          <p:cNvPr id="5" name="Footer Placeholder 4">
            <a:extLst>
              <a:ext uri="{FF2B5EF4-FFF2-40B4-BE49-F238E27FC236}">
                <a16:creationId xmlns:a16="http://schemas.microsoft.com/office/drawing/2014/main" id="{EF84CF89-42C6-4F51-AE23-A0D3563815DC}"/>
              </a:ext>
            </a:extLst>
          </p:cNvPr>
          <p:cNvSpPr>
            <a:spLocks noGrp="1"/>
          </p:cNvSpPr>
          <p:nvPr>
            <p:ph type="ftr" sz="quarter" idx="11"/>
          </p:nvPr>
        </p:nvSpPr>
        <p:spPr/>
        <p:txBody>
          <a:bodyPr/>
          <a:lstStyle/>
          <a:p>
            <a:pPr>
              <a:defRPr/>
            </a:pPr>
            <a:r>
              <a:rPr lang="en-US"/>
              <a:t>JSPM's RSCOE</a:t>
            </a:r>
          </a:p>
        </p:txBody>
      </p:sp>
      <p:sp>
        <p:nvSpPr>
          <p:cNvPr id="6" name="Slide Number Placeholder 5">
            <a:extLst>
              <a:ext uri="{FF2B5EF4-FFF2-40B4-BE49-F238E27FC236}">
                <a16:creationId xmlns:a16="http://schemas.microsoft.com/office/drawing/2014/main" id="{15FE267A-EA78-4205-B89D-5171A754E18B}"/>
              </a:ext>
            </a:extLst>
          </p:cNvPr>
          <p:cNvSpPr>
            <a:spLocks noGrp="1"/>
          </p:cNvSpPr>
          <p:nvPr>
            <p:ph type="sldNum" sz="quarter" idx="12"/>
          </p:nvPr>
        </p:nvSpPr>
        <p:spPr/>
        <p:txBody>
          <a:bodyPr/>
          <a:lstStyle/>
          <a:p>
            <a:fld id="{2D1DC3B8-BDCA-4DC8-8D85-2125965E6C03}" type="slidenum">
              <a:rPr lang="en-US" altLang="en-US" smtClean="0"/>
              <a:pPr/>
              <a:t>54</a:t>
            </a:fld>
            <a:endParaRPr lang="en-US" altLang="en-US"/>
          </a:p>
        </p:txBody>
      </p:sp>
      <p:pic>
        <p:nvPicPr>
          <p:cNvPr id="7" name="Picture 6">
            <a:extLst>
              <a:ext uri="{FF2B5EF4-FFF2-40B4-BE49-F238E27FC236}">
                <a16:creationId xmlns:a16="http://schemas.microsoft.com/office/drawing/2014/main" id="{B1649DD8-71E0-4E5C-8AEA-F77C2A0AACA8}"/>
              </a:ext>
            </a:extLst>
          </p:cNvPr>
          <p:cNvPicPr>
            <a:picLocks noChangeAspect="1"/>
          </p:cNvPicPr>
          <p:nvPr/>
        </p:nvPicPr>
        <p:blipFill>
          <a:blip r:embed="rId2"/>
          <a:stretch>
            <a:fillRect/>
          </a:stretch>
        </p:blipFill>
        <p:spPr>
          <a:xfrm>
            <a:off x="628651" y="1524000"/>
            <a:ext cx="7886700" cy="4767262"/>
          </a:xfrm>
          <a:prstGeom prst="rect">
            <a:avLst/>
          </a:prstGeom>
        </p:spPr>
      </p:pic>
    </p:spTree>
    <p:extLst>
      <p:ext uri="{BB962C8B-B14F-4D97-AF65-F5344CB8AC3E}">
        <p14:creationId xmlns:p14="http://schemas.microsoft.com/office/powerpoint/2010/main" val="26784999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26ED2-B4A7-414A-BF0F-7BF4C5A98865}"/>
              </a:ext>
            </a:extLst>
          </p:cNvPr>
          <p:cNvSpPr>
            <a:spLocks noGrp="1"/>
          </p:cNvSpPr>
          <p:nvPr>
            <p:ph type="title"/>
          </p:nvPr>
        </p:nvSpPr>
        <p:spPr/>
        <p:txBody>
          <a:bodyPr/>
          <a:lstStyle/>
          <a:p>
            <a:pPr algn="ctr"/>
            <a:r>
              <a:rPr kumimoji="0" lang="en-IN" sz="3600" b="0" i="0" u="none" strike="noStrike" kern="1200" cap="none" spc="0" normalizeH="0" baseline="0" noProof="0" dirty="0">
                <a:ln>
                  <a:noFill/>
                </a:ln>
                <a:solidFill>
                  <a:prstClr val="black"/>
                </a:solidFill>
                <a:effectLst/>
                <a:uLnTx/>
                <a:uFillTx/>
                <a:latin typeface="Calibri Light" panose="020F0302020204030204"/>
                <a:ea typeface="+mj-ea"/>
                <a:cs typeface="+mj-cs"/>
              </a:rPr>
              <a:t>Linked List: </a:t>
            </a:r>
            <a:r>
              <a:rPr kumimoji="0" lang="en-US" sz="3600" b="0" i="0" u="none" strike="noStrike" kern="1200" cap="none" spc="0" normalizeH="0" baseline="0" noProof="0" dirty="0">
                <a:ln>
                  <a:noFill/>
                </a:ln>
                <a:solidFill>
                  <a:prstClr val="black"/>
                </a:solidFill>
                <a:effectLst/>
                <a:uLnTx/>
                <a:uFillTx/>
                <a:latin typeface="Calibri Light" panose="020F0302020204030204"/>
                <a:ea typeface="+mj-ea"/>
                <a:cs typeface="+mj-cs"/>
              </a:rPr>
              <a:t>Insert a node at a specific position</a:t>
            </a:r>
            <a:endParaRPr lang="en-IN" dirty="0"/>
          </a:p>
        </p:txBody>
      </p:sp>
      <p:sp>
        <p:nvSpPr>
          <p:cNvPr id="4" name="Date Placeholder 3">
            <a:extLst>
              <a:ext uri="{FF2B5EF4-FFF2-40B4-BE49-F238E27FC236}">
                <a16:creationId xmlns:a16="http://schemas.microsoft.com/office/drawing/2014/main" id="{9A62F762-25A9-49FA-9022-1034FA8FD1CD}"/>
              </a:ext>
            </a:extLst>
          </p:cNvPr>
          <p:cNvSpPr>
            <a:spLocks noGrp="1"/>
          </p:cNvSpPr>
          <p:nvPr>
            <p:ph type="dt" sz="half" idx="10"/>
          </p:nvPr>
        </p:nvSpPr>
        <p:spPr/>
        <p:txBody>
          <a:bodyPr/>
          <a:lstStyle/>
          <a:p>
            <a:pPr>
              <a:defRPr/>
            </a:pPr>
            <a:fld id="{87C6733B-4A62-4E31-AF74-F2295A1CA8F0}" type="datetime1">
              <a:rPr lang="en-US" smtClean="0"/>
              <a:t>6/23/2021</a:t>
            </a:fld>
            <a:endParaRPr lang="en-US"/>
          </a:p>
        </p:txBody>
      </p:sp>
      <p:sp>
        <p:nvSpPr>
          <p:cNvPr id="5" name="Footer Placeholder 4">
            <a:extLst>
              <a:ext uri="{FF2B5EF4-FFF2-40B4-BE49-F238E27FC236}">
                <a16:creationId xmlns:a16="http://schemas.microsoft.com/office/drawing/2014/main" id="{EF84CF89-42C6-4F51-AE23-A0D3563815DC}"/>
              </a:ext>
            </a:extLst>
          </p:cNvPr>
          <p:cNvSpPr>
            <a:spLocks noGrp="1"/>
          </p:cNvSpPr>
          <p:nvPr>
            <p:ph type="ftr" sz="quarter" idx="11"/>
          </p:nvPr>
        </p:nvSpPr>
        <p:spPr/>
        <p:txBody>
          <a:bodyPr/>
          <a:lstStyle/>
          <a:p>
            <a:pPr>
              <a:defRPr/>
            </a:pPr>
            <a:r>
              <a:rPr lang="en-US"/>
              <a:t>JSPM's RSCOE</a:t>
            </a:r>
          </a:p>
        </p:txBody>
      </p:sp>
      <p:sp>
        <p:nvSpPr>
          <p:cNvPr id="6" name="Slide Number Placeholder 5">
            <a:extLst>
              <a:ext uri="{FF2B5EF4-FFF2-40B4-BE49-F238E27FC236}">
                <a16:creationId xmlns:a16="http://schemas.microsoft.com/office/drawing/2014/main" id="{15FE267A-EA78-4205-B89D-5171A754E18B}"/>
              </a:ext>
            </a:extLst>
          </p:cNvPr>
          <p:cNvSpPr>
            <a:spLocks noGrp="1"/>
          </p:cNvSpPr>
          <p:nvPr>
            <p:ph type="sldNum" sz="quarter" idx="12"/>
          </p:nvPr>
        </p:nvSpPr>
        <p:spPr/>
        <p:txBody>
          <a:bodyPr/>
          <a:lstStyle/>
          <a:p>
            <a:fld id="{2D1DC3B8-BDCA-4DC8-8D85-2125965E6C03}" type="slidenum">
              <a:rPr lang="en-US" altLang="en-US" smtClean="0"/>
              <a:pPr/>
              <a:t>55</a:t>
            </a:fld>
            <a:endParaRPr lang="en-US" altLang="en-US"/>
          </a:p>
        </p:txBody>
      </p:sp>
      <p:pic>
        <p:nvPicPr>
          <p:cNvPr id="8" name="Picture 7">
            <a:extLst>
              <a:ext uri="{FF2B5EF4-FFF2-40B4-BE49-F238E27FC236}">
                <a16:creationId xmlns:a16="http://schemas.microsoft.com/office/drawing/2014/main" id="{7FA4ACA6-B759-4D0D-928E-9F6C452F39FA}"/>
              </a:ext>
            </a:extLst>
          </p:cNvPr>
          <p:cNvPicPr>
            <a:picLocks noChangeAspect="1"/>
          </p:cNvPicPr>
          <p:nvPr/>
        </p:nvPicPr>
        <p:blipFill>
          <a:blip r:embed="rId2"/>
          <a:stretch>
            <a:fillRect/>
          </a:stretch>
        </p:blipFill>
        <p:spPr>
          <a:xfrm>
            <a:off x="147637" y="1600200"/>
            <a:ext cx="8848725" cy="4457700"/>
          </a:xfrm>
          <a:prstGeom prst="rect">
            <a:avLst/>
          </a:prstGeom>
        </p:spPr>
      </p:pic>
    </p:spTree>
    <p:extLst>
      <p:ext uri="{BB962C8B-B14F-4D97-AF65-F5344CB8AC3E}">
        <p14:creationId xmlns:p14="http://schemas.microsoft.com/office/powerpoint/2010/main" val="356152577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26ED2-B4A7-414A-BF0F-7BF4C5A98865}"/>
              </a:ext>
            </a:extLst>
          </p:cNvPr>
          <p:cNvSpPr>
            <a:spLocks noGrp="1"/>
          </p:cNvSpPr>
          <p:nvPr>
            <p:ph type="title"/>
          </p:nvPr>
        </p:nvSpPr>
        <p:spPr/>
        <p:txBody>
          <a:bodyPr/>
          <a:lstStyle/>
          <a:p>
            <a:pPr algn="ctr"/>
            <a:r>
              <a:rPr kumimoji="0" lang="en-IN" sz="3600" b="0" i="0" u="none" strike="noStrike" kern="1200" cap="none" spc="0" normalizeH="0" baseline="0" noProof="0" dirty="0">
                <a:ln>
                  <a:noFill/>
                </a:ln>
                <a:solidFill>
                  <a:prstClr val="black"/>
                </a:solidFill>
                <a:effectLst/>
                <a:uLnTx/>
                <a:uFillTx/>
                <a:latin typeface="Calibri Light" panose="020F0302020204030204"/>
                <a:ea typeface="+mj-ea"/>
                <a:cs typeface="+mj-cs"/>
              </a:rPr>
              <a:t>Linked List: </a:t>
            </a:r>
            <a:r>
              <a:rPr kumimoji="0" lang="en-US" sz="3600" b="0" i="0" u="none" strike="noStrike" kern="1200" cap="none" spc="0" normalizeH="0" baseline="0" noProof="0" dirty="0">
                <a:ln>
                  <a:noFill/>
                </a:ln>
                <a:solidFill>
                  <a:prstClr val="black"/>
                </a:solidFill>
                <a:effectLst/>
                <a:uLnTx/>
                <a:uFillTx/>
                <a:latin typeface="Calibri Light" panose="020F0302020204030204"/>
                <a:ea typeface="+mj-ea"/>
                <a:cs typeface="+mj-cs"/>
              </a:rPr>
              <a:t>Insert a node at a specific position</a:t>
            </a:r>
            <a:endParaRPr lang="en-IN" dirty="0"/>
          </a:p>
        </p:txBody>
      </p:sp>
      <p:sp>
        <p:nvSpPr>
          <p:cNvPr id="4" name="Date Placeholder 3">
            <a:extLst>
              <a:ext uri="{FF2B5EF4-FFF2-40B4-BE49-F238E27FC236}">
                <a16:creationId xmlns:a16="http://schemas.microsoft.com/office/drawing/2014/main" id="{9A62F762-25A9-49FA-9022-1034FA8FD1CD}"/>
              </a:ext>
            </a:extLst>
          </p:cNvPr>
          <p:cNvSpPr>
            <a:spLocks noGrp="1"/>
          </p:cNvSpPr>
          <p:nvPr>
            <p:ph type="dt" sz="half" idx="10"/>
          </p:nvPr>
        </p:nvSpPr>
        <p:spPr/>
        <p:txBody>
          <a:bodyPr/>
          <a:lstStyle/>
          <a:p>
            <a:pPr>
              <a:defRPr/>
            </a:pPr>
            <a:fld id="{87C6733B-4A62-4E31-AF74-F2295A1CA8F0}" type="datetime1">
              <a:rPr lang="en-US" smtClean="0"/>
              <a:t>6/23/2021</a:t>
            </a:fld>
            <a:endParaRPr lang="en-US"/>
          </a:p>
        </p:txBody>
      </p:sp>
      <p:sp>
        <p:nvSpPr>
          <p:cNvPr id="5" name="Footer Placeholder 4">
            <a:extLst>
              <a:ext uri="{FF2B5EF4-FFF2-40B4-BE49-F238E27FC236}">
                <a16:creationId xmlns:a16="http://schemas.microsoft.com/office/drawing/2014/main" id="{EF84CF89-42C6-4F51-AE23-A0D3563815DC}"/>
              </a:ext>
            </a:extLst>
          </p:cNvPr>
          <p:cNvSpPr>
            <a:spLocks noGrp="1"/>
          </p:cNvSpPr>
          <p:nvPr>
            <p:ph type="ftr" sz="quarter" idx="11"/>
          </p:nvPr>
        </p:nvSpPr>
        <p:spPr/>
        <p:txBody>
          <a:bodyPr/>
          <a:lstStyle/>
          <a:p>
            <a:pPr>
              <a:defRPr/>
            </a:pPr>
            <a:r>
              <a:rPr lang="en-US"/>
              <a:t>JSPM's RSCOE</a:t>
            </a:r>
          </a:p>
        </p:txBody>
      </p:sp>
      <p:sp>
        <p:nvSpPr>
          <p:cNvPr id="6" name="Slide Number Placeholder 5">
            <a:extLst>
              <a:ext uri="{FF2B5EF4-FFF2-40B4-BE49-F238E27FC236}">
                <a16:creationId xmlns:a16="http://schemas.microsoft.com/office/drawing/2014/main" id="{15FE267A-EA78-4205-B89D-5171A754E18B}"/>
              </a:ext>
            </a:extLst>
          </p:cNvPr>
          <p:cNvSpPr>
            <a:spLocks noGrp="1"/>
          </p:cNvSpPr>
          <p:nvPr>
            <p:ph type="sldNum" sz="quarter" idx="12"/>
          </p:nvPr>
        </p:nvSpPr>
        <p:spPr/>
        <p:txBody>
          <a:bodyPr/>
          <a:lstStyle/>
          <a:p>
            <a:fld id="{2D1DC3B8-BDCA-4DC8-8D85-2125965E6C03}" type="slidenum">
              <a:rPr lang="en-US" altLang="en-US" smtClean="0"/>
              <a:pPr/>
              <a:t>56</a:t>
            </a:fld>
            <a:endParaRPr lang="en-US" altLang="en-US"/>
          </a:p>
        </p:txBody>
      </p:sp>
      <p:pic>
        <p:nvPicPr>
          <p:cNvPr id="7" name="Picture 6">
            <a:extLst>
              <a:ext uri="{FF2B5EF4-FFF2-40B4-BE49-F238E27FC236}">
                <a16:creationId xmlns:a16="http://schemas.microsoft.com/office/drawing/2014/main" id="{92A0A4FE-154C-43C6-9608-1392693CC635}"/>
              </a:ext>
            </a:extLst>
          </p:cNvPr>
          <p:cNvPicPr>
            <a:picLocks noChangeAspect="1"/>
          </p:cNvPicPr>
          <p:nvPr/>
        </p:nvPicPr>
        <p:blipFill>
          <a:blip r:embed="rId2"/>
          <a:stretch>
            <a:fillRect/>
          </a:stretch>
        </p:blipFill>
        <p:spPr>
          <a:xfrm>
            <a:off x="15240" y="2286000"/>
            <a:ext cx="9144000" cy="3652053"/>
          </a:xfrm>
          <a:prstGeom prst="rect">
            <a:avLst/>
          </a:prstGeom>
        </p:spPr>
      </p:pic>
    </p:spTree>
    <p:extLst>
      <p:ext uri="{BB962C8B-B14F-4D97-AF65-F5344CB8AC3E}">
        <p14:creationId xmlns:p14="http://schemas.microsoft.com/office/powerpoint/2010/main" val="266447330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標題 1">
            <a:extLst>
              <a:ext uri="{FF2B5EF4-FFF2-40B4-BE49-F238E27FC236}">
                <a16:creationId xmlns:a16="http://schemas.microsoft.com/office/drawing/2014/main" id="{9F1ABDEF-C78C-44C4-87E4-EE3B502156B2}"/>
              </a:ext>
            </a:extLst>
          </p:cNvPr>
          <p:cNvSpPr>
            <a:spLocks noGrp="1"/>
          </p:cNvSpPr>
          <p:nvPr>
            <p:ph type="title"/>
          </p:nvPr>
        </p:nvSpPr>
        <p:spPr>
          <a:xfrm>
            <a:off x="500063" y="142875"/>
            <a:ext cx="7467600" cy="868363"/>
          </a:xfrm>
        </p:spPr>
        <p:txBody>
          <a:bodyPr>
            <a:normAutofit fontScale="90000"/>
          </a:bodyPr>
          <a:lstStyle/>
          <a:p>
            <a:pPr algn="ctr" eaLnBrk="1" hangingPunct="1"/>
            <a:r>
              <a:rPr kumimoji="0" lang="en-IN" sz="4400" b="0" i="0" u="none" strike="noStrike" kern="1200" cap="none" spc="0" normalizeH="0" baseline="0" noProof="0" dirty="0">
                <a:ln>
                  <a:noFill/>
                </a:ln>
                <a:solidFill>
                  <a:prstClr val="black"/>
                </a:solidFill>
                <a:effectLst/>
                <a:uLnTx/>
                <a:uFillTx/>
                <a:latin typeface="Calibri Light" panose="020F0302020204030204"/>
                <a:ea typeface="+mj-ea"/>
                <a:cs typeface="+mj-cs"/>
              </a:rPr>
              <a:t>Linked List: </a:t>
            </a:r>
            <a:r>
              <a:rPr kumimoji="0" lang="en-US" sz="4400" b="0" i="0" u="none" strike="noStrike" kern="1200" cap="none" spc="0" normalizeH="0" baseline="0" noProof="0" dirty="0">
                <a:ln>
                  <a:noFill/>
                </a:ln>
                <a:solidFill>
                  <a:prstClr val="black"/>
                </a:solidFill>
                <a:effectLst/>
                <a:uLnTx/>
                <a:uFillTx/>
                <a:latin typeface="Calibri Light" panose="020F0302020204030204"/>
                <a:ea typeface="+mj-ea"/>
                <a:cs typeface="+mj-cs"/>
              </a:rPr>
              <a:t>Insert a node at a specific position</a:t>
            </a:r>
            <a:endParaRPr lang="zh-TW" altLang="en-US" dirty="0">
              <a:ea typeface="PMingLiU" panose="02020500000000000000" pitchFamily="18" charset="-120"/>
            </a:endParaRPr>
          </a:p>
        </p:txBody>
      </p:sp>
      <p:sp>
        <p:nvSpPr>
          <p:cNvPr id="44043" name="內容版面配置區 2">
            <a:extLst>
              <a:ext uri="{FF2B5EF4-FFF2-40B4-BE49-F238E27FC236}">
                <a16:creationId xmlns:a16="http://schemas.microsoft.com/office/drawing/2014/main" id="{7FF8D2E9-EDD7-4C4B-96CA-E64EF7EEB42B}"/>
              </a:ext>
            </a:extLst>
          </p:cNvPr>
          <p:cNvSpPr>
            <a:spLocks noGrp="1"/>
          </p:cNvSpPr>
          <p:nvPr>
            <p:ph idx="1"/>
          </p:nvPr>
        </p:nvSpPr>
        <p:spPr>
          <a:xfrm>
            <a:off x="428625" y="928688"/>
            <a:ext cx="7467600" cy="4668837"/>
          </a:xfrm>
        </p:spPr>
        <p:txBody>
          <a:bodyPr/>
          <a:lstStyle/>
          <a:p>
            <a:pPr eaLnBrk="1" hangingPunct="1"/>
            <a:r>
              <a:rPr lang="en-US" altLang="zh-TW">
                <a:ea typeface="PMingLiU" panose="02020500000000000000" pitchFamily="18" charset="-120"/>
              </a:rPr>
              <a:t>Insert EAT into an ordered linked list</a:t>
            </a:r>
            <a:endParaRPr lang="zh-TW" altLang="en-US">
              <a:ea typeface="PMingLiU" panose="02020500000000000000" pitchFamily="18" charset="-120"/>
            </a:endParaRPr>
          </a:p>
        </p:txBody>
      </p:sp>
      <p:sp>
        <p:nvSpPr>
          <p:cNvPr id="2" name="Date Placeholder 1">
            <a:extLst>
              <a:ext uri="{FF2B5EF4-FFF2-40B4-BE49-F238E27FC236}">
                <a16:creationId xmlns:a16="http://schemas.microsoft.com/office/drawing/2014/main" id="{99F71DC0-082B-4761-95FD-31D8F6E0EDCE}"/>
              </a:ext>
            </a:extLst>
          </p:cNvPr>
          <p:cNvSpPr>
            <a:spLocks noGrp="1"/>
          </p:cNvSpPr>
          <p:nvPr>
            <p:ph type="dt" sz="half" idx="10"/>
          </p:nvPr>
        </p:nvSpPr>
        <p:spPr/>
        <p:txBody>
          <a:bodyPr/>
          <a:lstStyle/>
          <a:p>
            <a:pPr>
              <a:defRPr/>
            </a:pPr>
            <a:fld id="{ECF460ED-E5BA-4DA1-8CB3-03E9C0D1FD59}" type="datetime1">
              <a:rPr lang="en-US" smtClean="0"/>
              <a:t>6/23/2021</a:t>
            </a:fld>
            <a:endParaRPr lang="en-US"/>
          </a:p>
        </p:txBody>
      </p:sp>
      <p:sp>
        <p:nvSpPr>
          <p:cNvPr id="3" name="Footer Placeholder 2">
            <a:extLst>
              <a:ext uri="{FF2B5EF4-FFF2-40B4-BE49-F238E27FC236}">
                <a16:creationId xmlns:a16="http://schemas.microsoft.com/office/drawing/2014/main" id="{26495964-9BC6-4FD2-9E18-D54F239813C3}"/>
              </a:ext>
            </a:extLst>
          </p:cNvPr>
          <p:cNvSpPr>
            <a:spLocks noGrp="1"/>
          </p:cNvSpPr>
          <p:nvPr>
            <p:ph type="ftr" sz="quarter" idx="11"/>
          </p:nvPr>
        </p:nvSpPr>
        <p:spPr/>
        <p:txBody>
          <a:bodyPr/>
          <a:lstStyle/>
          <a:p>
            <a:pPr>
              <a:defRPr/>
            </a:pPr>
            <a:r>
              <a:rPr lang="en-US"/>
              <a:t>JSPM's RSCOE</a:t>
            </a:r>
          </a:p>
        </p:txBody>
      </p:sp>
      <p:sp>
        <p:nvSpPr>
          <p:cNvPr id="4" name="Slide Number Placeholder 3">
            <a:extLst>
              <a:ext uri="{FF2B5EF4-FFF2-40B4-BE49-F238E27FC236}">
                <a16:creationId xmlns:a16="http://schemas.microsoft.com/office/drawing/2014/main" id="{C30FCD9D-1A1C-472C-BE35-758D5253A503}"/>
              </a:ext>
            </a:extLst>
          </p:cNvPr>
          <p:cNvSpPr>
            <a:spLocks noGrp="1"/>
          </p:cNvSpPr>
          <p:nvPr>
            <p:ph type="sldNum" sz="quarter" idx="12"/>
          </p:nvPr>
        </p:nvSpPr>
        <p:spPr/>
        <p:txBody>
          <a:bodyPr/>
          <a:lstStyle/>
          <a:p>
            <a:fld id="{2D1DC3B8-BDCA-4DC8-8D85-2125965E6C03}" type="slidenum">
              <a:rPr lang="en-US" altLang="en-US" smtClean="0"/>
              <a:pPr/>
              <a:t>57</a:t>
            </a:fld>
            <a:endParaRPr lang="en-US" altLang="en-US"/>
          </a:p>
        </p:txBody>
      </p:sp>
      <p:grpSp>
        <p:nvGrpSpPr>
          <p:cNvPr id="44035" name="群組 3">
            <a:extLst>
              <a:ext uri="{FF2B5EF4-FFF2-40B4-BE49-F238E27FC236}">
                <a16:creationId xmlns:a16="http://schemas.microsoft.com/office/drawing/2014/main" id="{6A5F1B74-5325-4993-8337-110B5C9B320C}"/>
              </a:ext>
            </a:extLst>
          </p:cNvPr>
          <p:cNvGrpSpPr>
            <a:grpSpLocks/>
          </p:cNvGrpSpPr>
          <p:nvPr/>
        </p:nvGrpSpPr>
        <p:grpSpPr bwMode="auto">
          <a:xfrm>
            <a:off x="1714500" y="1785938"/>
            <a:ext cx="1227138" cy="642937"/>
            <a:chOff x="1928791" y="2571744"/>
            <a:chExt cx="1500195" cy="785818"/>
          </a:xfrm>
        </p:grpSpPr>
        <p:sp>
          <p:nvSpPr>
            <p:cNvPr id="5" name="矩形 4">
              <a:extLst>
                <a:ext uri="{FF2B5EF4-FFF2-40B4-BE49-F238E27FC236}">
                  <a16:creationId xmlns:a16="http://schemas.microsoft.com/office/drawing/2014/main" id="{AE3EC853-DF9E-42AB-B5A2-EE9F6AC05461}"/>
                </a:ext>
              </a:extLst>
            </p:cNvPr>
            <p:cNvSpPr/>
            <p:nvPr/>
          </p:nvSpPr>
          <p:spPr>
            <a:xfrm>
              <a:off x="1928791" y="2571744"/>
              <a:ext cx="999483" cy="785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a:solidFill>
                    <a:srgbClr val="FFFFFF"/>
                  </a:solidFill>
                </a:rPr>
                <a:t>BAT</a:t>
              </a:r>
              <a:endParaRPr lang="zh-TW" altLang="en-US">
                <a:solidFill>
                  <a:srgbClr val="FFFFFF"/>
                </a:solidFill>
              </a:endParaRPr>
            </a:p>
          </p:txBody>
        </p:sp>
        <p:sp>
          <p:nvSpPr>
            <p:cNvPr id="6" name="矩形 5">
              <a:extLst>
                <a:ext uri="{FF2B5EF4-FFF2-40B4-BE49-F238E27FC236}">
                  <a16:creationId xmlns:a16="http://schemas.microsoft.com/office/drawing/2014/main" id="{4B1C4EAB-AA02-43AD-A357-776ADA293722}"/>
                </a:ext>
              </a:extLst>
            </p:cNvPr>
            <p:cNvSpPr/>
            <p:nvPr/>
          </p:nvSpPr>
          <p:spPr>
            <a:xfrm>
              <a:off x="2928274" y="2571744"/>
              <a:ext cx="500712" cy="785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a:solidFill>
                    <a:srgbClr val="FFFFFF"/>
                  </a:solidFill>
                </a:rPr>
                <a:t>3</a:t>
              </a:r>
              <a:endParaRPr lang="zh-TW" altLang="en-US">
                <a:solidFill>
                  <a:srgbClr val="FFFFFF"/>
                </a:solidFill>
              </a:endParaRPr>
            </a:p>
          </p:txBody>
        </p:sp>
      </p:grpSp>
      <p:grpSp>
        <p:nvGrpSpPr>
          <p:cNvPr id="44036" name="群組 6">
            <a:extLst>
              <a:ext uri="{FF2B5EF4-FFF2-40B4-BE49-F238E27FC236}">
                <a16:creationId xmlns:a16="http://schemas.microsoft.com/office/drawing/2014/main" id="{499EA1D3-4B9F-4FAE-95DA-2B9ED9457593}"/>
              </a:ext>
            </a:extLst>
          </p:cNvPr>
          <p:cNvGrpSpPr>
            <a:grpSpLocks/>
          </p:cNvGrpSpPr>
          <p:nvPr/>
        </p:nvGrpSpPr>
        <p:grpSpPr bwMode="auto">
          <a:xfrm>
            <a:off x="3500438" y="1785938"/>
            <a:ext cx="1227137" cy="642937"/>
            <a:chOff x="1928794" y="2571744"/>
            <a:chExt cx="1500198" cy="785818"/>
          </a:xfrm>
        </p:grpSpPr>
        <p:sp>
          <p:nvSpPr>
            <p:cNvPr id="8" name="矩形 7">
              <a:extLst>
                <a:ext uri="{FF2B5EF4-FFF2-40B4-BE49-F238E27FC236}">
                  <a16:creationId xmlns:a16="http://schemas.microsoft.com/office/drawing/2014/main" id="{1D98DA85-46A7-4E8E-B66C-D233D026E38B}"/>
                </a:ext>
              </a:extLst>
            </p:cNvPr>
            <p:cNvSpPr/>
            <p:nvPr/>
          </p:nvSpPr>
          <p:spPr>
            <a:xfrm>
              <a:off x="1928794" y="2571744"/>
              <a:ext cx="999485" cy="785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a:solidFill>
                    <a:srgbClr val="FFFFFF"/>
                  </a:solidFill>
                </a:rPr>
                <a:t>CAT</a:t>
              </a:r>
              <a:endParaRPr lang="zh-TW" altLang="en-US">
                <a:solidFill>
                  <a:srgbClr val="FFFFFF"/>
                </a:solidFill>
              </a:endParaRPr>
            </a:p>
          </p:txBody>
        </p:sp>
        <p:sp>
          <p:nvSpPr>
            <p:cNvPr id="9" name="矩形 8">
              <a:extLst>
                <a:ext uri="{FF2B5EF4-FFF2-40B4-BE49-F238E27FC236}">
                  <a16:creationId xmlns:a16="http://schemas.microsoft.com/office/drawing/2014/main" id="{7E5600C9-19F8-4B7B-A32C-C29296AA23FB}"/>
                </a:ext>
              </a:extLst>
            </p:cNvPr>
            <p:cNvSpPr/>
            <p:nvPr/>
          </p:nvSpPr>
          <p:spPr>
            <a:xfrm>
              <a:off x="2928279" y="2571744"/>
              <a:ext cx="500713" cy="785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a:solidFill>
                    <a:srgbClr val="FFFFFF"/>
                  </a:solidFill>
                </a:rPr>
                <a:t>4</a:t>
              </a:r>
              <a:endParaRPr lang="zh-TW" altLang="en-US">
                <a:solidFill>
                  <a:srgbClr val="FFFFFF"/>
                </a:solidFill>
              </a:endParaRPr>
            </a:p>
          </p:txBody>
        </p:sp>
      </p:grpSp>
      <p:grpSp>
        <p:nvGrpSpPr>
          <p:cNvPr id="44037" name="群組 9">
            <a:extLst>
              <a:ext uri="{FF2B5EF4-FFF2-40B4-BE49-F238E27FC236}">
                <a16:creationId xmlns:a16="http://schemas.microsoft.com/office/drawing/2014/main" id="{4C9B870A-280E-4E28-8177-C8D1714959A4}"/>
              </a:ext>
            </a:extLst>
          </p:cNvPr>
          <p:cNvGrpSpPr>
            <a:grpSpLocks/>
          </p:cNvGrpSpPr>
          <p:nvPr/>
        </p:nvGrpSpPr>
        <p:grpSpPr bwMode="auto">
          <a:xfrm>
            <a:off x="5286375" y="1785938"/>
            <a:ext cx="1227138" cy="642937"/>
            <a:chOff x="1928794" y="2571744"/>
            <a:chExt cx="1500198" cy="785818"/>
          </a:xfrm>
        </p:grpSpPr>
        <p:sp>
          <p:nvSpPr>
            <p:cNvPr id="11" name="矩形 10">
              <a:extLst>
                <a:ext uri="{FF2B5EF4-FFF2-40B4-BE49-F238E27FC236}">
                  <a16:creationId xmlns:a16="http://schemas.microsoft.com/office/drawing/2014/main" id="{09F1B02C-4281-4070-8F63-53F39FCC1C29}"/>
                </a:ext>
              </a:extLst>
            </p:cNvPr>
            <p:cNvSpPr/>
            <p:nvPr/>
          </p:nvSpPr>
          <p:spPr>
            <a:xfrm>
              <a:off x="1928794" y="2571744"/>
              <a:ext cx="999485" cy="785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a:solidFill>
                    <a:srgbClr val="FFFFFF"/>
                  </a:solidFill>
                </a:rPr>
                <a:t>FAT</a:t>
              </a:r>
              <a:endParaRPr lang="zh-TW" altLang="en-US">
                <a:solidFill>
                  <a:srgbClr val="FFFFFF"/>
                </a:solidFill>
              </a:endParaRPr>
            </a:p>
          </p:txBody>
        </p:sp>
        <p:sp>
          <p:nvSpPr>
            <p:cNvPr id="12" name="矩形 11">
              <a:extLst>
                <a:ext uri="{FF2B5EF4-FFF2-40B4-BE49-F238E27FC236}">
                  <a16:creationId xmlns:a16="http://schemas.microsoft.com/office/drawing/2014/main" id="{AB9E36AE-BCBB-45D5-897E-703B39F70486}"/>
                </a:ext>
              </a:extLst>
            </p:cNvPr>
            <p:cNvSpPr/>
            <p:nvPr/>
          </p:nvSpPr>
          <p:spPr>
            <a:xfrm>
              <a:off x="2928279" y="2571744"/>
              <a:ext cx="500713" cy="785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a:solidFill>
                    <a:srgbClr val="FFFFFF"/>
                  </a:solidFill>
                </a:rPr>
                <a:t>0</a:t>
              </a:r>
              <a:endParaRPr lang="zh-TW" altLang="en-US">
                <a:solidFill>
                  <a:srgbClr val="FFFFFF"/>
                </a:solidFill>
              </a:endParaRPr>
            </a:p>
          </p:txBody>
        </p:sp>
      </p:grpSp>
      <p:grpSp>
        <p:nvGrpSpPr>
          <p:cNvPr id="44038" name="群組 28">
            <a:extLst>
              <a:ext uri="{FF2B5EF4-FFF2-40B4-BE49-F238E27FC236}">
                <a16:creationId xmlns:a16="http://schemas.microsoft.com/office/drawing/2014/main" id="{0062E41A-2D03-4077-B5DF-C717310326E5}"/>
              </a:ext>
            </a:extLst>
          </p:cNvPr>
          <p:cNvGrpSpPr>
            <a:grpSpLocks/>
          </p:cNvGrpSpPr>
          <p:nvPr/>
        </p:nvGrpSpPr>
        <p:grpSpPr bwMode="auto">
          <a:xfrm>
            <a:off x="2857500" y="2071688"/>
            <a:ext cx="642938" cy="71437"/>
            <a:chOff x="2857488" y="2071678"/>
            <a:chExt cx="642942" cy="71438"/>
          </a:xfrm>
        </p:grpSpPr>
        <p:sp>
          <p:nvSpPr>
            <p:cNvPr id="13" name="橢圓 12">
              <a:extLst>
                <a:ext uri="{FF2B5EF4-FFF2-40B4-BE49-F238E27FC236}">
                  <a16:creationId xmlns:a16="http://schemas.microsoft.com/office/drawing/2014/main" id="{FFF6FBC5-EA62-4446-B0E8-374297CCF4F6}"/>
                </a:ext>
              </a:extLst>
            </p:cNvPr>
            <p:cNvSpPr/>
            <p:nvPr/>
          </p:nvSpPr>
          <p:spPr>
            <a:xfrm>
              <a:off x="2857488" y="2071678"/>
              <a:ext cx="71438" cy="7143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srgbClr val="FFFFFF"/>
                </a:solidFill>
              </a:endParaRPr>
            </a:p>
          </p:txBody>
        </p:sp>
        <p:cxnSp>
          <p:nvCxnSpPr>
            <p:cNvPr id="14" name="直線單箭頭接點 13">
              <a:extLst>
                <a:ext uri="{FF2B5EF4-FFF2-40B4-BE49-F238E27FC236}">
                  <a16:creationId xmlns:a16="http://schemas.microsoft.com/office/drawing/2014/main" id="{8E3610B6-D5F1-4D59-8303-F07F3D9E49E6}"/>
                </a:ext>
              </a:extLst>
            </p:cNvPr>
            <p:cNvCxnSpPr>
              <a:stCxn id="6" idx="3"/>
            </p:cNvCxnSpPr>
            <p:nvPr/>
          </p:nvCxnSpPr>
          <p:spPr>
            <a:xfrm>
              <a:off x="2941627" y="2108191"/>
              <a:ext cx="558803" cy="1588"/>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44039" name="群組 19">
            <a:extLst>
              <a:ext uri="{FF2B5EF4-FFF2-40B4-BE49-F238E27FC236}">
                <a16:creationId xmlns:a16="http://schemas.microsoft.com/office/drawing/2014/main" id="{144CE2B7-ADD8-4273-A61D-1304A8E9C253}"/>
              </a:ext>
            </a:extLst>
          </p:cNvPr>
          <p:cNvGrpSpPr>
            <a:grpSpLocks/>
          </p:cNvGrpSpPr>
          <p:nvPr/>
        </p:nvGrpSpPr>
        <p:grpSpPr bwMode="auto">
          <a:xfrm>
            <a:off x="428625" y="1500188"/>
            <a:ext cx="785813" cy="785812"/>
            <a:chOff x="214282" y="2939139"/>
            <a:chExt cx="785818" cy="561299"/>
          </a:xfrm>
        </p:grpSpPr>
        <p:sp>
          <p:nvSpPr>
            <p:cNvPr id="21" name="矩形 20">
              <a:extLst>
                <a:ext uri="{FF2B5EF4-FFF2-40B4-BE49-F238E27FC236}">
                  <a16:creationId xmlns:a16="http://schemas.microsoft.com/office/drawing/2014/main" id="{202FCE7A-86AE-4068-9F46-AF64263DB40E}"/>
                </a:ext>
              </a:extLst>
            </p:cNvPr>
            <p:cNvSpPr/>
            <p:nvPr/>
          </p:nvSpPr>
          <p:spPr>
            <a:xfrm>
              <a:off x="285720" y="3214686"/>
              <a:ext cx="642941" cy="285752"/>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a:solidFill>
                    <a:schemeClr val="bg1"/>
                  </a:solidFill>
                </a:rPr>
                <a:t>8</a:t>
              </a:r>
              <a:endParaRPr lang="zh-TW" altLang="en-US">
                <a:solidFill>
                  <a:schemeClr val="bg1"/>
                </a:solidFill>
              </a:endParaRPr>
            </a:p>
          </p:txBody>
        </p:sp>
        <p:sp>
          <p:nvSpPr>
            <p:cNvPr id="44085" name="文字方塊 21">
              <a:extLst>
                <a:ext uri="{FF2B5EF4-FFF2-40B4-BE49-F238E27FC236}">
                  <a16:creationId xmlns:a16="http://schemas.microsoft.com/office/drawing/2014/main" id="{6E775581-CEC4-4874-8417-245D54B50CD1}"/>
                </a:ext>
              </a:extLst>
            </p:cNvPr>
            <p:cNvSpPr txBox="1">
              <a:spLocks noChangeArrowheads="1"/>
            </p:cNvSpPr>
            <p:nvPr/>
          </p:nvSpPr>
          <p:spPr bwMode="auto">
            <a:xfrm>
              <a:off x="214282" y="2939139"/>
              <a:ext cx="785818" cy="263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zh-TW" dirty="0">
                  <a:ea typeface="Microsoft JhengHei" panose="020B0604030504040204" pitchFamily="34" charset="-120"/>
                </a:rPr>
                <a:t>head</a:t>
              </a:r>
              <a:endParaRPr lang="zh-TW" altLang="en-US" dirty="0">
                <a:ea typeface="Microsoft JhengHei" panose="020B0604030504040204" pitchFamily="34" charset="-120"/>
              </a:endParaRPr>
            </a:p>
          </p:txBody>
        </p:sp>
      </p:grpSp>
      <p:cxnSp>
        <p:nvCxnSpPr>
          <p:cNvPr id="23" name="直線單箭頭接點 22">
            <a:extLst>
              <a:ext uri="{FF2B5EF4-FFF2-40B4-BE49-F238E27FC236}">
                <a16:creationId xmlns:a16="http://schemas.microsoft.com/office/drawing/2014/main" id="{1D946220-9EF0-4A7F-BCAF-A502DDBBF12E}"/>
              </a:ext>
            </a:extLst>
          </p:cNvPr>
          <p:cNvCxnSpPr/>
          <p:nvPr/>
        </p:nvCxnSpPr>
        <p:spPr>
          <a:xfrm flipV="1">
            <a:off x="1143000" y="2143125"/>
            <a:ext cx="571500" cy="0"/>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5" name="群組 29">
            <a:extLst>
              <a:ext uri="{FF2B5EF4-FFF2-40B4-BE49-F238E27FC236}">
                <a16:creationId xmlns:a16="http://schemas.microsoft.com/office/drawing/2014/main" id="{3499EA5D-D576-4BD4-867B-B1572AB41BC6}"/>
              </a:ext>
            </a:extLst>
          </p:cNvPr>
          <p:cNvGrpSpPr>
            <a:grpSpLocks/>
          </p:cNvGrpSpPr>
          <p:nvPr/>
        </p:nvGrpSpPr>
        <p:grpSpPr bwMode="auto">
          <a:xfrm>
            <a:off x="4643438" y="2071688"/>
            <a:ext cx="642937" cy="71437"/>
            <a:chOff x="2857488" y="2071678"/>
            <a:chExt cx="642942" cy="71438"/>
          </a:xfrm>
        </p:grpSpPr>
        <p:sp>
          <p:nvSpPr>
            <p:cNvPr id="31" name="橢圓 30">
              <a:extLst>
                <a:ext uri="{FF2B5EF4-FFF2-40B4-BE49-F238E27FC236}">
                  <a16:creationId xmlns:a16="http://schemas.microsoft.com/office/drawing/2014/main" id="{B473AC79-6C5C-40AC-870A-E8753E046717}"/>
                </a:ext>
              </a:extLst>
            </p:cNvPr>
            <p:cNvSpPr/>
            <p:nvPr/>
          </p:nvSpPr>
          <p:spPr>
            <a:xfrm>
              <a:off x="2857488" y="2071678"/>
              <a:ext cx="71438" cy="7143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srgbClr val="FFFFFF"/>
                </a:solidFill>
              </a:endParaRPr>
            </a:p>
          </p:txBody>
        </p:sp>
        <p:cxnSp>
          <p:nvCxnSpPr>
            <p:cNvPr id="32" name="直線單箭頭接點 31">
              <a:extLst>
                <a:ext uri="{FF2B5EF4-FFF2-40B4-BE49-F238E27FC236}">
                  <a16:creationId xmlns:a16="http://schemas.microsoft.com/office/drawing/2014/main" id="{864AEC56-EB17-4C69-9005-4F1B25557097}"/>
                </a:ext>
              </a:extLst>
            </p:cNvPr>
            <p:cNvCxnSpPr/>
            <p:nvPr/>
          </p:nvCxnSpPr>
          <p:spPr>
            <a:xfrm>
              <a:off x="2941626" y="2108191"/>
              <a:ext cx="558804" cy="1588"/>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44042" name="群組 32">
            <a:extLst>
              <a:ext uri="{FF2B5EF4-FFF2-40B4-BE49-F238E27FC236}">
                <a16:creationId xmlns:a16="http://schemas.microsoft.com/office/drawing/2014/main" id="{CD4DAE37-2DCA-46FE-96E2-1C5388264257}"/>
              </a:ext>
            </a:extLst>
          </p:cNvPr>
          <p:cNvGrpSpPr>
            <a:grpSpLocks/>
          </p:cNvGrpSpPr>
          <p:nvPr/>
        </p:nvGrpSpPr>
        <p:grpSpPr bwMode="auto">
          <a:xfrm>
            <a:off x="6429375" y="2071688"/>
            <a:ext cx="642938" cy="71437"/>
            <a:chOff x="2857488" y="2071678"/>
            <a:chExt cx="642942" cy="71438"/>
          </a:xfrm>
        </p:grpSpPr>
        <p:sp>
          <p:nvSpPr>
            <p:cNvPr id="34" name="橢圓 33">
              <a:extLst>
                <a:ext uri="{FF2B5EF4-FFF2-40B4-BE49-F238E27FC236}">
                  <a16:creationId xmlns:a16="http://schemas.microsoft.com/office/drawing/2014/main" id="{F238EC7F-07D4-4832-AC97-8E000D5178E9}"/>
                </a:ext>
              </a:extLst>
            </p:cNvPr>
            <p:cNvSpPr/>
            <p:nvPr/>
          </p:nvSpPr>
          <p:spPr>
            <a:xfrm>
              <a:off x="2857488" y="2071678"/>
              <a:ext cx="71438" cy="7143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srgbClr val="FFFFFF"/>
                </a:solidFill>
              </a:endParaRPr>
            </a:p>
          </p:txBody>
        </p:sp>
        <p:cxnSp>
          <p:nvCxnSpPr>
            <p:cNvPr id="35" name="直線單箭頭接點 34">
              <a:extLst>
                <a:ext uri="{FF2B5EF4-FFF2-40B4-BE49-F238E27FC236}">
                  <a16:creationId xmlns:a16="http://schemas.microsoft.com/office/drawing/2014/main" id="{A49E55C3-EC79-4318-B4D9-8542DAD7828B}"/>
                </a:ext>
              </a:extLst>
            </p:cNvPr>
            <p:cNvCxnSpPr/>
            <p:nvPr/>
          </p:nvCxnSpPr>
          <p:spPr>
            <a:xfrm>
              <a:off x="2941627" y="2108191"/>
              <a:ext cx="558803" cy="1588"/>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97" name="矩形 96">
            <a:extLst>
              <a:ext uri="{FF2B5EF4-FFF2-40B4-BE49-F238E27FC236}">
                <a16:creationId xmlns:a16="http://schemas.microsoft.com/office/drawing/2014/main" id="{EDD24DFC-51ED-479B-8F51-7B48619E5492}"/>
              </a:ext>
            </a:extLst>
          </p:cNvPr>
          <p:cNvSpPr/>
          <p:nvPr/>
        </p:nvSpPr>
        <p:spPr>
          <a:xfrm>
            <a:off x="1714500" y="1785938"/>
            <a:ext cx="1214438" cy="642937"/>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srgbClr val="FFFFFF"/>
              </a:solidFill>
            </a:endParaRPr>
          </a:p>
        </p:txBody>
      </p:sp>
      <p:sp>
        <p:nvSpPr>
          <p:cNvPr id="103" name="矩形 102">
            <a:extLst>
              <a:ext uri="{FF2B5EF4-FFF2-40B4-BE49-F238E27FC236}">
                <a16:creationId xmlns:a16="http://schemas.microsoft.com/office/drawing/2014/main" id="{7F0A9B08-515C-40B8-8D98-4E1834095B6B}"/>
              </a:ext>
            </a:extLst>
          </p:cNvPr>
          <p:cNvSpPr/>
          <p:nvPr/>
        </p:nvSpPr>
        <p:spPr>
          <a:xfrm>
            <a:off x="3500438" y="1785938"/>
            <a:ext cx="1214437" cy="642937"/>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srgbClr val="FFFFFF"/>
              </a:solidFill>
            </a:endParaRPr>
          </a:p>
        </p:txBody>
      </p:sp>
      <p:sp>
        <p:nvSpPr>
          <p:cNvPr id="104" name="矩形 103">
            <a:extLst>
              <a:ext uri="{FF2B5EF4-FFF2-40B4-BE49-F238E27FC236}">
                <a16:creationId xmlns:a16="http://schemas.microsoft.com/office/drawing/2014/main" id="{9AC742DA-1F8B-419D-AB50-66E71A604A3A}"/>
              </a:ext>
            </a:extLst>
          </p:cNvPr>
          <p:cNvSpPr/>
          <p:nvPr/>
        </p:nvSpPr>
        <p:spPr>
          <a:xfrm>
            <a:off x="5286375" y="1785938"/>
            <a:ext cx="1214438" cy="642937"/>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srgbClr val="FFFFFF"/>
              </a:solidFill>
            </a:endParaRPr>
          </a:p>
        </p:txBody>
      </p:sp>
      <p:sp>
        <p:nvSpPr>
          <p:cNvPr id="116" name="文字方塊 115">
            <a:extLst>
              <a:ext uri="{FF2B5EF4-FFF2-40B4-BE49-F238E27FC236}">
                <a16:creationId xmlns:a16="http://schemas.microsoft.com/office/drawing/2014/main" id="{C7C2633A-2758-4E95-B02C-E3C420A47DBC}"/>
              </a:ext>
            </a:extLst>
          </p:cNvPr>
          <p:cNvSpPr txBox="1">
            <a:spLocks noChangeArrowheads="1"/>
          </p:cNvSpPr>
          <p:nvPr/>
        </p:nvSpPr>
        <p:spPr bwMode="auto">
          <a:xfrm>
            <a:off x="3500438" y="2428875"/>
            <a:ext cx="9286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zh-TW" i="1">
                <a:ea typeface="Microsoft JhengHei" panose="020B0604030504040204" pitchFamily="34" charset="-120"/>
              </a:rPr>
              <a:t>curr</a:t>
            </a:r>
            <a:endParaRPr lang="zh-TW" altLang="en-US" i="1">
              <a:ea typeface="Microsoft JhengHei" panose="020B0604030504040204" pitchFamily="34" charset="-120"/>
            </a:endParaRPr>
          </a:p>
        </p:txBody>
      </p:sp>
      <p:sp>
        <p:nvSpPr>
          <p:cNvPr id="118" name="文字方塊 117">
            <a:extLst>
              <a:ext uri="{FF2B5EF4-FFF2-40B4-BE49-F238E27FC236}">
                <a16:creationId xmlns:a16="http://schemas.microsoft.com/office/drawing/2014/main" id="{1180434E-B4C3-4ADE-BEDF-307B598EFB30}"/>
              </a:ext>
            </a:extLst>
          </p:cNvPr>
          <p:cNvSpPr txBox="1">
            <a:spLocks noChangeArrowheads="1"/>
          </p:cNvSpPr>
          <p:nvPr/>
        </p:nvSpPr>
        <p:spPr bwMode="auto">
          <a:xfrm>
            <a:off x="1785938" y="2428875"/>
            <a:ext cx="9286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zh-TW" i="1">
                <a:ea typeface="Microsoft JhengHei" panose="020B0604030504040204" pitchFamily="34" charset="-120"/>
              </a:rPr>
              <a:t>curr</a:t>
            </a:r>
            <a:endParaRPr lang="zh-TW" altLang="en-US" i="1">
              <a:ea typeface="Microsoft JhengHei" panose="020B0604030504040204" pitchFamily="34" charset="-120"/>
            </a:endParaRPr>
          </a:p>
        </p:txBody>
      </p:sp>
      <p:sp>
        <p:nvSpPr>
          <p:cNvPr id="119" name="文字方塊 118">
            <a:extLst>
              <a:ext uri="{FF2B5EF4-FFF2-40B4-BE49-F238E27FC236}">
                <a16:creationId xmlns:a16="http://schemas.microsoft.com/office/drawing/2014/main" id="{A848A9F3-6B12-49D7-84C8-25D05E7410F5}"/>
              </a:ext>
            </a:extLst>
          </p:cNvPr>
          <p:cNvSpPr txBox="1">
            <a:spLocks noChangeArrowheads="1"/>
          </p:cNvSpPr>
          <p:nvPr/>
        </p:nvSpPr>
        <p:spPr bwMode="auto">
          <a:xfrm>
            <a:off x="5357813" y="2428875"/>
            <a:ext cx="9286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zh-TW" i="1">
                <a:ea typeface="Microsoft JhengHei" panose="020B0604030504040204" pitchFamily="34" charset="-120"/>
              </a:rPr>
              <a:t>curr</a:t>
            </a:r>
            <a:endParaRPr lang="zh-TW" altLang="en-US" i="1">
              <a:ea typeface="Microsoft JhengHei" panose="020B0604030504040204" pitchFamily="34" charset="-120"/>
            </a:endParaRPr>
          </a:p>
        </p:txBody>
      </p:sp>
      <p:grpSp>
        <p:nvGrpSpPr>
          <p:cNvPr id="17" name="群組 3">
            <a:extLst>
              <a:ext uri="{FF2B5EF4-FFF2-40B4-BE49-F238E27FC236}">
                <a16:creationId xmlns:a16="http://schemas.microsoft.com/office/drawing/2014/main" id="{C1543044-F185-4515-8583-FA45BFB6703C}"/>
              </a:ext>
            </a:extLst>
          </p:cNvPr>
          <p:cNvGrpSpPr>
            <a:grpSpLocks/>
          </p:cNvGrpSpPr>
          <p:nvPr/>
        </p:nvGrpSpPr>
        <p:grpSpPr bwMode="auto">
          <a:xfrm>
            <a:off x="4429125" y="2786063"/>
            <a:ext cx="1227138" cy="642937"/>
            <a:chOff x="1928791" y="2571744"/>
            <a:chExt cx="1500195" cy="785818"/>
          </a:xfrm>
        </p:grpSpPr>
        <p:sp>
          <p:nvSpPr>
            <p:cNvPr id="89" name="矩形 88">
              <a:extLst>
                <a:ext uri="{FF2B5EF4-FFF2-40B4-BE49-F238E27FC236}">
                  <a16:creationId xmlns:a16="http://schemas.microsoft.com/office/drawing/2014/main" id="{D4997FB9-57E8-4B53-9243-7DC7772123CD}"/>
                </a:ext>
              </a:extLst>
            </p:cNvPr>
            <p:cNvSpPr/>
            <p:nvPr/>
          </p:nvSpPr>
          <p:spPr>
            <a:xfrm>
              <a:off x="1928791" y="2571744"/>
              <a:ext cx="999483" cy="785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a:solidFill>
                    <a:srgbClr val="FFFFFF"/>
                  </a:solidFill>
                </a:rPr>
                <a:t>EAT</a:t>
              </a:r>
              <a:endParaRPr lang="zh-TW" altLang="en-US">
                <a:solidFill>
                  <a:srgbClr val="FFFFFF"/>
                </a:solidFill>
              </a:endParaRPr>
            </a:p>
          </p:txBody>
        </p:sp>
        <p:sp>
          <p:nvSpPr>
            <p:cNvPr id="90" name="矩形 89">
              <a:extLst>
                <a:ext uri="{FF2B5EF4-FFF2-40B4-BE49-F238E27FC236}">
                  <a16:creationId xmlns:a16="http://schemas.microsoft.com/office/drawing/2014/main" id="{967FC4E8-88B3-4B1E-B391-C1BCD750DDD8}"/>
                </a:ext>
              </a:extLst>
            </p:cNvPr>
            <p:cNvSpPr/>
            <p:nvPr/>
          </p:nvSpPr>
          <p:spPr>
            <a:xfrm>
              <a:off x="2928274" y="2571744"/>
              <a:ext cx="500712" cy="785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srgbClr val="FFFFFF"/>
                </a:solidFill>
              </a:endParaRPr>
            </a:p>
          </p:txBody>
        </p:sp>
      </p:grpSp>
      <p:grpSp>
        <p:nvGrpSpPr>
          <p:cNvPr id="18" name="群組 3">
            <a:extLst>
              <a:ext uri="{FF2B5EF4-FFF2-40B4-BE49-F238E27FC236}">
                <a16:creationId xmlns:a16="http://schemas.microsoft.com/office/drawing/2014/main" id="{16567767-2191-4140-AA23-5DB808A0C666}"/>
              </a:ext>
            </a:extLst>
          </p:cNvPr>
          <p:cNvGrpSpPr>
            <a:grpSpLocks/>
          </p:cNvGrpSpPr>
          <p:nvPr/>
        </p:nvGrpSpPr>
        <p:grpSpPr bwMode="auto">
          <a:xfrm>
            <a:off x="4429125" y="2786063"/>
            <a:ext cx="1227138" cy="642937"/>
            <a:chOff x="1928791" y="2571744"/>
            <a:chExt cx="1500195" cy="785818"/>
          </a:xfrm>
        </p:grpSpPr>
        <p:sp>
          <p:nvSpPr>
            <p:cNvPr id="145" name="矩形 144">
              <a:extLst>
                <a:ext uri="{FF2B5EF4-FFF2-40B4-BE49-F238E27FC236}">
                  <a16:creationId xmlns:a16="http://schemas.microsoft.com/office/drawing/2014/main" id="{378F11A4-E201-4588-9154-D1292FBDC3B7}"/>
                </a:ext>
              </a:extLst>
            </p:cNvPr>
            <p:cNvSpPr/>
            <p:nvPr/>
          </p:nvSpPr>
          <p:spPr>
            <a:xfrm>
              <a:off x="1928791" y="2571744"/>
              <a:ext cx="999483" cy="785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a:solidFill>
                    <a:srgbClr val="FFFFFF"/>
                  </a:solidFill>
                </a:rPr>
                <a:t>EAT</a:t>
              </a:r>
              <a:endParaRPr lang="zh-TW" altLang="en-US">
                <a:solidFill>
                  <a:srgbClr val="FFFFFF"/>
                </a:solidFill>
              </a:endParaRPr>
            </a:p>
          </p:txBody>
        </p:sp>
        <p:sp>
          <p:nvSpPr>
            <p:cNvPr id="146" name="矩形 145">
              <a:extLst>
                <a:ext uri="{FF2B5EF4-FFF2-40B4-BE49-F238E27FC236}">
                  <a16:creationId xmlns:a16="http://schemas.microsoft.com/office/drawing/2014/main" id="{C995D32C-476B-4735-9AE8-713928B23537}"/>
                </a:ext>
              </a:extLst>
            </p:cNvPr>
            <p:cNvSpPr/>
            <p:nvPr/>
          </p:nvSpPr>
          <p:spPr>
            <a:xfrm>
              <a:off x="2928274" y="2571744"/>
              <a:ext cx="500712" cy="785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a:solidFill>
                    <a:srgbClr val="FFFFFF"/>
                  </a:solidFill>
                </a:rPr>
                <a:t>4</a:t>
              </a:r>
              <a:endParaRPr lang="zh-TW" altLang="en-US">
                <a:solidFill>
                  <a:srgbClr val="FFFFFF"/>
                </a:solidFill>
              </a:endParaRPr>
            </a:p>
          </p:txBody>
        </p:sp>
      </p:grpSp>
      <p:grpSp>
        <p:nvGrpSpPr>
          <p:cNvPr id="19" name="群組 138">
            <a:extLst>
              <a:ext uri="{FF2B5EF4-FFF2-40B4-BE49-F238E27FC236}">
                <a16:creationId xmlns:a16="http://schemas.microsoft.com/office/drawing/2014/main" id="{869D9626-B2CD-4B4D-93F8-27056F6332F6}"/>
              </a:ext>
            </a:extLst>
          </p:cNvPr>
          <p:cNvGrpSpPr>
            <a:grpSpLocks/>
          </p:cNvGrpSpPr>
          <p:nvPr/>
        </p:nvGrpSpPr>
        <p:grpSpPr bwMode="auto">
          <a:xfrm>
            <a:off x="4929188" y="2214563"/>
            <a:ext cx="500062" cy="928687"/>
            <a:chOff x="7786710" y="2071678"/>
            <a:chExt cx="928694" cy="1428760"/>
          </a:xfrm>
        </p:grpSpPr>
        <p:sp>
          <p:nvSpPr>
            <p:cNvPr id="137" name="弧形 136">
              <a:extLst>
                <a:ext uri="{FF2B5EF4-FFF2-40B4-BE49-F238E27FC236}">
                  <a16:creationId xmlns:a16="http://schemas.microsoft.com/office/drawing/2014/main" id="{88DFECB9-5257-4A39-BD4B-90BCA2E63588}"/>
                </a:ext>
              </a:extLst>
            </p:cNvPr>
            <p:cNvSpPr/>
            <p:nvPr/>
          </p:nvSpPr>
          <p:spPr>
            <a:xfrm>
              <a:off x="7786710" y="2714009"/>
              <a:ext cx="928694" cy="786429"/>
            </a:xfrm>
            <a:prstGeom prst="arc">
              <a:avLst>
                <a:gd name="adj1" fmla="val 16214480"/>
                <a:gd name="adj2" fmla="val 0"/>
              </a:avLst>
            </a:prstGeom>
            <a:ln w="34925">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TW" altLang="en-US"/>
            </a:p>
          </p:txBody>
        </p:sp>
        <p:sp>
          <p:nvSpPr>
            <p:cNvPr id="138" name="弧形 137">
              <a:extLst>
                <a:ext uri="{FF2B5EF4-FFF2-40B4-BE49-F238E27FC236}">
                  <a16:creationId xmlns:a16="http://schemas.microsoft.com/office/drawing/2014/main" id="{BDB1BA8C-A062-4DE5-AF8A-0ECF3E3E696A}"/>
                </a:ext>
              </a:extLst>
            </p:cNvPr>
            <p:cNvSpPr/>
            <p:nvPr/>
          </p:nvSpPr>
          <p:spPr>
            <a:xfrm flipH="1">
              <a:off x="8001930" y="2071678"/>
              <a:ext cx="580804" cy="632562"/>
            </a:xfrm>
            <a:prstGeom prst="arc">
              <a:avLst>
                <a:gd name="adj1" fmla="val 15092336"/>
                <a:gd name="adj2" fmla="val 5115386"/>
              </a:avLst>
            </a:prstGeom>
            <a:ln w="34925">
              <a:solidFill>
                <a:schemeClr val="tx1"/>
              </a:solidFill>
              <a:headEnd type="stealth"/>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TW" altLang="en-US"/>
            </a:p>
          </p:txBody>
        </p:sp>
      </p:grpSp>
      <p:grpSp>
        <p:nvGrpSpPr>
          <p:cNvPr id="20" name="群組 6">
            <a:extLst>
              <a:ext uri="{FF2B5EF4-FFF2-40B4-BE49-F238E27FC236}">
                <a16:creationId xmlns:a16="http://schemas.microsoft.com/office/drawing/2014/main" id="{91ED147C-A77A-4F4F-A7FC-A7EF194B5298}"/>
              </a:ext>
            </a:extLst>
          </p:cNvPr>
          <p:cNvGrpSpPr>
            <a:grpSpLocks/>
          </p:cNvGrpSpPr>
          <p:nvPr/>
        </p:nvGrpSpPr>
        <p:grpSpPr bwMode="auto">
          <a:xfrm>
            <a:off x="3500438" y="1785938"/>
            <a:ext cx="1227137" cy="642937"/>
            <a:chOff x="1928794" y="2571744"/>
            <a:chExt cx="1500198" cy="785818"/>
          </a:xfrm>
        </p:grpSpPr>
        <p:sp>
          <p:nvSpPr>
            <p:cNvPr id="148" name="矩形 147">
              <a:extLst>
                <a:ext uri="{FF2B5EF4-FFF2-40B4-BE49-F238E27FC236}">
                  <a16:creationId xmlns:a16="http://schemas.microsoft.com/office/drawing/2014/main" id="{DE0A4227-B6CA-436D-A064-E28733EB62A5}"/>
                </a:ext>
              </a:extLst>
            </p:cNvPr>
            <p:cNvSpPr/>
            <p:nvPr/>
          </p:nvSpPr>
          <p:spPr>
            <a:xfrm>
              <a:off x="1928794" y="2571744"/>
              <a:ext cx="999485" cy="785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a:solidFill>
                    <a:srgbClr val="FFFFFF"/>
                  </a:solidFill>
                </a:rPr>
                <a:t>CAT</a:t>
              </a:r>
              <a:endParaRPr lang="zh-TW" altLang="en-US">
                <a:solidFill>
                  <a:srgbClr val="FFFFFF"/>
                </a:solidFill>
              </a:endParaRPr>
            </a:p>
          </p:txBody>
        </p:sp>
        <p:sp>
          <p:nvSpPr>
            <p:cNvPr id="149" name="矩形 148">
              <a:extLst>
                <a:ext uri="{FF2B5EF4-FFF2-40B4-BE49-F238E27FC236}">
                  <a16:creationId xmlns:a16="http://schemas.microsoft.com/office/drawing/2014/main" id="{D5674216-9492-469E-A41C-76DAF07F77C4}"/>
                </a:ext>
              </a:extLst>
            </p:cNvPr>
            <p:cNvSpPr/>
            <p:nvPr/>
          </p:nvSpPr>
          <p:spPr>
            <a:xfrm>
              <a:off x="2928279" y="2571744"/>
              <a:ext cx="500713" cy="785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a:solidFill>
                    <a:srgbClr val="FFFFFF"/>
                  </a:solidFill>
                </a:rPr>
                <a:t>6</a:t>
              </a:r>
              <a:endParaRPr lang="zh-TW" altLang="en-US">
                <a:solidFill>
                  <a:srgbClr val="FFFFFF"/>
                </a:solidFill>
              </a:endParaRPr>
            </a:p>
          </p:txBody>
        </p:sp>
      </p:grpSp>
      <p:cxnSp>
        <p:nvCxnSpPr>
          <p:cNvPr id="155" name="圖案 154">
            <a:extLst>
              <a:ext uri="{FF2B5EF4-FFF2-40B4-BE49-F238E27FC236}">
                <a16:creationId xmlns:a16="http://schemas.microsoft.com/office/drawing/2014/main" id="{E832D0E6-1120-4940-9D3B-514888A69CD0}"/>
              </a:ext>
            </a:extLst>
          </p:cNvPr>
          <p:cNvCxnSpPr>
            <a:stCxn id="149" idx="2"/>
            <a:endCxn id="145" idx="1"/>
          </p:cNvCxnSpPr>
          <p:nvPr/>
        </p:nvCxnSpPr>
        <p:spPr>
          <a:xfrm rot="5400000">
            <a:off x="4137025" y="2720975"/>
            <a:ext cx="677863" cy="93663"/>
          </a:xfrm>
          <a:prstGeom prst="bentConnector4">
            <a:avLst>
              <a:gd name="adj1" fmla="val 26316"/>
              <a:gd name="adj2" fmla="val 342755"/>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5" name="文字方塊 114">
            <a:extLst>
              <a:ext uri="{FF2B5EF4-FFF2-40B4-BE49-F238E27FC236}">
                <a16:creationId xmlns:a16="http://schemas.microsoft.com/office/drawing/2014/main" id="{DDAB4A57-5AF2-46A9-97E5-C909B1CC37D0}"/>
              </a:ext>
            </a:extLst>
          </p:cNvPr>
          <p:cNvSpPr txBox="1">
            <a:spLocks noChangeArrowheads="1"/>
          </p:cNvSpPr>
          <p:nvPr/>
        </p:nvSpPr>
        <p:spPr bwMode="auto">
          <a:xfrm>
            <a:off x="1643063" y="1428750"/>
            <a:ext cx="1285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zh-TW" i="1">
                <a:ea typeface="Microsoft JhengHei" panose="020B0604030504040204" pitchFamily="34" charset="-120"/>
              </a:rPr>
              <a:t>previous</a:t>
            </a:r>
            <a:endParaRPr lang="zh-TW" altLang="en-US" i="1">
              <a:ea typeface="Microsoft JhengHei" panose="020B0604030504040204" pitchFamily="34" charset="-120"/>
            </a:endParaRPr>
          </a:p>
        </p:txBody>
      </p:sp>
      <p:sp>
        <p:nvSpPr>
          <p:cNvPr id="117" name="文字方塊 116">
            <a:extLst>
              <a:ext uri="{FF2B5EF4-FFF2-40B4-BE49-F238E27FC236}">
                <a16:creationId xmlns:a16="http://schemas.microsoft.com/office/drawing/2014/main" id="{3330E826-58C9-4354-855C-51E42D96EF11}"/>
              </a:ext>
            </a:extLst>
          </p:cNvPr>
          <p:cNvSpPr txBox="1">
            <a:spLocks noChangeArrowheads="1"/>
          </p:cNvSpPr>
          <p:nvPr/>
        </p:nvSpPr>
        <p:spPr bwMode="auto">
          <a:xfrm>
            <a:off x="3429000" y="1428750"/>
            <a:ext cx="1285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zh-TW" i="1">
                <a:ea typeface="Microsoft JhengHei" panose="020B0604030504040204" pitchFamily="34" charset="-120"/>
              </a:rPr>
              <a:t>previous</a:t>
            </a:r>
            <a:endParaRPr lang="zh-TW" altLang="en-US" i="1">
              <a:ea typeface="Microsoft JhengHei" panose="020B0604030504040204" pitchFamily="34" charset="-120"/>
            </a:endParaRPr>
          </a:p>
        </p:txBody>
      </p:sp>
      <p:sp>
        <p:nvSpPr>
          <p:cNvPr id="121" name="圓角矩形 120">
            <a:extLst>
              <a:ext uri="{FF2B5EF4-FFF2-40B4-BE49-F238E27FC236}">
                <a16:creationId xmlns:a16="http://schemas.microsoft.com/office/drawing/2014/main" id="{DA394264-6AB9-495F-8CD1-7299BEAC6177}"/>
              </a:ext>
            </a:extLst>
          </p:cNvPr>
          <p:cNvSpPr/>
          <p:nvPr/>
        </p:nvSpPr>
        <p:spPr>
          <a:xfrm>
            <a:off x="1214438" y="3714750"/>
            <a:ext cx="6643687" cy="2928938"/>
          </a:xfrm>
          <a:prstGeom prst="roundRect">
            <a:avLst>
              <a:gd name="adj" fmla="val 2861"/>
            </a:avLst>
          </a:prstGeom>
        </p:spPr>
        <p:style>
          <a:lnRef idx="1">
            <a:schemeClr val="accent1"/>
          </a:lnRef>
          <a:fillRef idx="2">
            <a:schemeClr val="accent1"/>
          </a:fillRef>
          <a:effectRef idx="1">
            <a:schemeClr val="accent1"/>
          </a:effectRef>
          <a:fontRef idx="minor">
            <a:schemeClr val="dk1"/>
          </a:fontRef>
        </p:style>
        <p:txBody>
          <a:bodyPr anchor="ctr"/>
          <a:lstStyle/>
          <a:p>
            <a:pPr fontAlgn="auto">
              <a:spcBef>
                <a:spcPts val="0"/>
              </a:spcBef>
              <a:spcAft>
                <a:spcPts val="0"/>
              </a:spcAft>
              <a:defRPr/>
            </a:pPr>
            <a:r>
              <a:rPr lang="en-US" altLang="zh-TW" sz="1400" dirty="0"/>
              <a:t>03	       </a:t>
            </a:r>
            <a:r>
              <a:rPr lang="en-US" altLang="zh-TW" sz="1400" i="1" dirty="0" err="1"/>
              <a:t>curr</a:t>
            </a:r>
            <a:r>
              <a:rPr lang="en-US" altLang="zh-TW" sz="1400" i="1" dirty="0"/>
              <a:t> = head;</a:t>
            </a:r>
          </a:p>
          <a:p>
            <a:pPr fontAlgn="auto">
              <a:spcBef>
                <a:spcPts val="0"/>
              </a:spcBef>
              <a:spcAft>
                <a:spcPts val="0"/>
              </a:spcAft>
              <a:defRPr/>
            </a:pPr>
            <a:r>
              <a:rPr lang="en-US" altLang="zh-TW" sz="1400" dirty="0"/>
              <a:t>04	       </a:t>
            </a:r>
            <a:r>
              <a:rPr lang="en-US" altLang="zh-TW" sz="1400" b="1" dirty="0"/>
              <a:t>while</a:t>
            </a:r>
            <a:r>
              <a:rPr lang="en-US" altLang="zh-TW" sz="1400" dirty="0"/>
              <a:t> (</a:t>
            </a:r>
            <a:r>
              <a:rPr lang="en-US" altLang="zh-TW" sz="1400" i="1" dirty="0" err="1"/>
              <a:t>curr</a:t>
            </a:r>
            <a:r>
              <a:rPr lang="en-US" altLang="zh-TW" sz="1400" dirty="0"/>
              <a:t> != NULL)       </a:t>
            </a:r>
          </a:p>
          <a:p>
            <a:pPr fontAlgn="auto">
              <a:spcBef>
                <a:spcPts val="0"/>
              </a:spcBef>
              <a:spcAft>
                <a:spcPts val="0"/>
              </a:spcAft>
              <a:defRPr/>
            </a:pPr>
            <a:r>
              <a:rPr lang="en-US" altLang="zh-TW" sz="1400" dirty="0"/>
              <a:t>05	       {</a:t>
            </a:r>
          </a:p>
          <a:p>
            <a:pPr fontAlgn="auto">
              <a:spcBef>
                <a:spcPts val="0"/>
              </a:spcBef>
              <a:spcAft>
                <a:spcPts val="0"/>
              </a:spcAft>
              <a:defRPr/>
            </a:pPr>
            <a:r>
              <a:rPr lang="en-US" altLang="zh-TW" sz="1400" dirty="0"/>
              <a:t>06	               </a:t>
            </a:r>
            <a:r>
              <a:rPr lang="en-US" altLang="zh-TW" sz="1400" b="1" dirty="0"/>
              <a:t>if</a:t>
            </a:r>
            <a:r>
              <a:rPr lang="en-US" altLang="zh-TW" sz="1400" dirty="0"/>
              <a:t> (</a:t>
            </a:r>
            <a:r>
              <a:rPr lang="en-US" altLang="zh-TW" sz="1400" i="1" dirty="0" err="1"/>
              <a:t>curr</a:t>
            </a:r>
            <a:r>
              <a:rPr lang="en-US" altLang="zh-TW" sz="1400" dirty="0"/>
              <a:t>-&gt;</a:t>
            </a:r>
            <a:r>
              <a:rPr lang="en-US" altLang="zh-TW" sz="1400" i="1" dirty="0"/>
              <a:t>data</a:t>
            </a:r>
            <a:r>
              <a:rPr lang="en-US" altLang="zh-TW" sz="1400" dirty="0"/>
              <a:t> &gt;= </a:t>
            </a:r>
            <a:r>
              <a:rPr lang="en-US" altLang="zh-TW" sz="1400" i="1" dirty="0"/>
              <a:t>value</a:t>
            </a:r>
            <a:r>
              <a:rPr lang="en-US" altLang="zh-TW" sz="1400" dirty="0"/>
              <a:t>)</a:t>
            </a:r>
          </a:p>
          <a:p>
            <a:pPr fontAlgn="auto">
              <a:spcBef>
                <a:spcPts val="0"/>
              </a:spcBef>
              <a:spcAft>
                <a:spcPts val="0"/>
              </a:spcAft>
              <a:defRPr/>
            </a:pPr>
            <a:r>
              <a:rPr lang="en-US" altLang="zh-TW" sz="1400" dirty="0"/>
              <a:t>07	               {</a:t>
            </a:r>
          </a:p>
          <a:p>
            <a:pPr fontAlgn="auto">
              <a:spcBef>
                <a:spcPts val="0"/>
              </a:spcBef>
              <a:spcAft>
                <a:spcPts val="0"/>
              </a:spcAft>
              <a:defRPr/>
            </a:pPr>
            <a:r>
              <a:rPr lang="en-US" altLang="zh-TW" sz="1400" dirty="0"/>
              <a:t>08	                     </a:t>
            </a:r>
            <a:r>
              <a:rPr lang="en-US" altLang="zh-TW" sz="1400" b="1" dirty="0"/>
              <a:t>Struct </a:t>
            </a:r>
            <a:r>
              <a:rPr lang="en-US" altLang="zh-TW" sz="1400" dirty="0"/>
              <a:t> </a:t>
            </a:r>
            <a:r>
              <a:rPr lang="en-US" altLang="zh-TW" sz="1400" i="1" dirty="0"/>
              <a:t>node</a:t>
            </a:r>
            <a:r>
              <a:rPr lang="en-US" altLang="zh-TW" sz="1400" dirty="0"/>
              <a:t> *</a:t>
            </a:r>
            <a:r>
              <a:rPr lang="en-US" altLang="zh-TW" sz="1400" i="1" dirty="0"/>
              <a:t>a</a:t>
            </a:r>
            <a:r>
              <a:rPr lang="en-US" altLang="zh-TW" sz="1400" dirty="0"/>
              <a:t> = malloc(</a:t>
            </a:r>
            <a:r>
              <a:rPr lang="en-US" altLang="zh-TW" sz="1400" b="1" dirty="0" err="1"/>
              <a:t>Sizeof</a:t>
            </a:r>
            <a:r>
              <a:rPr lang="en-US" altLang="zh-TW" sz="1400" b="1" dirty="0"/>
              <a:t>( Struct </a:t>
            </a:r>
            <a:r>
              <a:rPr lang="en-US" altLang="zh-TW" sz="1400" dirty="0"/>
              <a:t>node));</a:t>
            </a:r>
          </a:p>
          <a:p>
            <a:pPr fontAlgn="auto">
              <a:spcBef>
                <a:spcPts val="0"/>
              </a:spcBef>
              <a:spcAft>
                <a:spcPts val="0"/>
              </a:spcAft>
              <a:defRPr/>
            </a:pPr>
            <a:r>
              <a:rPr lang="en-US" altLang="zh-TW" sz="1400" dirty="0"/>
              <a:t>09	                      </a:t>
            </a:r>
            <a:r>
              <a:rPr lang="en-US" altLang="zh-TW" sz="1400" i="1" dirty="0"/>
              <a:t>a</a:t>
            </a:r>
            <a:r>
              <a:rPr lang="en-US" altLang="zh-TW" sz="1400" dirty="0"/>
              <a:t>-&gt;</a:t>
            </a:r>
            <a:r>
              <a:rPr lang="en-US" altLang="zh-TW" sz="1400" i="1" dirty="0"/>
              <a:t>next</a:t>
            </a:r>
            <a:r>
              <a:rPr lang="en-US" altLang="zh-TW" sz="1400" dirty="0"/>
              <a:t> = </a:t>
            </a:r>
            <a:r>
              <a:rPr lang="en-US" altLang="zh-TW" sz="1400" i="1" dirty="0" err="1"/>
              <a:t>curr</a:t>
            </a:r>
            <a:r>
              <a:rPr lang="en-US" altLang="zh-TW" sz="1400" dirty="0"/>
              <a:t>;</a:t>
            </a:r>
          </a:p>
          <a:p>
            <a:pPr marL="342900" indent="-342900" fontAlgn="auto">
              <a:spcBef>
                <a:spcPts val="0"/>
              </a:spcBef>
              <a:spcAft>
                <a:spcPts val="0"/>
              </a:spcAft>
              <a:defRPr/>
            </a:pPr>
            <a:r>
              <a:rPr lang="en-US" altLang="zh-TW" sz="1400" dirty="0"/>
              <a:t>10</a:t>
            </a:r>
            <a:r>
              <a:rPr lang="en-US" altLang="zh-TW" sz="1400" i="1" dirty="0"/>
              <a:t>                              previous</a:t>
            </a:r>
            <a:r>
              <a:rPr lang="en-US" altLang="zh-TW" sz="1400" dirty="0"/>
              <a:t>-&gt;</a:t>
            </a:r>
            <a:r>
              <a:rPr lang="en-US" altLang="zh-TW" sz="1400" i="1" dirty="0"/>
              <a:t>next</a:t>
            </a:r>
            <a:r>
              <a:rPr lang="en-US" altLang="zh-TW" sz="1400" dirty="0"/>
              <a:t> = </a:t>
            </a:r>
            <a:r>
              <a:rPr lang="en-US" altLang="zh-TW" sz="1400" i="1" dirty="0"/>
              <a:t>a</a:t>
            </a:r>
            <a:r>
              <a:rPr lang="en-US" altLang="zh-TW" sz="1400" dirty="0"/>
              <a:t>;</a:t>
            </a:r>
          </a:p>
          <a:p>
            <a:pPr marL="342900" indent="-342900" fontAlgn="auto">
              <a:spcBef>
                <a:spcPts val="0"/>
              </a:spcBef>
              <a:spcAft>
                <a:spcPts val="0"/>
              </a:spcAft>
              <a:defRPr/>
            </a:pPr>
            <a:r>
              <a:rPr lang="en-US" altLang="zh-TW" sz="1400" dirty="0"/>
              <a:t>11                                     </a:t>
            </a:r>
            <a:r>
              <a:rPr lang="en-US" altLang="zh-TW" sz="1400" b="1" dirty="0"/>
              <a:t>break</a:t>
            </a:r>
            <a:r>
              <a:rPr lang="en-US" altLang="zh-TW" sz="1400" dirty="0"/>
              <a:t>;</a:t>
            </a:r>
          </a:p>
          <a:p>
            <a:pPr fontAlgn="auto">
              <a:spcBef>
                <a:spcPts val="0"/>
              </a:spcBef>
              <a:spcAft>
                <a:spcPts val="0"/>
              </a:spcAft>
              <a:defRPr/>
            </a:pPr>
            <a:r>
              <a:rPr lang="en-US" altLang="zh-TW" sz="1400" dirty="0"/>
              <a:t>12	               }</a:t>
            </a:r>
          </a:p>
          <a:p>
            <a:pPr fontAlgn="auto">
              <a:spcBef>
                <a:spcPts val="0"/>
              </a:spcBef>
              <a:spcAft>
                <a:spcPts val="0"/>
              </a:spcAft>
              <a:defRPr/>
            </a:pPr>
            <a:r>
              <a:rPr lang="en-US" altLang="zh-TW" sz="1400" dirty="0"/>
              <a:t>13	               </a:t>
            </a:r>
            <a:r>
              <a:rPr lang="en-US" altLang="zh-TW" sz="1400" i="1" dirty="0"/>
              <a:t>previous</a:t>
            </a:r>
            <a:r>
              <a:rPr lang="en-US" altLang="zh-TW" sz="1400" dirty="0"/>
              <a:t> = </a:t>
            </a:r>
            <a:r>
              <a:rPr lang="en-US" altLang="zh-TW" sz="1400" i="1" dirty="0" err="1"/>
              <a:t>curr</a:t>
            </a:r>
            <a:r>
              <a:rPr lang="en-US" altLang="zh-TW" sz="1400" dirty="0"/>
              <a:t>;</a:t>
            </a:r>
          </a:p>
          <a:p>
            <a:pPr fontAlgn="auto">
              <a:spcBef>
                <a:spcPts val="0"/>
              </a:spcBef>
              <a:spcAft>
                <a:spcPts val="0"/>
              </a:spcAft>
              <a:defRPr/>
            </a:pPr>
            <a:r>
              <a:rPr lang="en-US" altLang="zh-TW" sz="1400" dirty="0"/>
              <a:t>14	               </a:t>
            </a:r>
            <a:r>
              <a:rPr lang="en-US" altLang="zh-TW" sz="1400" i="1" dirty="0" err="1"/>
              <a:t>curr</a:t>
            </a:r>
            <a:r>
              <a:rPr lang="en-US" altLang="zh-TW" sz="1400" dirty="0"/>
              <a:t> = </a:t>
            </a:r>
            <a:r>
              <a:rPr lang="en-US" altLang="zh-TW" sz="1400" i="1" dirty="0" err="1"/>
              <a:t>curr</a:t>
            </a:r>
            <a:r>
              <a:rPr lang="en-US" altLang="zh-TW" sz="1400" dirty="0"/>
              <a:t>-&gt;</a:t>
            </a:r>
            <a:r>
              <a:rPr lang="en-US" altLang="zh-TW" sz="1400" i="1" dirty="0"/>
              <a:t>next</a:t>
            </a:r>
            <a:r>
              <a:rPr lang="en-US" altLang="zh-TW" sz="1400" dirty="0"/>
              <a:t>;</a:t>
            </a:r>
          </a:p>
          <a:p>
            <a:pPr fontAlgn="auto">
              <a:spcBef>
                <a:spcPts val="0"/>
              </a:spcBef>
              <a:spcAft>
                <a:spcPts val="0"/>
              </a:spcAft>
              <a:defRPr/>
            </a:pPr>
            <a:r>
              <a:rPr lang="en-US" altLang="zh-TW" sz="1400" dirty="0"/>
              <a:t>15	       }</a:t>
            </a:r>
          </a:p>
        </p:txBody>
      </p:sp>
      <p:sp>
        <p:nvSpPr>
          <p:cNvPr id="122" name="文字方塊 121">
            <a:extLst>
              <a:ext uri="{FF2B5EF4-FFF2-40B4-BE49-F238E27FC236}">
                <a16:creationId xmlns:a16="http://schemas.microsoft.com/office/drawing/2014/main" id="{85DDD943-FB30-499C-BBD7-255443BEDCA8}"/>
              </a:ext>
            </a:extLst>
          </p:cNvPr>
          <p:cNvSpPr txBox="1">
            <a:spLocks noChangeArrowheads="1"/>
          </p:cNvSpPr>
          <p:nvPr/>
        </p:nvSpPr>
        <p:spPr bwMode="auto">
          <a:xfrm>
            <a:off x="3643313" y="2928938"/>
            <a:ext cx="571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zh-TW" i="1">
                <a:ea typeface="Microsoft JhengHei" panose="020B0604030504040204" pitchFamily="34" charset="-120"/>
              </a:rPr>
              <a:t>a</a:t>
            </a:r>
            <a:endParaRPr lang="zh-TW" altLang="en-US" i="1">
              <a:ea typeface="Microsoft JhengHei" panose="020B0604030504040204" pitchFamily="34" charset="-120"/>
            </a:endParaRPr>
          </a:p>
        </p:txBody>
      </p:sp>
      <p:sp>
        <p:nvSpPr>
          <p:cNvPr id="123" name="向右箭號 122">
            <a:extLst>
              <a:ext uri="{FF2B5EF4-FFF2-40B4-BE49-F238E27FC236}">
                <a16:creationId xmlns:a16="http://schemas.microsoft.com/office/drawing/2014/main" id="{761D3C0A-7021-4154-A58B-99B4F1CF735D}"/>
              </a:ext>
            </a:extLst>
          </p:cNvPr>
          <p:cNvSpPr/>
          <p:nvPr/>
        </p:nvSpPr>
        <p:spPr>
          <a:xfrm>
            <a:off x="857250" y="3786188"/>
            <a:ext cx="214313" cy="142875"/>
          </a:xfrm>
          <a:prstGeom prst="rightArrow">
            <a:avLst/>
          </a:prstGeom>
        </p:spPr>
        <p:style>
          <a:lnRef idx="3">
            <a:schemeClr val="lt1"/>
          </a:lnRef>
          <a:fillRef idx="1">
            <a:schemeClr val="accent2"/>
          </a:fillRef>
          <a:effectRef idx="1">
            <a:schemeClr val="accent2"/>
          </a:effectRef>
          <a:fontRef idx="minor">
            <a:schemeClr val="lt1"/>
          </a:fontRef>
        </p:style>
        <p:txBody>
          <a:bodyPr anchor="ctr"/>
          <a:lstStyle/>
          <a:p>
            <a:pPr algn="ctr">
              <a:defRPr/>
            </a:pPr>
            <a:endParaRPr lang="zh-TW" altLang="en-US">
              <a:solidFill>
                <a:srgbClr val="FFFFFF"/>
              </a:solidFill>
            </a:endParaRPr>
          </a:p>
        </p:txBody>
      </p:sp>
      <p:sp>
        <p:nvSpPr>
          <p:cNvPr id="127" name="向右箭號 126">
            <a:extLst>
              <a:ext uri="{FF2B5EF4-FFF2-40B4-BE49-F238E27FC236}">
                <a16:creationId xmlns:a16="http://schemas.microsoft.com/office/drawing/2014/main" id="{F77888A2-ECB2-487A-A5C3-4C2A06C5BEEC}"/>
              </a:ext>
            </a:extLst>
          </p:cNvPr>
          <p:cNvSpPr/>
          <p:nvPr/>
        </p:nvSpPr>
        <p:spPr>
          <a:xfrm>
            <a:off x="857250" y="4000500"/>
            <a:ext cx="214313" cy="142875"/>
          </a:xfrm>
          <a:prstGeom prst="rightArrow">
            <a:avLst/>
          </a:prstGeom>
        </p:spPr>
        <p:style>
          <a:lnRef idx="3">
            <a:schemeClr val="lt1"/>
          </a:lnRef>
          <a:fillRef idx="1">
            <a:schemeClr val="accent2"/>
          </a:fillRef>
          <a:effectRef idx="1">
            <a:schemeClr val="accent2"/>
          </a:effectRef>
          <a:fontRef idx="minor">
            <a:schemeClr val="lt1"/>
          </a:fontRef>
        </p:style>
        <p:txBody>
          <a:bodyPr anchor="ctr"/>
          <a:lstStyle/>
          <a:p>
            <a:pPr algn="ctr">
              <a:defRPr/>
            </a:pPr>
            <a:endParaRPr lang="zh-TW" altLang="en-US">
              <a:solidFill>
                <a:srgbClr val="FFFFFF"/>
              </a:solidFill>
            </a:endParaRPr>
          </a:p>
        </p:txBody>
      </p:sp>
      <p:sp>
        <p:nvSpPr>
          <p:cNvPr id="132" name="向右箭號 131">
            <a:extLst>
              <a:ext uri="{FF2B5EF4-FFF2-40B4-BE49-F238E27FC236}">
                <a16:creationId xmlns:a16="http://schemas.microsoft.com/office/drawing/2014/main" id="{AEF89109-D078-48E5-BEFE-7F72CF87C722}"/>
              </a:ext>
            </a:extLst>
          </p:cNvPr>
          <p:cNvSpPr/>
          <p:nvPr/>
        </p:nvSpPr>
        <p:spPr>
          <a:xfrm>
            <a:off x="857250" y="4429125"/>
            <a:ext cx="214313" cy="142875"/>
          </a:xfrm>
          <a:prstGeom prst="rightArrow">
            <a:avLst/>
          </a:prstGeom>
        </p:spPr>
        <p:style>
          <a:lnRef idx="3">
            <a:schemeClr val="lt1"/>
          </a:lnRef>
          <a:fillRef idx="1">
            <a:schemeClr val="accent2"/>
          </a:fillRef>
          <a:effectRef idx="1">
            <a:schemeClr val="accent2"/>
          </a:effectRef>
          <a:fontRef idx="minor">
            <a:schemeClr val="lt1"/>
          </a:fontRef>
        </p:style>
        <p:txBody>
          <a:bodyPr anchor="ctr"/>
          <a:lstStyle/>
          <a:p>
            <a:pPr algn="ctr">
              <a:defRPr/>
            </a:pPr>
            <a:endParaRPr lang="zh-TW" altLang="en-US">
              <a:solidFill>
                <a:srgbClr val="FFFFFF"/>
              </a:solidFill>
            </a:endParaRPr>
          </a:p>
        </p:txBody>
      </p:sp>
      <p:sp>
        <p:nvSpPr>
          <p:cNvPr id="134" name="向右箭號 133">
            <a:extLst>
              <a:ext uri="{FF2B5EF4-FFF2-40B4-BE49-F238E27FC236}">
                <a16:creationId xmlns:a16="http://schemas.microsoft.com/office/drawing/2014/main" id="{8F98B0B0-0CB7-45E5-B0DC-03CD6F98F42E}"/>
              </a:ext>
            </a:extLst>
          </p:cNvPr>
          <p:cNvSpPr/>
          <p:nvPr/>
        </p:nvSpPr>
        <p:spPr>
          <a:xfrm>
            <a:off x="857250" y="4857750"/>
            <a:ext cx="214313" cy="142875"/>
          </a:xfrm>
          <a:prstGeom prst="rightArrow">
            <a:avLst/>
          </a:prstGeom>
        </p:spPr>
        <p:style>
          <a:lnRef idx="3">
            <a:schemeClr val="lt1"/>
          </a:lnRef>
          <a:fillRef idx="1">
            <a:schemeClr val="accent2"/>
          </a:fillRef>
          <a:effectRef idx="1">
            <a:schemeClr val="accent2"/>
          </a:effectRef>
          <a:fontRef idx="minor">
            <a:schemeClr val="lt1"/>
          </a:fontRef>
        </p:style>
        <p:txBody>
          <a:bodyPr anchor="ctr"/>
          <a:lstStyle/>
          <a:p>
            <a:pPr algn="ctr">
              <a:defRPr/>
            </a:pPr>
            <a:endParaRPr lang="zh-TW" altLang="en-US">
              <a:solidFill>
                <a:srgbClr val="FFFFFF"/>
              </a:solidFill>
            </a:endParaRPr>
          </a:p>
        </p:txBody>
      </p:sp>
      <p:sp>
        <p:nvSpPr>
          <p:cNvPr id="135" name="向右箭號 134">
            <a:extLst>
              <a:ext uri="{FF2B5EF4-FFF2-40B4-BE49-F238E27FC236}">
                <a16:creationId xmlns:a16="http://schemas.microsoft.com/office/drawing/2014/main" id="{15A26F44-9D0C-40A3-B5E3-32BC27C43AE8}"/>
              </a:ext>
            </a:extLst>
          </p:cNvPr>
          <p:cNvSpPr/>
          <p:nvPr/>
        </p:nvSpPr>
        <p:spPr>
          <a:xfrm>
            <a:off x="857250" y="5072063"/>
            <a:ext cx="214313" cy="142875"/>
          </a:xfrm>
          <a:prstGeom prst="rightArrow">
            <a:avLst/>
          </a:prstGeom>
        </p:spPr>
        <p:style>
          <a:lnRef idx="3">
            <a:schemeClr val="lt1"/>
          </a:lnRef>
          <a:fillRef idx="1">
            <a:schemeClr val="accent2"/>
          </a:fillRef>
          <a:effectRef idx="1">
            <a:schemeClr val="accent2"/>
          </a:effectRef>
          <a:fontRef idx="minor">
            <a:schemeClr val="lt1"/>
          </a:fontRef>
        </p:style>
        <p:txBody>
          <a:bodyPr anchor="ctr"/>
          <a:lstStyle/>
          <a:p>
            <a:pPr algn="ctr">
              <a:defRPr/>
            </a:pPr>
            <a:endParaRPr lang="zh-TW" altLang="en-US">
              <a:solidFill>
                <a:srgbClr val="FFFFFF"/>
              </a:solidFill>
            </a:endParaRPr>
          </a:p>
        </p:txBody>
      </p:sp>
      <p:sp>
        <p:nvSpPr>
          <p:cNvPr id="136" name="向右箭號 135">
            <a:extLst>
              <a:ext uri="{FF2B5EF4-FFF2-40B4-BE49-F238E27FC236}">
                <a16:creationId xmlns:a16="http://schemas.microsoft.com/office/drawing/2014/main" id="{1D153559-27A1-43A1-8D91-75025517C42E}"/>
              </a:ext>
            </a:extLst>
          </p:cNvPr>
          <p:cNvSpPr/>
          <p:nvPr/>
        </p:nvSpPr>
        <p:spPr>
          <a:xfrm>
            <a:off x="857250" y="5286375"/>
            <a:ext cx="214313" cy="142875"/>
          </a:xfrm>
          <a:prstGeom prst="rightArrow">
            <a:avLst/>
          </a:prstGeom>
        </p:spPr>
        <p:style>
          <a:lnRef idx="3">
            <a:schemeClr val="lt1"/>
          </a:lnRef>
          <a:fillRef idx="1">
            <a:schemeClr val="accent2"/>
          </a:fillRef>
          <a:effectRef idx="1">
            <a:schemeClr val="accent2"/>
          </a:effectRef>
          <a:fontRef idx="minor">
            <a:schemeClr val="lt1"/>
          </a:fontRef>
        </p:style>
        <p:txBody>
          <a:bodyPr anchor="ctr"/>
          <a:lstStyle/>
          <a:p>
            <a:pPr algn="ctr">
              <a:defRPr/>
            </a:pPr>
            <a:endParaRPr lang="zh-TW" altLang="en-US">
              <a:solidFill>
                <a:srgbClr val="FFFFFF"/>
              </a:solidFill>
            </a:endParaRPr>
          </a:p>
        </p:txBody>
      </p:sp>
      <p:sp>
        <p:nvSpPr>
          <p:cNvPr id="139" name="向右箭號 138">
            <a:extLst>
              <a:ext uri="{FF2B5EF4-FFF2-40B4-BE49-F238E27FC236}">
                <a16:creationId xmlns:a16="http://schemas.microsoft.com/office/drawing/2014/main" id="{9C2B36A1-9A54-454C-9A7D-3400D8B994FF}"/>
              </a:ext>
            </a:extLst>
          </p:cNvPr>
          <p:cNvSpPr/>
          <p:nvPr/>
        </p:nvSpPr>
        <p:spPr>
          <a:xfrm>
            <a:off x="857250" y="5500688"/>
            <a:ext cx="214313" cy="142875"/>
          </a:xfrm>
          <a:prstGeom prst="rightArrow">
            <a:avLst/>
          </a:prstGeom>
        </p:spPr>
        <p:style>
          <a:lnRef idx="3">
            <a:schemeClr val="lt1"/>
          </a:lnRef>
          <a:fillRef idx="1">
            <a:schemeClr val="accent2"/>
          </a:fillRef>
          <a:effectRef idx="1">
            <a:schemeClr val="accent2"/>
          </a:effectRef>
          <a:fontRef idx="minor">
            <a:schemeClr val="lt1"/>
          </a:fontRef>
        </p:style>
        <p:txBody>
          <a:bodyPr anchor="ctr"/>
          <a:lstStyle/>
          <a:p>
            <a:pPr algn="ctr">
              <a:defRPr/>
            </a:pPr>
            <a:endParaRPr lang="zh-TW" altLang="en-US">
              <a:solidFill>
                <a:srgbClr val="FFFFFF"/>
              </a:solidFill>
            </a:endParaRPr>
          </a:p>
        </p:txBody>
      </p:sp>
      <p:sp>
        <p:nvSpPr>
          <p:cNvPr id="144" name="向右箭號 143">
            <a:extLst>
              <a:ext uri="{FF2B5EF4-FFF2-40B4-BE49-F238E27FC236}">
                <a16:creationId xmlns:a16="http://schemas.microsoft.com/office/drawing/2014/main" id="{F43B9DF8-7846-4442-9533-00D922DFFD0A}"/>
              </a:ext>
            </a:extLst>
          </p:cNvPr>
          <p:cNvSpPr/>
          <p:nvPr/>
        </p:nvSpPr>
        <p:spPr>
          <a:xfrm>
            <a:off x="857250" y="5929313"/>
            <a:ext cx="214313" cy="142875"/>
          </a:xfrm>
          <a:prstGeom prst="rightArrow">
            <a:avLst/>
          </a:prstGeom>
        </p:spPr>
        <p:style>
          <a:lnRef idx="3">
            <a:schemeClr val="lt1"/>
          </a:lnRef>
          <a:fillRef idx="1">
            <a:schemeClr val="accent2"/>
          </a:fillRef>
          <a:effectRef idx="1">
            <a:schemeClr val="accent2"/>
          </a:effectRef>
          <a:fontRef idx="minor">
            <a:schemeClr val="lt1"/>
          </a:fontRef>
        </p:style>
        <p:txBody>
          <a:bodyPr anchor="ctr"/>
          <a:lstStyle/>
          <a:p>
            <a:pPr algn="ctr">
              <a:defRPr/>
            </a:pPr>
            <a:endParaRPr lang="zh-TW" altLang="en-US">
              <a:solidFill>
                <a:srgbClr val="FFFFFF"/>
              </a:solidFill>
            </a:endParaRPr>
          </a:p>
        </p:txBody>
      </p:sp>
      <p:sp>
        <p:nvSpPr>
          <p:cNvPr id="147" name="向右箭號 146">
            <a:extLst>
              <a:ext uri="{FF2B5EF4-FFF2-40B4-BE49-F238E27FC236}">
                <a16:creationId xmlns:a16="http://schemas.microsoft.com/office/drawing/2014/main" id="{8A9E6CF9-27F6-4EA2-86F0-02A3F4325B5D}"/>
              </a:ext>
            </a:extLst>
          </p:cNvPr>
          <p:cNvSpPr/>
          <p:nvPr/>
        </p:nvSpPr>
        <p:spPr>
          <a:xfrm>
            <a:off x="857250" y="6143625"/>
            <a:ext cx="214313" cy="142875"/>
          </a:xfrm>
          <a:prstGeom prst="rightArrow">
            <a:avLst/>
          </a:prstGeom>
        </p:spPr>
        <p:style>
          <a:lnRef idx="3">
            <a:schemeClr val="lt1"/>
          </a:lnRef>
          <a:fillRef idx="1">
            <a:schemeClr val="accent2"/>
          </a:fillRef>
          <a:effectRef idx="1">
            <a:schemeClr val="accent2"/>
          </a:effectRef>
          <a:fontRef idx="minor">
            <a:schemeClr val="lt1"/>
          </a:fontRef>
        </p:style>
        <p:txBody>
          <a:bodyPr anchor="ctr"/>
          <a:lstStyle/>
          <a:p>
            <a:pPr algn="ctr">
              <a:defRPr/>
            </a:pPr>
            <a:endParaRPr lang="zh-TW" altLang="en-US">
              <a:solidFill>
                <a:srgbClr val="FFFFFF"/>
              </a:solidFill>
            </a:endParaRPr>
          </a:p>
        </p:txBody>
      </p:sp>
      <p:grpSp>
        <p:nvGrpSpPr>
          <p:cNvPr id="44068" name="群組 153">
            <a:extLst>
              <a:ext uri="{FF2B5EF4-FFF2-40B4-BE49-F238E27FC236}">
                <a16:creationId xmlns:a16="http://schemas.microsoft.com/office/drawing/2014/main" id="{3849E6E7-88EA-4775-85E2-BAF45DF98065}"/>
              </a:ext>
            </a:extLst>
          </p:cNvPr>
          <p:cNvGrpSpPr>
            <a:grpSpLocks/>
          </p:cNvGrpSpPr>
          <p:nvPr/>
        </p:nvGrpSpPr>
        <p:grpSpPr bwMode="auto">
          <a:xfrm>
            <a:off x="7072313" y="1928813"/>
            <a:ext cx="144462" cy="357187"/>
            <a:chOff x="8786048" y="3001166"/>
            <a:chExt cx="144464" cy="357190"/>
          </a:xfrm>
        </p:grpSpPr>
        <p:cxnSp>
          <p:nvCxnSpPr>
            <p:cNvPr id="157" name="直線接點 156">
              <a:extLst>
                <a:ext uri="{FF2B5EF4-FFF2-40B4-BE49-F238E27FC236}">
                  <a16:creationId xmlns:a16="http://schemas.microsoft.com/office/drawing/2014/main" id="{883D95FC-B19F-43B3-9D6C-B248BB3638A3}"/>
                </a:ext>
              </a:extLst>
            </p:cNvPr>
            <p:cNvCxnSpPr/>
            <p:nvPr/>
          </p:nvCxnSpPr>
          <p:spPr>
            <a:xfrm rot="5400000">
              <a:off x="8608247" y="3178967"/>
              <a:ext cx="357190" cy="158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直線接點 157">
              <a:extLst>
                <a:ext uri="{FF2B5EF4-FFF2-40B4-BE49-F238E27FC236}">
                  <a16:creationId xmlns:a16="http://schemas.microsoft.com/office/drawing/2014/main" id="{A2165917-A057-4151-9A48-4FEEE1C22844}"/>
                </a:ext>
              </a:extLst>
            </p:cNvPr>
            <p:cNvCxnSpPr/>
            <p:nvPr/>
          </p:nvCxnSpPr>
          <p:spPr>
            <a:xfrm rot="5400000">
              <a:off x="8750329" y="3178173"/>
              <a:ext cx="215902"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直線接點 158">
              <a:extLst>
                <a:ext uri="{FF2B5EF4-FFF2-40B4-BE49-F238E27FC236}">
                  <a16:creationId xmlns:a16="http://schemas.microsoft.com/office/drawing/2014/main" id="{23871F4A-B137-407E-8479-192539A5F7DF}"/>
                </a:ext>
              </a:extLst>
            </p:cNvPr>
            <p:cNvCxnSpPr/>
            <p:nvPr/>
          </p:nvCxnSpPr>
          <p:spPr>
            <a:xfrm rot="5400000">
              <a:off x="8821768" y="3178173"/>
              <a:ext cx="215902" cy="158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118"/>
                                        </p:tgtEl>
                                        <p:attrNameLst>
                                          <p:attrName>style.visibility</p:attrName>
                                        </p:attrNameLst>
                                      </p:cBhvr>
                                      <p:to>
                                        <p:strVal val="visible"/>
                                      </p:to>
                                    </p:set>
                                    <p:animEffect transition="in" filter="fade">
                                      <p:cBhvr>
                                        <p:cTn id="7" dur="500"/>
                                        <p:tgtEl>
                                          <p:spTgt spid="1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7"/>
                                        </p:tgtEl>
                                        <p:attrNameLst>
                                          <p:attrName>style.visibility</p:attrName>
                                        </p:attrNameLst>
                                      </p:cBhvr>
                                      <p:to>
                                        <p:strVal val="visible"/>
                                      </p:to>
                                    </p:set>
                                    <p:animEffect transition="in" filter="fade">
                                      <p:cBhvr>
                                        <p:cTn id="10" dur="500"/>
                                        <p:tgtEl>
                                          <p:spTgt spid="97"/>
                                        </p:tgtEl>
                                      </p:cBhvr>
                                    </p:animEffect>
                                  </p:childTnLst>
                                </p:cTn>
                              </p:par>
                              <p:par>
                                <p:cTn id="11" presetID="10" presetClass="entr" presetSubtype="0" fill="hold" nodeType="withEffect">
                                  <p:stCondLst>
                                    <p:cond delay="0"/>
                                  </p:stCondLst>
                                  <p:childTnLst>
                                    <p:set>
                                      <p:cBhvr>
                                        <p:cTn id="12" dur="1" fill="hold">
                                          <p:stCondLst>
                                            <p:cond delay="0"/>
                                          </p:stCondLst>
                                        </p:cTn>
                                        <p:tgtEl>
                                          <p:spTgt spid="123"/>
                                        </p:tgtEl>
                                        <p:attrNameLst>
                                          <p:attrName>style.visibility</p:attrName>
                                        </p:attrNameLst>
                                      </p:cBhvr>
                                      <p:to>
                                        <p:strVal val="visible"/>
                                      </p:to>
                                    </p:set>
                                    <p:animEffect transition="in" filter="fade">
                                      <p:cBhvr>
                                        <p:cTn id="13" dur="500"/>
                                        <p:tgtEl>
                                          <p:spTgt spid="12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nodeType="clickEffect">
                                  <p:stCondLst>
                                    <p:cond delay="0"/>
                                  </p:stCondLst>
                                  <p:childTnLst>
                                    <p:set>
                                      <p:cBhvr>
                                        <p:cTn id="17" dur="1" fill="hold">
                                          <p:stCondLst>
                                            <p:cond delay="0"/>
                                          </p:stCondLst>
                                        </p:cTn>
                                        <p:tgtEl>
                                          <p:spTgt spid="127"/>
                                        </p:tgtEl>
                                        <p:attrNameLst>
                                          <p:attrName>style.visibility</p:attrName>
                                        </p:attrNameLst>
                                      </p:cBhvr>
                                      <p:to>
                                        <p:strVal val="visible"/>
                                      </p:to>
                                    </p:set>
                                    <p:animEffect transition="in" filter="fade">
                                      <p:cBhvr>
                                        <p:cTn id="18" dur="500"/>
                                        <p:tgtEl>
                                          <p:spTgt spid="127"/>
                                        </p:tgtEl>
                                      </p:cBhvr>
                                    </p:animEffect>
                                  </p:childTnLst>
                                </p:cTn>
                              </p:par>
                              <p:par>
                                <p:cTn id="19" presetID="10" presetClass="exit" presetSubtype="0" fill="hold" nodeType="withEffect">
                                  <p:stCondLst>
                                    <p:cond delay="0"/>
                                  </p:stCondLst>
                                  <p:childTnLst>
                                    <p:animEffect transition="out" filter="fade">
                                      <p:cBhvr>
                                        <p:cTn id="20" dur="500"/>
                                        <p:tgtEl>
                                          <p:spTgt spid="123"/>
                                        </p:tgtEl>
                                      </p:cBhvr>
                                    </p:animEffect>
                                    <p:set>
                                      <p:cBhvr>
                                        <p:cTn id="21" dur="1" fill="hold">
                                          <p:stCondLst>
                                            <p:cond delay="499"/>
                                          </p:stCondLst>
                                        </p:cTn>
                                        <p:tgtEl>
                                          <p:spTgt spid="123"/>
                                        </p:tgtEl>
                                        <p:attrNameLst>
                                          <p:attrName>style.visibility</p:attrName>
                                        </p:attrNameLst>
                                      </p:cBhvr>
                                      <p:to>
                                        <p:strVal val="hidden"/>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nodeType="clickEffect">
                                  <p:stCondLst>
                                    <p:cond delay="0"/>
                                  </p:stCondLst>
                                  <p:childTnLst>
                                    <p:set>
                                      <p:cBhvr>
                                        <p:cTn id="25" dur="1" fill="hold">
                                          <p:stCondLst>
                                            <p:cond delay="0"/>
                                          </p:stCondLst>
                                        </p:cTn>
                                        <p:tgtEl>
                                          <p:spTgt spid="132"/>
                                        </p:tgtEl>
                                        <p:attrNameLst>
                                          <p:attrName>style.visibility</p:attrName>
                                        </p:attrNameLst>
                                      </p:cBhvr>
                                      <p:to>
                                        <p:strVal val="visible"/>
                                      </p:to>
                                    </p:set>
                                    <p:animEffect transition="in" filter="fade">
                                      <p:cBhvr>
                                        <p:cTn id="26" dur="500"/>
                                        <p:tgtEl>
                                          <p:spTgt spid="132"/>
                                        </p:tgtEl>
                                      </p:cBhvr>
                                    </p:animEffect>
                                  </p:childTnLst>
                                </p:cTn>
                              </p:par>
                              <p:par>
                                <p:cTn id="27" presetID="10" presetClass="exit" presetSubtype="0" fill="hold" nodeType="withEffect">
                                  <p:stCondLst>
                                    <p:cond delay="0"/>
                                  </p:stCondLst>
                                  <p:childTnLst>
                                    <p:animEffect transition="out" filter="fade">
                                      <p:cBhvr>
                                        <p:cTn id="28" dur="500"/>
                                        <p:tgtEl>
                                          <p:spTgt spid="127"/>
                                        </p:tgtEl>
                                      </p:cBhvr>
                                    </p:animEffect>
                                    <p:set>
                                      <p:cBhvr>
                                        <p:cTn id="29" dur="1" fill="hold">
                                          <p:stCondLst>
                                            <p:cond delay="499"/>
                                          </p:stCondLst>
                                        </p:cTn>
                                        <p:tgtEl>
                                          <p:spTgt spid="127"/>
                                        </p:tgtEl>
                                        <p:attrNameLst>
                                          <p:attrName>style.visibility</p:attrName>
                                        </p:attrNameLst>
                                      </p:cBhvr>
                                      <p:to>
                                        <p:strVal val="hidden"/>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0" presetClass="entr" presetSubtype="0" fill="hold" nodeType="clickEffect">
                                  <p:stCondLst>
                                    <p:cond delay="0"/>
                                  </p:stCondLst>
                                  <p:childTnLst>
                                    <p:set>
                                      <p:cBhvr>
                                        <p:cTn id="33" dur="1" fill="hold">
                                          <p:stCondLst>
                                            <p:cond delay="0"/>
                                          </p:stCondLst>
                                        </p:cTn>
                                        <p:tgtEl>
                                          <p:spTgt spid="144"/>
                                        </p:tgtEl>
                                        <p:attrNameLst>
                                          <p:attrName>style.visibility</p:attrName>
                                        </p:attrNameLst>
                                      </p:cBhvr>
                                      <p:to>
                                        <p:strVal val="visible"/>
                                      </p:to>
                                    </p:set>
                                    <p:animEffect transition="in" filter="fade">
                                      <p:cBhvr>
                                        <p:cTn id="34" dur="500"/>
                                        <p:tgtEl>
                                          <p:spTgt spid="144"/>
                                        </p:tgtEl>
                                      </p:cBhvr>
                                    </p:animEffect>
                                  </p:childTnLst>
                                </p:cTn>
                              </p:par>
                              <p:par>
                                <p:cTn id="35" presetID="10" presetClass="exit" presetSubtype="0" fill="hold" nodeType="withEffect">
                                  <p:stCondLst>
                                    <p:cond delay="0"/>
                                  </p:stCondLst>
                                  <p:childTnLst>
                                    <p:animEffect transition="out" filter="fade">
                                      <p:cBhvr>
                                        <p:cTn id="36" dur="500"/>
                                        <p:tgtEl>
                                          <p:spTgt spid="132"/>
                                        </p:tgtEl>
                                      </p:cBhvr>
                                    </p:animEffect>
                                    <p:set>
                                      <p:cBhvr>
                                        <p:cTn id="37" dur="1" fill="hold">
                                          <p:stCondLst>
                                            <p:cond delay="499"/>
                                          </p:stCondLst>
                                        </p:cTn>
                                        <p:tgtEl>
                                          <p:spTgt spid="132"/>
                                        </p:tgtEl>
                                        <p:attrNameLst>
                                          <p:attrName>style.visibility</p:attrName>
                                        </p:attrNameLst>
                                      </p:cBhvr>
                                      <p:to>
                                        <p:strVal val="hidden"/>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nodeType="clickEffect">
                                  <p:stCondLst>
                                    <p:cond delay="0"/>
                                  </p:stCondLst>
                                  <p:childTnLst>
                                    <p:set>
                                      <p:cBhvr>
                                        <p:cTn id="41" dur="1" fill="hold">
                                          <p:stCondLst>
                                            <p:cond delay="0"/>
                                          </p:stCondLst>
                                        </p:cTn>
                                        <p:tgtEl>
                                          <p:spTgt spid="147"/>
                                        </p:tgtEl>
                                        <p:attrNameLst>
                                          <p:attrName>style.visibility</p:attrName>
                                        </p:attrNameLst>
                                      </p:cBhvr>
                                      <p:to>
                                        <p:strVal val="visible"/>
                                      </p:to>
                                    </p:set>
                                    <p:animEffect transition="in" filter="fade">
                                      <p:cBhvr>
                                        <p:cTn id="42" dur="500"/>
                                        <p:tgtEl>
                                          <p:spTgt spid="147"/>
                                        </p:tgtEl>
                                      </p:cBhvr>
                                    </p:animEffect>
                                  </p:childTnLst>
                                </p:cTn>
                              </p:par>
                              <p:par>
                                <p:cTn id="43" presetID="10" presetClass="exit" presetSubtype="0" fill="hold" nodeType="withEffect">
                                  <p:stCondLst>
                                    <p:cond delay="0"/>
                                  </p:stCondLst>
                                  <p:childTnLst>
                                    <p:animEffect transition="out" filter="fade">
                                      <p:cBhvr>
                                        <p:cTn id="44" dur="500"/>
                                        <p:tgtEl>
                                          <p:spTgt spid="144"/>
                                        </p:tgtEl>
                                      </p:cBhvr>
                                    </p:animEffect>
                                    <p:set>
                                      <p:cBhvr>
                                        <p:cTn id="45" dur="1" fill="hold">
                                          <p:stCondLst>
                                            <p:cond delay="499"/>
                                          </p:stCondLst>
                                        </p:cTn>
                                        <p:tgtEl>
                                          <p:spTgt spid="144"/>
                                        </p:tgtEl>
                                        <p:attrNameLst>
                                          <p:attrName>style.visibility</p:attrName>
                                        </p:attrNameLst>
                                      </p:cBhvr>
                                      <p:to>
                                        <p:strVal val="hidden"/>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10" presetClass="exit" presetSubtype="0" fill="hold" grpId="0" nodeType="clickEffect">
                                  <p:stCondLst>
                                    <p:cond delay="0"/>
                                  </p:stCondLst>
                                  <p:childTnLst>
                                    <p:animEffect transition="out" filter="fade">
                                      <p:cBhvr>
                                        <p:cTn id="49" dur="500"/>
                                        <p:tgtEl>
                                          <p:spTgt spid="118"/>
                                        </p:tgtEl>
                                      </p:cBhvr>
                                    </p:animEffect>
                                    <p:set>
                                      <p:cBhvr>
                                        <p:cTn id="50" dur="1" fill="hold">
                                          <p:stCondLst>
                                            <p:cond delay="499"/>
                                          </p:stCondLst>
                                        </p:cTn>
                                        <p:tgtEl>
                                          <p:spTgt spid="118"/>
                                        </p:tgtEl>
                                        <p:attrNameLst>
                                          <p:attrName>style.visibility</p:attrName>
                                        </p:attrNameLst>
                                      </p:cBhvr>
                                      <p:to>
                                        <p:strVal val="hidden"/>
                                      </p:to>
                                    </p:set>
                                  </p:childTnLst>
                                </p:cTn>
                              </p:par>
                              <p:par>
                                <p:cTn id="51" presetID="10" presetClass="exit" presetSubtype="0" fill="hold" grpId="1" nodeType="withEffect">
                                  <p:stCondLst>
                                    <p:cond delay="0"/>
                                  </p:stCondLst>
                                  <p:childTnLst>
                                    <p:animEffect transition="out" filter="fade">
                                      <p:cBhvr>
                                        <p:cTn id="52" dur="500"/>
                                        <p:tgtEl>
                                          <p:spTgt spid="97"/>
                                        </p:tgtEl>
                                      </p:cBhvr>
                                    </p:animEffect>
                                    <p:set>
                                      <p:cBhvr>
                                        <p:cTn id="53" dur="1" fill="hold">
                                          <p:stCondLst>
                                            <p:cond delay="499"/>
                                          </p:stCondLst>
                                        </p:cTn>
                                        <p:tgtEl>
                                          <p:spTgt spid="97"/>
                                        </p:tgtEl>
                                        <p:attrNameLst>
                                          <p:attrName>style.visibility</p:attrName>
                                        </p:attrNameLst>
                                      </p:cBhvr>
                                      <p:to>
                                        <p:strVal val="hidden"/>
                                      </p:to>
                                    </p:set>
                                  </p:childTnLst>
                                </p:cTn>
                              </p:par>
                              <p:par>
                                <p:cTn id="54" presetID="10" presetClass="entr" presetSubtype="0" fill="hold" grpId="0" nodeType="withEffect">
                                  <p:stCondLst>
                                    <p:cond delay="0"/>
                                  </p:stCondLst>
                                  <p:childTnLst>
                                    <p:set>
                                      <p:cBhvr>
                                        <p:cTn id="55" dur="1" fill="hold">
                                          <p:stCondLst>
                                            <p:cond delay="0"/>
                                          </p:stCondLst>
                                        </p:cTn>
                                        <p:tgtEl>
                                          <p:spTgt spid="115"/>
                                        </p:tgtEl>
                                        <p:attrNameLst>
                                          <p:attrName>style.visibility</p:attrName>
                                        </p:attrNameLst>
                                      </p:cBhvr>
                                      <p:to>
                                        <p:strVal val="visible"/>
                                      </p:to>
                                    </p:set>
                                    <p:animEffect transition="in" filter="fade">
                                      <p:cBhvr>
                                        <p:cTn id="56" dur="500"/>
                                        <p:tgtEl>
                                          <p:spTgt spid="115"/>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03"/>
                                        </p:tgtEl>
                                        <p:attrNameLst>
                                          <p:attrName>style.visibility</p:attrName>
                                        </p:attrNameLst>
                                      </p:cBhvr>
                                      <p:to>
                                        <p:strVal val="visible"/>
                                      </p:to>
                                    </p:set>
                                    <p:animEffect transition="in" filter="fade">
                                      <p:cBhvr>
                                        <p:cTn id="59" dur="500"/>
                                        <p:tgtEl>
                                          <p:spTgt spid="103"/>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16"/>
                                        </p:tgtEl>
                                        <p:attrNameLst>
                                          <p:attrName>style.visibility</p:attrName>
                                        </p:attrNameLst>
                                      </p:cBhvr>
                                      <p:to>
                                        <p:strVal val="visible"/>
                                      </p:to>
                                    </p:set>
                                    <p:animEffect transition="in" filter="fade">
                                      <p:cBhvr>
                                        <p:cTn id="62" dur="500"/>
                                        <p:tgtEl>
                                          <p:spTgt spid="116"/>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0" presetClass="entr" presetSubtype="0" fill="hold" nodeType="clickEffect">
                                  <p:stCondLst>
                                    <p:cond delay="0"/>
                                  </p:stCondLst>
                                  <p:childTnLst>
                                    <p:set>
                                      <p:cBhvr>
                                        <p:cTn id="66" dur="1" fill="hold">
                                          <p:stCondLst>
                                            <p:cond delay="0"/>
                                          </p:stCondLst>
                                        </p:cTn>
                                        <p:tgtEl>
                                          <p:spTgt spid="127"/>
                                        </p:tgtEl>
                                        <p:attrNameLst>
                                          <p:attrName>style.visibility</p:attrName>
                                        </p:attrNameLst>
                                      </p:cBhvr>
                                      <p:to>
                                        <p:strVal val="visible"/>
                                      </p:to>
                                    </p:set>
                                    <p:animEffect transition="in" filter="fade">
                                      <p:cBhvr>
                                        <p:cTn id="67" dur="500"/>
                                        <p:tgtEl>
                                          <p:spTgt spid="127"/>
                                        </p:tgtEl>
                                      </p:cBhvr>
                                    </p:animEffect>
                                  </p:childTnLst>
                                </p:cTn>
                              </p:par>
                              <p:par>
                                <p:cTn id="68" presetID="10" presetClass="exit" presetSubtype="0" fill="hold" nodeType="withEffect">
                                  <p:stCondLst>
                                    <p:cond delay="0"/>
                                  </p:stCondLst>
                                  <p:childTnLst>
                                    <p:animEffect transition="out" filter="fade">
                                      <p:cBhvr>
                                        <p:cTn id="69" dur="500"/>
                                        <p:tgtEl>
                                          <p:spTgt spid="147"/>
                                        </p:tgtEl>
                                      </p:cBhvr>
                                    </p:animEffect>
                                    <p:set>
                                      <p:cBhvr>
                                        <p:cTn id="70" dur="1" fill="hold">
                                          <p:stCondLst>
                                            <p:cond delay="499"/>
                                          </p:stCondLst>
                                        </p:cTn>
                                        <p:tgtEl>
                                          <p:spTgt spid="147"/>
                                        </p:tgtEl>
                                        <p:attrNameLst>
                                          <p:attrName>style.visibility</p:attrName>
                                        </p:attrNameLst>
                                      </p:cBhvr>
                                      <p:to>
                                        <p:strVal val="hidden"/>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0" presetClass="entr" presetSubtype="0" fill="hold" nodeType="clickEffect">
                                  <p:stCondLst>
                                    <p:cond delay="0"/>
                                  </p:stCondLst>
                                  <p:childTnLst>
                                    <p:set>
                                      <p:cBhvr>
                                        <p:cTn id="74" dur="1" fill="hold">
                                          <p:stCondLst>
                                            <p:cond delay="0"/>
                                          </p:stCondLst>
                                        </p:cTn>
                                        <p:tgtEl>
                                          <p:spTgt spid="132"/>
                                        </p:tgtEl>
                                        <p:attrNameLst>
                                          <p:attrName>style.visibility</p:attrName>
                                        </p:attrNameLst>
                                      </p:cBhvr>
                                      <p:to>
                                        <p:strVal val="visible"/>
                                      </p:to>
                                    </p:set>
                                    <p:animEffect transition="in" filter="fade">
                                      <p:cBhvr>
                                        <p:cTn id="75" dur="500"/>
                                        <p:tgtEl>
                                          <p:spTgt spid="132"/>
                                        </p:tgtEl>
                                      </p:cBhvr>
                                    </p:animEffect>
                                  </p:childTnLst>
                                </p:cTn>
                              </p:par>
                              <p:par>
                                <p:cTn id="76" presetID="10" presetClass="exit" presetSubtype="0" fill="hold" nodeType="withEffect">
                                  <p:stCondLst>
                                    <p:cond delay="0"/>
                                  </p:stCondLst>
                                  <p:childTnLst>
                                    <p:animEffect transition="out" filter="fade">
                                      <p:cBhvr>
                                        <p:cTn id="77" dur="500"/>
                                        <p:tgtEl>
                                          <p:spTgt spid="127"/>
                                        </p:tgtEl>
                                      </p:cBhvr>
                                    </p:animEffect>
                                    <p:set>
                                      <p:cBhvr>
                                        <p:cTn id="78" dur="1" fill="hold">
                                          <p:stCondLst>
                                            <p:cond delay="499"/>
                                          </p:stCondLst>
                                        </p:cTn>
                                        <p:tgtEl>
                                          <p:spTgt spid="127"/>
                                        </p:tgtEl>
                                        <p:attrNameLst>
                                          <p:attrName>style.visibility</p:attrName>
                                        </p:attrNameLst>
                                      </p:cBhvr>
                                      <p:to>
                                        <p:strVal val="hidden"/>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0" presetClass="entr" presetSubtype="0" fill="hold" nodeType="clickEffect">
                                  <p:stCondLst>
                                    <p:cond delay="0"/>
                                  </p:stCondLst>
                                  <p:childTnLst>
                                    <p:set>
                                      <p:cBhvr>
                                        <p:cTn id="82" dur="1" fill="hold">
                                          <p:stCondLst>
                                            <p:cond delay="0"/>
                                          </p:stCondLst>
                                        </p:cTn>
                                        <p:tgtEl>
                                          <p:spTgt spid="144"/>
                                        </p:tgtEl>
                                        <p:attrNameLst>
                                          <p:attrName>style.visibility</p:attrName>
                                        </p:attrNameLst>
                                      </p:cBhvr>
                                      <p:to>
                                        <p:strVal val="visible"/>
                                      </p:to>
                                    </p:set>
                                    <p:animEffect transition="in" filter="fade">
                                      <p:cBhvr>
                                        <p:cTn id="83" dur="500"/>
                                        <p:tgtEl>
                                          <p:spTgt spid="144"/>
                                        </p:tgtEl>
                                      </p:cBhvr>
                                    </p:animEffect>
                                  </p:childTnLst>
                                </p:cTn>
                              </p:par>
                              <p:par>
                                <p:cTn id="84" presetID="10" presetClass="exit" presetSubtype="0" fill="hold" nodeType="withEffect">
                                  <p:stCondLst>
                                    <p:cond delay="0"/>
                                  </p:stCondLst>
                                  <p:childTnLst>
                                    <p:animEffect transition="out" filter="fade">
                                      <p:cBhvr>
                                        <p:cTn id="85" dur="500"/>
                                        <p:tgtEl>
                                          <p:spTgt spid="132"/>
                                        </p:tgtEl>
                                      </p:cBhvr>
                                    </p:animEffect>
                                    <p:set>
                                      <p:cBhvr>
                                        <p:cTn id="86" dur="1" fill="hold">
                                          <p:stCondLst>
                                            <p:cond delay="499"/>
                                          </p:stCondLst>
                                        </p:cTn>
                                        <p:tgtEl>
                                          <p:spTgt spid="132"/>
                                        </p:tgtEl>
                                        <p:attrNameLst>
                                          <p:attrName>style.visibility</p:attrName>
                                        </p:attrNameLst>
                                      </p:cBhvr>
                                      <p:to>
                                        <p:strVal val="hidden"/>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0" presetClass="entr" presetSubtype="0" fill="hold" nodeType="clickEffect">
                                  <p:stCondLst>
                                    <p:cond delay="0"/>
                                  </p:stCondLst>
                                  <p:childTnLst>
                                    <p:set>
                                      <p:cBhvr>
                                        <p:cTn id="90" dur="1" fill="hold">
                                          <p:stCondLst>
                                            <p:cond delay="0"/>
                                          </p:stCondLst>
                                        </p:cTn>
                                        <p:tgtEl>
                                          <p:spTgt spid="147"/>
                                        </p:tgtEl>
                                        <p:attrNameLst>
                                          <p:attrName>style.visibility</p:attrName>
                                        </p:attrNameLst>
                                      </p:cBhvr>
                                      <p:to>
                                        <p:strVal val="visible"/>
                                      </p:to>
                                    </p:set>
                                    <p:animEffect transition="in" filter="fade">
                                      <p:cBhvr>
                                        <p:cTn id="91" dur="500"/>
                                        <p:tgtEl>
                                          <p:spTgt spid="147"/>
                                        </p:tgtEl>
                                      </p:cBhvr>
                                    </p:animEffect>
                                  </p:childTnLst>
                                </p:cTn>
                              </p:par>
                              <p:par>
                                <p:cTn id="92" presetID="10" presetClass="exit" presetSubtype="0" fill="hold" nodeType="withEffect">
                                  <p:stCondLst>
                                    <p:cond delay="0"/>
                                  </p:stCondLst>
                                  <p:childTnLst>
                                    <p:animEffect transition="out" filter="fade">
                                      <p:cBhvr>
                                        <p:cTn id="93" dur="500"/>
                                        <p:tgtEl>
                                          <p:spTgt spid="144"/>
                                        </p:tgtEl>
                                      </p:cBhvr>
                                    </p:animEffect>
                                    <p:set>
                                      <p:cBhvr>
                                        <p:cTn id="94" dur="1" fill="hold">
                                          <p:stCondLst>
                                            <p:cond delay="499"/>
                                          </p:stCondLst>
                                        </p:cTn>
                                        <p:tgtEl>
                                          <p:spTgt spid="144"/>
                                        </p:tgtEl>
                                        <p:attrNameLst>
                                          <p:attrName>style.visibility</p:attrName>
                                        </p:attrNameLst>
                                      </p:cBhvr>
                                      <p:to>
                                        <p:strVal val="hidden"/>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0" presetClass="exit" presetSubtype="0" fill="hold" grpId="1" nodeType="clickEffect">
                                  <p:stCondLst>
                                    <p:cond delay="0"/>
                                  </p:stCondLst>
                                  <p:childTnLst>
                                    <p:animEffect transition="out" filter="fade">
                                      <p:cBhvr>
                                        <p:cTn id="98" dur="500"/>
                                        <p:tgtEl>
                                          <p:spTgt spid="116"/>
                                        </p:tgtEl>
                                      </p:cBhvr>
                                    </p:animEffect>
                                    <p:set>
                                      <p:cBhvr>
                                        <p:cTn id="99" dur="1" fill="hold">
                                          <p:stCondLst>
                                            <p:cond delay="499"/>
                                          </p:stCondLst>
                                        </p:cTn>
                                        <p:tgtEl>
                                          <p:spTgt spid="116"/>
                                        </p:tgtEl>
                                        <p:attrNameLst>
                                          <p:attrName>style.visibility</p:attrName>
                                        </p:attrNameLst>
                                      </p:cBhvr>
                                      <p:to>
                                        <p:strVal val="hidden"/>
                                      </p:to>
                                    </p:set>
                                  </p:childTnLst>
                                </p:cTn>
                              </p:par>
                              <p:par>
                                <p:cTn id="100" presetID="10" presetClass="exit" presetSubtype="0" fill="hold" grpId="1" nodeType="withEffect">
                                  <p:stCondLst>
                                    <p:cond delay="0"/>
                                  </p:stCondLst>
                                  <p:childTnLst>
                                    <p:animEffect transition="out" filter="fade">
                                      <p:cBhvr>
                                        <p:cTn id="101" dur="500"/>
                                        <p:tgtEl>
                                          <p:spTgt spid="103"/>
                                        </p:tgtEl>
                                      </p:cBhvr>
                                    </p:animEffect>
                                    <p:set>
                                      <p:cBhvr>
                                        <p:cTn id="102" dur="1" fill="hold">
                                          <p:stCondLst>
                                            <p:cond delay="499"/>
                                          </p:stCondLst>
                                        </p:cTn>
                                        <p:tgtEl>
                                          <p:spTgt spid="103"/>
                                        </p:tgtEl>
                                        <p:attrNameLst>
                                          <p:attrName>style.visibility</p:attrName>
                                        </p:attrNameLst>
                                      </p:cBhvr>
                                      <p:to>
                                        <p:strVal val="hidden"/>
                                      </p:to>
                                    </p:set>
                                  </p:childTnLst>
                                </p:cTn>
                              </p:par>
                              <p:par>
                                <p:cTn id="103" presetID="10" presetClass="entr" presetSubtype="0" fill="hold" grpId="0" nodeType="withEffect">
                                  <p:stCondLst>
                                    <p:cond delay="0"/>
                                  </p:stCondLst>
                                  <p:childTnLst>
                                    <p:set>
                                      <p:cBhvr>
                                        <p:cTn id="104" dur="1" fill="hold">
                                          <p:stCondLst>
                                            <p:cond delay="0"/>
                                          </p:stCondLst>
                                        </p:cTn>
                                        <p:tgtEl>
                                          <p:spTgt spid="104"/>
                                        </p:tgtEl>
                                        <p:attrNameLst>
                                          <p:attrName>style.visibility</p:attrName>
                                        </p:attrNameLst>
                                      </p:cBhvr>
                                      <p:to>
                                        <p:strVal val="visible"/>
                                      </p:to>
                                    </p:set>
                                    <p:animEffect transition="in" filter="fade">
                                      <p:cBhvr>
                                        <p:cTn id="105" dur="500"/>
                                        <p:tgtEl>
                                          <p:spTgt spid="104"/>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119"/>
                                        </p:tgtEl>
                                        <p:attrNameLst>
                                          <p:attrName>style.visibility</p:attrName>
                                        </p:attrNameLst>
                                      </p:cBhvr>
                                      <p:to>
                                        <p:strVal val="visible"/>
                                      </p:to>
                                    </p:set>
                                    <p:animEffect transition="in" filter="fade">
                                      <p:cBhvr>
                                        <p:cTn id="108" dur="500"/>
                                        <p:tgtEl>
                                          <p:spTgt spid="119"/>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117"/>
                                        </p:tgtEl>
                                        <p:attrNameLst>
                                          <p:attrName>style.visibility</p:attrName>
                                        </p:attrNameLst>
                                      </p:cBhvr>
                                      <p:to>
                                        <p:strVal val="visible"/>
                                      </p:to>
                                    </p:set>
                                    <p:animEffect transition="in" filter="fade">
                                      <p:cBhvr>
                                        <p:cTn id="111" dur="500"/>
                                        <p:tgtEl>
                                          <p:spTgt spid="117"/>
                                        </p:tgtEl>
                                      </p:cBhvr>
                                    </p:animEffect>
                                  </p:childTnLst>
                                </p:cTn>
                              </p:par>
                              <p:par>
                                <p:cTn id="112" presetID="10" presetClass="exit" presetSubtype="0" fill="hold" grpId="1" nodeType="withEffect">
                                  <p:stCondLst>
                                    <p:cond delay="0"/>
                                  </p:stCondLst>
                                  <p:childTnLst>
                                    <p:animEffect transition="out" filter="fade">
                                      <p:cBhvr>
                                        <p:cTn id="113" dur="500"/>
                                        <p:tgtEl>
                                          <p:spTgt spid="115"/>
                                        </p:tgtEl>
                                      </p:cBhvr>
                                    </p:animEffect>
                                    <p:set>
                                      <p:cBhvr>
                                        <p:cTn id="114" dur="1" fill="hold">
                                          <p:stCondLst>
                                            <p:cond delay="499"/>
                                          </p:stCondLst>
                                        </p:cTn>
                                        <p:tgtEl>
                                          <p:spTgt spid="115"/>
                                        </p:tgtEl>
                                        <p:attrNameLst>
                                          <p:attrName>style.visibility</p:attrName>
                                        </p:attrNameLst>
                                      </p:cBhvr>
                                      <p:to>
                                        <p:strVal val="hidden"/>
                                      </p:to>
                                    </p:se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10" presetClass="entr" presetSubtype="0" fill="hold" nodeType="clickEffect">
                                  <p:stCondLst>
                                    <p:cond delay="0"/>
                                  </p:stCondLst>
                                  <p:childTnLst>
                                    <p:set>
                                      <p:cBhvr>
                                        <p:cTn id="118" dur="1" fill="hold">
                                          <p:stCondLst>
                                            <p:cond delay="0"/>
                                          </p:stCondLst>
                                        </p:cTn>
                                        <p:tgtEl>
                                          <p:spTgt spid="127"/>
                                        </p:tgtEl>
                                        <p:attrNameLst>
                                          <p:attrName>style.visibility</p:attrName>
                                        </p:attrNameLst>
                                      </p:cBhvr>
                                      <p:to>
                                        <p:strVal val="visible"/>
                                      </p:to>
                                    </p:set>
                                    <p:animEffect transition="in" filter="fade">
                                      <p:cBhvr>
                                        <p:cTn id="119" dur="500"/>
                                        <p:tgtEl>
                                          <p:spTgt spid="127"/>
                                        </p:tgtEl>
                                      </p:cBhvr>
                                    </p:animEffect>
                                  </p:childTnLst>
                                </p:cTn>
                              </p:par>
                              <p:par>
                                <p:cTn id="120" presetID="10" presetClass="exit" presetSubtype="0" fill="hold" nodeType="withEffect">
                                  <p:stCondLst>
                                    <p:cond delay="0"/>
                                  </p:stCondLst>
                                  <p:childTnLst>
                                    <p:animEffect transition="out" filter="fade">
                                      <p:cBhvr>
                                        <p:cTn id="121" dur="500"/>
                                        <p:tgtEl>
                                          <p:spTgt spid="147"/>
                                        </p:tgtEl>
                                      </p:cBhvr>
                                    </p:animEffect>
                                    <p:set>
                                      <p:cBhvr>
                                        <p:cTn id="122" dur="1" fill="hold">
                                          <p:stCondLst>
                                            <p:cond delay="499"/>
                                          </p:stCondLst>
                                        </p:cTn>
                                        <p:tgtEl>
                                          <p:spTgt spid="147"/>
                                        </p:tgtEl>
                                        <p:attrNameLst>
                                          <p:attrName>style.visibility</p:attrName>
                                        </p:attrNameLst>
                                      </p:cBhvr>
                                      <p:to>
                                        <p:strVal val="hidden"/>
                                      </p:to>
                                    </p:se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0" presetClass="entr" presetSubtype="0" fill="hold" nodeType="clickEffect">
                                  <p:stCondLst>
                                    <p:cond delay="0"/>
                                  </p:stCondLst>
                                  <p:childTnLst>
                                    <p:set>
                                      <p:cBhvr>
                                        <p:cTn id="126" dur="1" fill="hold">
                                          <p:stCondLst>
                                            <p:cond delay="0"/>
                                          </p:stCondLst>
                                        </p:cTn>
                                        <p:tgtEl>
                                          <p:spTgt spid="132"/>
                                        </p:tgtEl>
                                        <p:attrNameLst>
                                          <p:attrName>style.visibility</p:attrName>
                                        </p:attrNameLst>
                                      </p:cBhvr>
                                      <p:to>
                                        <p:strVal val="visible"/>
                                      </p:to>
                                    </p:set>
                                    <p:animEffect transition="in" filter="fade">
                                      <p:cBhvr>
                                        <p:cTn id="127" dur="500"/>
                                        <p:tgtEl>
                                          <p:spTgt spid="132"/>
                                        </p:tgtEl>
                                      </p:cBhvr>
                                    </p:animEffect>
                                  </p:childTnLst>
                                </p:cTn>
                              </p:par>
                              <p:par>
                                <p:cTn id="128" presetID="10" presetClass="exit" presetSubtype="0" fill="hold" nodeType="withEffect">
                                  <p:stCondLst>
                                    <p:cond delay="0"/>
                                  </p:stCondLst>
                                  <p:childTnLst>
                                    <p:animEffect transition="out" filter="fade">
                                      <p:cBhvr>
                                        <p:cTn id="129" dur="500"/>
                                        <p:tgtEl>
                                          <p:spTgt spid="127"/>
                                        </p:tgtEl>
                                      </p:cBhvr>
                                    </p:animEffect>
                                    <p:set>
                                      <p:cBhvr>
                                        <p:cTn id="130" dur="1" fill="hold">
                                          <p:stCondLst>
                                            <p:cond delay="499"/>
                                          </p:stCondLst>
                                        </p:cTn>
                                        <p:tgtEl>
                                          <p:spTgt spid="127"/>
                                        </p:tgtEl>
                                        <p:attrNameLst>
                                          <p:attrName>style.visibility</p:attrName>
                                        </p:attrNameLst>
                                      </p:cBhvr>
                                      <p:to>
                                        <p:strVal val="hidden"/>
                                      </p:to>
                                    </p:se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10" presetClass="entr" presetSubtype="0" fill="hold" nodeType="clickEffect">
                                  <p:stCondLst>
                                    <p:cond delay="0"/>
                                  </p:stCondLst>
                                  <p:childTnLst>
                                    <p:set>
                                      <p:cBhvr>
                                        <p:cTn id="134" dur="1" fill="hold">
                                          <p:stCondLst>
                                            <p:cond delay="0"/>
                                          </p:stCondLst>
                                        </p:cTn>
                                        <p:tgtEl>
                                          <p:spTgt spid="134"/>
                                        </p:tgtEl>
                                        <p:attrNameLst>
                                          <p:attrName>style.visibility</p:attrName>
                                        </p:attrNameLst>
                                      </p:cBhvr>
                                      <p:to>
                                        <p:strVal val="visible"/>
                                      </p:to>
                                    </p:set>
                                    <p:animEffect transition="in" filter="fade">
                                      <p:cBhvr>
                                        <p:cTn id="135" dur="500"/>
                                        <p:tgtEl>
                                          <p:spTgt spid="134"/>
                                        </p:tgtEl>
                                      </p:cBhvr>
                                    </p:animEffect>
                                  </p:childTnLst>
                                </p:cTn>
                              </p:par>
                              <p:par>
                                <p:cTn id="136" presetID="10" presetClass="exit" presetSubtype="0" fill="hold" nodeType="withEffect">
                                  <p:stCondLst>
                                    <p:cond delay="0"/>
                                  </p:stCondLst>
                                  <p:childTnLst>
                                    <p:animEffect transition="out" filter="fade">
                                      <p:cBhvr>
                                        <p:cTn id="137" dur="500"/>
                                        <p:tgtEl>
                                          <p:spTgt spid="132"/>
                                        </p:tgtEl>
                                      </p:cBhvr>
                                    </p:animEffect>
                                    <p:set>
                                      <p:cBhvr>
                                        <p:cTn id="138" dur="1" fill="hold">
                                          <p:stCondLst>
                                            <p:cond delay="499"/>
                                          </p:stCondLst>
                                        </p:cTn>
                                        <p:tgtEl>
                                          <p:spTgt spid="132"/>
                                        </p:tgtEl>
                                        <p:attrNameLst>
                                          <p:attrName>style.visibility</p:attrName>
                                        </p:attrNameLst>
                                      </p:cBhvr>
                                      <p:to>
                                        <p:strVal val="hidden"/>
                                      </p:to>
                                    </p:set>
                                  </p:childTnLst>
                                </p:cTn>
                              </p:par>
                            </p:childTnLst>
                          </p:cTn>
                        </p:par>
                      </p:childTnLst>
                    </p:cTn>
                  </p:par>
                  <p:par>
                    <p:cTn id="139" fill="hold" nodeType="clickPar">
                      <p:stCondLst>
                        <p:cond delay="indefinite"/>
                      </p:stCondLst>
                      <p:childTnLst>
                        <p:par>
                          <p:cTn id="140" fill="hold" nodeType="withGroup">
                            <p:stCondLst>
                              <p:cond delay="0"/>
                            </p:stCondLst>
                            <p:childTnLst>
                              <p:par>
                                <p:cTn id="141" presetID="10" presetClass="exit" presetSubtype="0" fill="hold" nodeType="clickEffect">
                                  <p:stCondLst>
                                    <p:cond delay="0"/>
                                  </p:stCondLst>
                                  <p:childTnLst>
                                    <p:animEffect transition="out" filter="fade">
                                      <p:cBhvr>
                                        <p:cTn id="142" dur="500"/>
                                        <p:tgtEl>
                                          <p:spTgt spid="104"/>
                                        </p:tgtEl>
                                      </p:cBhvr>
                                    </p:animEffect>
                                    <p:set>
                                      <p:cBhvr>
                                        <p:cTn id="143" dur="1" fill="hold">
                                          <p:stCondLst>
                                            <p:cond delay="499"/>
                                          </p:stCondLst>
                                        </p:cTn>
                                        <p:tgtEl>
                                          <p:spTgt spid="104"/>
                                        </p:tgtEl>
                                        <p:attrNameLst>
                                          <p:attrName>style.visibility</p:attrName>
                                        </p:attrNameLst>
                                      </p:cBhvr>
                                      <p:to>
                                        <p:strVal val="hidden"/>
                                      </p:to>
                                    </p:set>
                                  </p:childTnLst>
                                </p:cTn>
                              </p:par>
                              <p:par>
                                <p:cTn id="144" presetID="10" presetClass="entr" presetSubtype="0" fill="hold" nodeType="withEffect">
                                  <p:stCondLst>
                                    <p:cond delay="0"/>
                                  </p:stCondLst>
                                  <p:childTnLst>
                                    <p:set>
                                      <p:cBhvr>
                                        <p:cTn id="145" dur="1" fill="hold">
                                          <p:stCondLst>
                                            <p:cond delay="0"/>
                                          </p:stCondLst>
                                        </p:cTn>
                                        <p:tgtEl>
                                          <p:spTgt spid="17"/>
                                        </p:tgtEl>
                                        <p:attrNameLst>
                                          <p:attrName>style.visibility</p:attrName>
                                        </p:attrNameLst>
                                      </p:cBhvr>
                                      <p:to>
                                        <p:strVal val="visible"/>
                                      </p:to>
                                    </p:set>
                                    <p:animEffect transition="in" filter="fade">
                                      <p:cBhvr>
                                        <p:cTn id="146" dur="500"/>
                                        <p:tgtEl>
                                          <p:spTgt spid="17"/>
                                        </p:tgtEl>
                                      </p:cBhvr>
                                    </p:animEffect>
                                  </p:childTnLst>
                                </p:cTn>
                              </p:par>
                              <p:par>
                                <p:cTn id="147" presetID="10" presetClass="entr" presetSubtype="0" fill="hold" nodeType="withEffect">
                                  <p:stCondLst>
                                    <p:cond delay="0"/>
                                  </p:stCondLst>
                                  <p:childTnLst>
                                    <p:set>
                                      <p:cBhvr>
                                        <p:cTn id="148" dur="1" fill="hold">
                                          <p:stCondLst>
                                            <p:cond delay="0"/>
                                          </p:stCondLst>
                                        </p:cTn>
                                        <p:tgtEl>
                                          <p:spTgt spid="122"/>
                                        </p:tgtEl>
                                        <p:attrNameLst>
                                          <p:attrName>style.visibility</p:attrName>
                                        </p:attrNameLst>
                                      </p:cBhvr>
                                      <p:to>
                                        <p:strVal val="visible"/>
                                      </p:to>
                                    </p:set>
                                    <p:animEffect transition="in" filter="fade">
                                      <p:cBhvr>
                                        <p:cTn id="149" dur="1000"/>
                                        <p:tgtEl>
                                          <p:spTgt spid="122"/>
                                        </p:tgtEl>
                                      </p:cBhvr>
                                    </p:animEffect>
                                  </p:childTnLst>
                                </p:cTn>
                              </p:par>
                            </p:childTnLst>
                          </p:cTn>
                        </p:par>
                      </p:childTnLst>
                    </p:cTn>
                  </p:par>
                  <p:par>
                    <p:cTn id="150" fill="hold" nodeType="clickPar">
                      <p:stCondLst>
                        <p:cond delay="indefinite"/>
                      </p:stCondLst>
                      <p:childTnLst>
                        <p:par>
                          <p:cTn id="151" fill="hold" nodeType="withGroup">
                            <p:stCondLst>
                              <p:cond delay="0"/>
                            </p:stCondLst>
                            <p:childTnLst>
                              <p:par>
                                <p:cTn id="152" presetID="10" presetClass="entr" presetSubtype="0" fill="hold" nodeType="clickEffect">
                                  <p:stCondLst>
                                    <p:cond delay="0"/>
                                  </p:stCondLst>
                                  <p:childTnLst>
                                    <p:set>
                                      <p:cBhvr>
                                        <p:cTn id="153" dur="1" fill="hold">
                                          <p:stCondLst>
                                            <p:cond delay="0"/>
                                          </p:stCondLst>
                                        </p:cTn>
                                        <p:tgtEl>
                                          <p:spTgt spid="135"/>
                                        </p:tgtEl>
                                        <p:attrNameLst>
                                          <p:attrName>style.visibility</p:attrName>
                                        </p:attrNameLst>
                                      </p:cBhvr>
                                      <p:to>
                                        <p:strVal val="visible"/>
                                      </p:to>
                                    </p:set>
                                    <p:animEffect transition="in" filter="fade">
                                      <p:cBhvr>
                                        <p:cTn id="154" dur="500"/>
                                        <p:tgtEl>
                                          <p:spTgt spid="135"/>
                                        </p:tgtEl>
                                      </p:cBhvr>
                                    </p:animEffect>
                                  </p:childTnLst>
                                </p:cTn>
                              </p:par>
                              <p:par>
                                <p:cTn id="155" presetID="10" presetClass="exit" presetSubtype="0" fill="hold" nodeType="withEffect">
                                  <p:stCondLst>
                                    <p:cond delay="0"/>
                                  </p:stCondLst>
                                  <p:childTnLst>
                                    <p:animEffect transition="out" filter="fade">
                                      <p:cBhvr>
                                        <p:cTn id="156" dur="500"/>
                                        <p:tgtEl>
                                          <p:spTgt spid="134"/>
                                        </p:tgtEl>
                                      </p:cBhvr>
                                    </p:animEffect>
                                    <p:set>
                                      <p:cBhvr>
                                        <p:cTn id="157" dur="1" fill="hold">
                                          <p:stCondLst>
                                            <p:cond delay="499"/>
                                          </p:stCondLst>
                                        </p:cTn>
                                        <p:tgtEl>
                                          <p:spTgt spid="134"/>
                                        </p:tgtEl>
                                        <p:attrNameLst>
                                          <p:attrName>style.visibility</p:attrName>
                                        </p:attrNameLst>
                                      </p:cBhvr>
                                      <p:to>
                                        <p:strVal val="hidden"/>
                                      </p:to>
                                    </p:set>
                                  </p:childTnLst>
                                </p:cTn>
                              </p:par>
                            </p:childTnLst>
                          </p:cTn>
                        </p:par>
                      </p:childTnLst>
                    </p:cTn>
                  </p:par>
                  <p:par>
                    <p:cTn id="158" fill="hold" nodeType="clickPar">
                      <p:stCondLst>
                        <p:cond delay="indefinite"/>
                      </p:stCondLst>
                      <p:childTnLst>
                        <p:par>
                          <p:cTn id="159" fill="hold" nodeType="withGroup">
                            <p:stCondLst>
                              <p:cond delay="0"/>
                            </p:stCondLst>
                            <p:childTnLst>
                              <p:par>
                                <p:cTn id="160" presetID="10" presetClass="entr" presetSubtype="0" fill="hold" nodeType="clickEffect">
                                  <p:stCondLst>
                                    <p:cond delay="0"/>
                                  </p:stCondLst>
                                  <p:childTnLst>
                                    <p:set>
                                      <p:cBhvr>
                                        <p:cTn id="161" dur="1" fill="hold">
                                          <p:stCondLst>
                                            <p:cond delay="0"/>
                                          </p:stCondLst>
                                        </p:cTn>
                                        <p:tgtEl>
                                          <p:spTgt spid="18"/>
                                        </p:tgtEl>
                                        <p:attrNameLst>
                                          <p:attrName>style.visibility</p:attrName>
                                        </p:attrNameLst>
                                      </p:cBhvr>
                                      <p:to>
                                        <p:strVal val="visible"/>
                                      </p:to>
                                    </p:set>
                                    <p:animEffect transition="in" filter="fade">
                                      <p:cBhvr>
                                        <p:cTn id="162" dur="1000"/>
                                        <p:tgtEl>
                                          <p:spTgt spid="18"/>
                                        </p:tgtEl>
                                      </p:cBhvr>
                                    </p:animEffect>
                                  </p:childTnLst>
                                </p:cTn>
                              </p:par>
                            </p:childTnLst>
                          </p:cTn>
                        </p:par>
                        <p:par>
                          <p:cTn id="163" fill="hold" nodeType="afterGroup">
                            <p:stCondLst>
                              <p:cond delay="1000"/>
                            </p:stCondLst>
                            <p:childTnLst>
                              <p:par>
                                <p:cTn id="164" presetID="10" presetClass="entr" presetSubtype="0" fill="hold" nodeType="afterEffect">
                                  <p:stCondLst>
                                    <p:cond delay="0"/>
                                  </p:stCondLst>
                                  <p:childTnLst>
                                    <p:set>
                                      <p:cBhvr>
                                        <p:cTn id="165" dur="1" fill="hold">
                                          <p:stCondLst>
                                            <p:cond delay="0"/>
                                          </p:stCondLst>
                                        </p:cTn>
                                        <p:tgtEl>
                                          <p:spTgt spid="19"/>
                                        </p:tgtEl>
                                        <p:attrNameLst>
                                          <p:attrName>style.visibility</p:attrName>
                                        </p:attrNameLst>
                                      </p:cBhvr>
                                      <p:to>
                                        <p:strVal val="visible"/>
                                      </p:to>
                                    </p:set>
                                    <p:animEffect transition="in" filter="fade">
                                      <p:cBhvr>
                                        <p:cTn id="166" dur="1000"/>
                                        <p:tgtEl>
                                          <p:spTgt spid="19"/>
                                        </p:tgtEl>
                                      </p:cBhvr>
                                    </p:animEffect>
                                  </p:childTnLst>
                                </p:cTn>
                              </p:par>
                            </p:childTnLst>
                          </p:cTn>
                        </p:par>
                      </p:childTnLst>
                    </p:cTn>
                  </p:par>
                  <p:par>
                    <p:cTn id="167" fill="hold" nodeType="clickPar">
                      <p:stCondLst>
                        <p:cond delay="indefinite"/>
                      </p:stCondLst>
                      <p:childTnLst>
                        <p:par>
                          <p:cTn id="168" fill="hold" nodeType="withGroup">
                            <p:stCondLst>
                              <p:cond delay="0"/>
                            </p:stCondLst>
                            <p:childTnLst>
                              <p:par>
                                <p:cTn id="169" presetID="10" presetClass="entr" presetSubtype="0" fill="hold" nodeType="clickEffect">
                                  <p:stCondLst>
                                    <p:cond delay="0"/>
                                  </p:stCondLst>
                                  <p:childTnLst>
                                    <p:set>
                                      <p:cBhvr>
                                        <p:cTn id="170" dur="1" fill="hold">
                                          <p:stCondLst>
                                            <p:cond delay="0"/>
                                          </p:stCondLst>
                                        </p:cTn>
                                        <p:tgtEl>
                                          <p:spTgt spid="136"/>
                                        </p:tgtEl>
                                        <p:attrNameLst>
                                          <p:attrName>style.visibility</p:attrName>
                                        </p:attrNameLst>
                                      </p:cBhvr>
                                      <p:to>
                                        <p:strVal val="visible"/>
                                      </p:to>
                                    </p:set>
                                    <p:animEffect transition="in" filter="fade">
                                      <p:cBhvr>
                                        <p:cTn id="171" dur="500"/>
                                        <p:tgtEl>
                                          <p:spTgt spid="136"/>
                                        </p:tgtEl>
                                      </p:cBhvr>
                                    </p:animEffect>
                                  </p:childTnLst>
                                </p:cTn>
                              </p:par>
                              <p:par>
                                <p:cTn id="172" presetID="10" presetClass="exit" presetSubtype="0" fill="hold" nodeType="withEffect">
                                  <p:stCondLst>
                                    <p:cond delay="0"/>
                                  </p:stCondLst>
                                  <p:childTnLst>
                                    <p:animEffect transition="out" filter="fade">
                                      <p:cBhvr>
                                        <p:cTn id="173" dur="500"/>
                                        <p:tgtEl>
                                          <p:spTgt spid="135"/>
                                        </p:tgtEl>
                                      </p:cBhvr>
                                    </p:animEffect>
                                    <p:set>
                                      <p:cBhvr>
                                        <p:cTn id="174" dur="1" fill="hold">
                                          <p:stCondLst>
                                            <p:cond delay="499"/>
                                          </p:stCondLst>
                                        </p:cTn>
                                        <p:tgtEl>
                                          <p:spTgt spid="135"/>
                                        </p:tgtEl>
                                        <p:attrNameLst>
                                          <p:attrName>style.visibility</p:attrName>
                                        </p:attrNameLst>
                                      </p:cBhvr>
                                      <p:to>
                                        <p:strVal val="hidden"/>
                                      </p:to>
                                    </p:set>
                                  </p:childTnLst>
                                </p:cTn>
                              </p:par>
                            </p:childTnLst>
                          </p:cTn>
                        </p:par>
                      </p:childTnLst>
                    </p:cTn>
                  </p:par>
                  <p:par>
                    <p:cTn id="175" fill="hold" nodeType="clickPar">
                      <p:stCondLst>
                        <p:cond delay="indefinite"/>
                      </p:stCondLst>
                      <p:childTnLst>
                        <p:par>
                          <p:cTn id="176" fill="hold" nodeType="withGroup">
                            <p:stCondLst>
                              <p:cond delay="0"/>
                            </p:stCondLst>
                            <p:childTnLst>
                              <p:par>
                                <p:cTn id="177" presetID="10" presetClass="entr" presetSubtype="0" fill="hold" nodeType="clickEffect">
                                  <p:stCondLst>
                                    <p:cond delay="0"/>
                                  </p:stCondLst>
                                  <p:childTnLst>
                                    <p:set>
                                      <p:cBhvr>
                                        <p:cTn id="178" dur="1" fill="hold">
                                          <p:stCondLst>
                                            <p:cond delay="0"/>
                                          </p:stCondLst>
                                        </p:cTn>
                                        <p:tgtEl>
                                          <p:spTgt spid="20"/>
                                        </p:tgtEl>
                                        <p:attrNameLst>
                                          <p:attrName>style.visibility</p:attrName>
                                        </p:attrNameLst>
                                      </p:cBhvr>
                                      <p:to>
                                        <p:strVal val="visible"/>
                                      </p:to>
                                    </p:set>
                                    <p:animEffect transition="in" filter="fade">
                                      <p:cBhvr>
                                        <p:cTn id="179" dur="1000"/>
                                        <p:tgtEl>
                                          <p:spTgt spid="20"/>
                                        </p:tgtEl>
                                      </p:cBhvr>
                                    </p:animEffect>
                                  </p:childTnLst>
                                </p:cTn>
                              </p:par>
                            </p:childTnLst>
                          </p:cTn>
                        </p:par>
                        <p:par>
                          <p:cTn id="180" fill="hold" nodeType="afterGroup">
                            <p:stCondLst>
                              <p:cond delay="1000"/>
                            </p:stCondLst>
                            <p:childTnLst>
                              <p:par>
                                <p:cTn id="181" presetID="10" presetClass="entr" presetSubtype="0" fill="hold" nodeType="afterEffect">
                                  <p:stCondLst>
                                    <p:cond delay="0"/>
                                  </p:stCondLst>
                                  <p:childTnLst>
                                    <p:set>
                                      <p:cBhvr>
                                        <p:cTn id="182" dur="1" fill="hold">
                                          <p:stCondLst>
                                            <p:cond delay="0"/>
                                          </p:stCondLst>
                                        </p:cTn>
                                        <p:tgtEl>
                                          <p:spTgt spid="155"/>
                                        </p:tgtEl>
                                        <p:attrNameLst>
                                          <p:attrName>style.visibility</p:attrName>
                                        </p:attrNameLst>
                                      </p:cBhvr>
                                      <p:to>
                                        <p:strVal val="visible"/>
                                      </p:to>
                                    </p:set>
                                    <p:animEffect transition="in" filter="fade">
                                      <p:cBhvr>
                                        <p:cTn id="183" dur="1000"/>
                                        <p:tgtEl>
                                          <p:spTgt spid="155"/>
                                        </p:tgtEl>
                                      </p:cBhvr>
                                    </p:animEffect>
                                  </p:childTnLst>
                                </p:cTn>
                              </p:par>
                              <p:par>
                                <p:cTn id="184" presetID="10" presetClass="exit" presetSubtype="0" fill="hold" nodeType="withEffect">
                                  <p:stCondLst>
                                    <p:cond delay="0"/>
                                  </p:stCondLst>
                                  <p:childTnLst>
                                    <p:animEffect transition="out" filter="fade">
                                      <p:cBhvr>
                                        <p:cTn id="185" dur="500"/>
                                        <p:tgtEl>
                                          <p:spTgt spid="15"/>
                                        </p:tgtEl>
                                      </p:cBhvr>
                                    </p:animEffect>
                                    <p:set>
                                      <p:cBhvr>
                                        <p:cTn id="186" dur="1" fill="hold">
                                          <p:stCondLst>
                                            <p:cond delay="499"/>
                                          </p:stCondLst>
                                        </p:cTn>
                                        <p:tgtEl>
                                          <p:spTgt spid="15"/>
                                        </p:tgtEl>
                                        <p:attrNameLst>
                                          <p:attrName>style.visibility</p:attrName>
                                        </p:attrNameLst>
                                      </p:cBhvr>
                                      <p:to>
                                        <p:strVal val="hidden"/>
                                      </p:to>
                                    </p:set>
                                  </p:childTnLst>
                                </p:cTn>
                              </p:par>
                            </p:childTnLst>
                          </p:cTn>
                        </p:par>
                      </p:childTnLst>
                    </p:cTn>
                  </p:par>
                  <p:par>
                    <p:cTn id="187" fill="hold" nodeType="clickPar">
                      <p:stCondLst>
                        <p:cond delay="indefinite"/>
                      </p:stCondLst>
                      <p:childTnLst>
                        <p:par>
                          <p:cTn id="188" fill="hold" nodeType="withGroup">
                            <p:stCondLst>
                              <p:cond delay="0"/>
                            </p:stCondLst>
                            <p:childTnLst>
                              <p:par>
                                <p:cTn id="189" presetID="10" presetClass="entr" presetSubtype="0" fill="hold" nodeType="clickEffect">
                                  <p:stCondLst>
                                    <p:cond delay="0"/>
                                  </p:stCondLst>
                                  <p:childTnLst>
                                    <p:set>
                                      <p:cBhvr>
                                        <p:cTn id="190" dur="1" fill="hold">
                                          <p:stCondLst>
                                            <p:cond delay="0"/>
                                          </p:stCondLst>
                                        </p:cTn>
                                        <p:tgtEl>
                                          <p:spTgt spid="139"/>
                                        </p:tgtEl>
                                        <p:attrNameLst>
                                          <p:attrName>style.visibility</p:attrName>
                                        </p:attrNameLst>
                                      </p:cBhvr>
                                      <p:to>
                                        <p:strVal val="visible"/>
                                      </p:to>
                                    </p:set>
                                    <p:animEffect transition="in" filter="fade">
                                      <p:cBhvr>
                                        <p:cTn id="191" dur="500"/>
                                        <p:tgtEl>
                                          <p:spTgt spid="139"/>
                                        </p:tgtEl>
                                      </p:cBhvr>
                                    </p:animEffect>
                                  </p:childTnLst>
                                </p:cTn>
                              </p:par>
                              <p:par>
                                <p:cTn id="192" presetID="10" presetClass="exit" presetSubtype="0" fill="hold" nodeType="withEffect">
                                  <p:stCondLst>
                                    <p:cond delay="0"/>
                                  </p:stCondLst>
                                  <p:childTnLst>
                                    <p:animEffect transition="out" filter="fade">
                                      <p:cBhvr>
                                        <p:cTn id="193" dur="500"/>
                                        <p:tgtEl>
                                          <p:spTgt spid="136"/>
                                        </p:tgtEl>
                                      </p:cBhvr>
                                    </p:animEffect>
                                    <p:set>
                                      <p:cBhvr>
                                        <p:cTn id="194" dur="1" fill="hold">
                                          <p:stCondLst>
                                            <p:cond delay="499"/>
                                          </p:stCondLst>
                                        </p:cTn>
                                        <p:tgtEl>
                                          <p:spTgt spid="1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103" grpId="0" animBg="1"/>
      <p:bldP spid="103" grpId="1" animBg="1"/>
      <p:bldP spid="104" grpId="0" animBg="1"/>
      <p:bldP spid="116" grpId="0"/>
      <p:bldP spid="116" grpId="1"/>
      <p:bldP spid="118" grpId="0"/>
      <p:bldP spid="118" grpId="1"/>
      <p:bldP spid="119" grpId="0"/>
      <p:bldP spid="115" grpId="0"/>
      <p:bldP spid="115" grpId="1"/>
      <p:bldP spid="117"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ED5E1-2441-4E2A-B245-BB69EE6BEEA3}"/>
              </a:ext>
            </a:extLst>
          </p:cNvPr>
          <p:cNvSpPr>
            <a:spLocks noGrp="1"/>
          </p:cNvSpPr>
          <p:nvPr>
            <p:ph type="title"/>
          </p:nvPr>
        </p:nvSpPr>
        <p:spPr/>
        <p:txBody>
          <a:bodyPr/>
          <a:lstStyle/>
          <a:p>
            <a:pPr algn="ctr"/>
            <a:r>
              <a:rPr kumimoji="0" lang="en-IN" sz="4400" b="0" i="0" u="none" strike="noStrike" kern="1200" cap="none" spc="0" normalizeH="0" baseline="0" noProof="0" dirty="0">
                <a:ln>
                  <a:noFill/>
                </a:ln>
                <a:solidFill>
                  <a:prstClr val="black"/>
                </a:solidFill>
                <a:effectLst/>
                <a:uLnTx/>
                <a:uFillTx/>
                <a:latin typeface="Calibri Light" panose="020F0302020204030204"/>
                <a:ea typeface="+mj-ea"/>
                <a:cs typeface="+mj-cs"/>
              </a:rPr>
              <a:t>Linked List</a:t>
            </a:r>
            <a:endParaRPr lang="en-IN" dirty="0"/>
          </a:p>
        </p:txBody>
      </p:sp>
      <p:sp>
        <p:nvSpPr>
          <p:cNvPr id="4" name="Date Placeholder 3">
            <a:extLst>
              <a:ext uri="{FF2B5EF4-FFF2-40B4-BE49-F238E27FC236}">
                <a16:creationId xmlns:a16="http://schemas.microsoft.com/office/drawing/2014/main" id="{AB05425D-9E04-4150-92EC-28FBF4C23235}"/>
              </a:ext>
            </a:extLst>
          </p:cNvPr>
          <p:cNvSpPr>
            <a:spLocks noGrp="1"/>
          </p:cNvSpPr>
          <p:nvPr>
            <p:ph type="dt" sz="half" idx="10"/>
          </p:nvPr>
        </p:nvSpPr>
        <p:spPr/>
        <p:txBody>
          <a:bodyPr/>
          <a:lstStyle/>
          <a:p>
            <a:pPr>
              <a:defRPr/>
            </a:pPr>
            <a:fld id="{87C6733B-4A62-4E31-AF74-F2295A1CA8F0}" type="datetime1">
              <a:rPr lang="en-US" smtClean="0"/>
              <a:t>6/23/2021</a:t>
            </a:fld>
            <a:endParaRPr lang="en-US"/>
          </a:p>
        </p:txBody>
      </p:sp>
      <p:sp>
        <p:nvSpPr>
          <p:cNvPr id="5" name="Footer Placeholder 4">
            <a:extLst>
              <a:ext uri="{FF2B5EF4-FFF2-40B4-BE49-F238E27FC236}">
                <a16:creationId xmlns:a16="http://schemas.microsoft.com/office/drawing/2014/main" id="{E2D12ED7-7E04-4BAE-9A6E-FEBCC17A2106}"/>
              </a:ext>
            </a:extLst>
          </p:cNvPr>
          <p:cNvSpPr>
            <a:spLocks noGrp="1"/>
          </p:cNvSpPr>
          <p:nvPr>
            <p:ph type="ftr" sz="quarter" idx="11"/>
          </p:nvPr>
        </p:nvSpPr>
        <p:spPr/>
        <p:txBody>
          <a:bodyPr/>
          <a:lstStyle/>
          <a:p>
            <a:pPr>
              <a:defRPr/>
            </a:pPr>
            <a:r>
              <a:rPr lang="en-US"/>
              <a:t>JSPM's RSCOE</a:t>
            </a:r>
          </a:p>
        </p:txBody>
      </p:sp>
      <p:sp>
        <p:nvSpPr>
          <p:cNvPr id="6" name="Slide Number Placeholder 5">
            <a:extLst>
              <a:ext uri="{FF2B5EF4-FFF2-40B4-BE49-F238E27FC236}">
                <a16:creationId xmlns:a16="http://schemas.microsoft.com/office/drawing/2014/main" id="{9F818637-1ECD-4C29-9CB9-67A3CA309573}"/>
              </a:ext>
            </a:extLst>
          </p:cNvPr>
          <p:cNvSpPr>
            <a:spLocks noGrp="1"/>
          </p:cNvSpPr>
          <p:nvPr>
            <p:ph type="sldNum" sz="quarter" idx="12"/>
          </p:nvPr>
        </p:nvSpPr>
        <p:spPr/>
        <p:txBody>
          <a:bodyPr/>
          <a:lstStyle/>
          <a:p>
            <a:fld id="{2D1DC3B8-BDCA-4DC8-8D85-2125965E6C03}" type="slidenum">
              <a:rPr lang="en-US" altLang="en-US" smtClean="0"/>
              <a:pPr/>
              <a:t>58</a:t>
            </a:fld>
            <a:endParaRPr lang="en-US" altLang="en-US"/>
          </a:p>
        </p:txBody>
      </p:sp>
      <p:sp>
        <p:nvSpPr>
          <p:cNvPr id="8" name="TextBox 7">
            <a:extLst>
              <a:ext uri="{FF2B5EF4-FFF2-40B4-BE49-F238E27FC236}">
                <a16:creationId xmlns:a16="http://schemas.microsoft.com/office/drawing/2014/main" id="{EE817C82-A1BF-4F06-A574-660400EB7A8D}"/>
              </a:ext>
            </a:extLst>
          </p:cNvPr>
          <p:cNvSpPr txBox="1"/>
          <p:nvPr/>
        </p:nvSpPr>
        <p:spPr>
          <a:xfrm>
            <a:off x="628650" y="1720840"/>
            <a:ext cx="7981950" cy="3908762"/>
          </a:xfrm>
          <a:prstGeom prst="rect">
            <a:avLst/>
          </a:prstGeom>
          <a:noFill/>
        </p:spPr>
        <p:txBody>
          <a:bodyPr wrap="square">
            <a:spAutoFit/>
          </a:bodyPr>
          <a:lstStyle/>
          <a:p>
            <a:pPr algn="just"/>
            <a:r>
              <a:rPr lang="en-US" sz="3200" b="1" i="0" dirty="0">
                <a:solidFill>
                  <a:srgbClr val="610B38"/>
                </a:solidFill>
                <a:effectLst/>
                <a:latin typeface="erdana"/>
              </a:rPr>
              <a:t>Uses of Linked List</a:t>
            </a:r>
          </a:p>
          <a:p>
            <a:pPr marL="342900" indent="-342900" algn="just">
              <a:buFont typeface="Wingdings" panose="05000000000000000000" pitchFamily="2" charset="2"/>
              <a:buChar char="§"/>
            </a:pPr>
            <a:r>
              <a:rPr lang="en-US" sz="2400" b="0" i="0" dirty="0">
                <a:solidFill>
                  <a:srgbClr val="000000"/>
                </a:solidFill>
                <a:effectLst/>
                <a:latin typeface="Inter-Regular"/>
              </a:rPr>
              <a:t>The list is not required to be contiguously present in the memory. The node can reside any where in the memory and linked together to make a list. This achieves optimized utilization of space.</a:t>
            </a:r>
          </a:p>
          <a:p>
            <a:pPr marL="342900" indent="-342900" algn="just">
              <a:buFont typeface="Wingdings" panose="05000000000000000000" pitchFamily="2" charset="2"/>
              <a:buChar char="§"/>
            </a:pPr>
            <a:r>
              <a:rPr lang="en-US" sz="2400" b="0" i="0" dirty="0">
                <a:solidFill>
                  <a:srgbClr val="000000"/>
                </a:solidFill>
                <a:effectLst/>
                <a:latin typeface="Inter-Regular"/>
              </a:rPr>
              <a:t>list size is limited to the memory size and doesn't need to be declared in advance.</a:t>
            </a:r>
          </a:p>
          <a:p>
            <a:pPr marL="342900" indent="-342900" algn="just">
              <a:buFont typeface="Wingdings" panose="05000000000000000000" pitchFamily="2" charset="2"/>
              <a:buChar char="§"/>
            </a:pPr>
            <a:r>
              <a:rPr lang="en-US" sz="2400" b="0" i="0" dirty="0">
                <a:solidFill>
                  <a:srgbClr val="000000"/>
                </a:solidFill>
                <a:effectLst/>
                <a:latin typeface="Inter-Regular"/>
              </a:rPr>
              <a:t>Empty node can not be present in the linked list.</a:t>
            </a:r>
          </a:p>
          <a:p>
            <a:pPr marL="342900" indent="-342900" algn="just">
              <a:buFont typeface="Wingdings" panose="05000000000000000000" pitchFamily="2" charset="2"/>
              <a:buChar char="§"/>
            </a:pPr>
            <a:r>
              <a:rPr lang="en-US" sz="2400" b="0" i="0" dirty="0">
                <a:solidFill>
                  <a:srgbClr val="000000"/>
                </a:solidFill>
                <a:effectLst/>
                <a:latin typeface="Inter-Regular"/>
              </a:rPr>
              <a:t>We can store values of primitive types or objects in the singly linked list.</a:t>
            </a:r>
          </a:p>
        </p:txBody>
      </p:sp>
    </p:spTree>
    <p:extLst>
      <p:ext uri="{BB962C8B-B14F-4D97-AF65-F5344CB8AC3E}">
        <p14:creationId xmlns:p14="http://schemas.microsoft.com/office/powerpoint/2010/main" val="298920761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ED5E1-2441-4E2A-B245-BB69EE6BEEA3}"/>
              </a:ext>
            </a:extLst>
          </p:cNvPr>
          <p:cNvSpPr>
            <a:spLocks noGrp="1"/>
          </p:cNvSpPr>
          <p:nvPr>
            <p:ph type="title"/>
          </p:nvPr>
        </p:nvSpPr>
        <p:spPr/>
        <p:txBody>
          <a:bodyPr/>
          <a:lstStyle/>
          <a:p>
            <a:pPr algn="ctr"/>
            <a:r>
              <a:rPr kumimoji="0" lang="en-IN" sz="4400" b="0" i="0" u="none" strike="noStrike" kern="1200" cap="none" spc="0" normalizeH="0" baseline="0" noProof="0" dirty="0">
                <a:ln>
                  <a:noFill/>
                </a:ln>
                <a:solidFill>
                  <a:prstClr val="black"/>
                </a:solidFill>
                <a:effectLst/>
                <a:uLnTx/>
                <a:uFillTx/>
                <a:latin typeface="Calibri Light" panose="020F0302020204030204"/>
                <a:ea typeface="+mj-ea"/>
                <a:cs typeface="+mj-cs"/>
              </a:rPr>
              <a:t>Linked List</a:t>
            </a:r>
            <a:endParaRPr lang="en-IN" dirty="0"/>
          </a:p>
        </p:txBody>
      </p:sp>
      <p:sp>
        <p:nvSpPr>
          <p:cNvPr id="4" name="Date Placeholder 3">
            <a:extLst>
              <a:ext uri="{FF2B5EF4-FFF2-40B4-BE49-F238E27FC236}">
                <a16:creationId xmlns:a16="http://schemas.microsoft.com/office/drawing/2014/main" id="{AB05425D-9E04-4150-92EC-28FBF4C23235}"/>
              </a:ext>
            </a:extLst>
          </p:cNvPr>
          <p:cNvSpPr>
            <a:spLocks noGrp="1"/>
          </p:cNvSpPr>
          <p:nvPr>
            <p:ph type="dt" sz="half" idx="10"/>
          </p:nvPr>
        </p:nvSpPr>
        <p:spPr/>
        <p:txBody>
          <a:bodyPr/>
          <a:lstStyle/>
          <a:p>
            <a:pPr>
              <a:defRPr/>
            </a:pPr>
            <a:fld id="{87C6733B-4A62-4E31-AF74-F2295A1CA8F0}" type="datetime1">
              <a:rPr lang="en-US" smtClean="0"/>
              <a:t>6/23/2021</a:t>
            </a:fld>
            <a:endParaRPr lang="en-US"/>
          </a:p>
        </p:txBody>
      </p:sp>
      <p:sp>
        <p:nvSpPr>
          <p:cNvPr id="5" name="Footer Placeholder 4">
            <a:extLst>
              <a:ext uri="{FF2B5EF4-FFF2-40B4-BE49-F238E27FC236}">
                <a16:creationId xmlns:a16="http://schemas.microsoft.com/office/drawing/2014/main" id="{E2D12ED7-7E04-4BAE-9A6E-FEBCC17A2106}"/>
              </a:ext>
            </a:extLst>
          </p:cNvPr>
          <p:cNvSpPr>
            <a:spLocks noGrp="1"/>
          </p:cNvSpPr>
          <p:nvPr>
            <p:ph type="ftr" sz="quarter" idx="11"/>
          </p:nvPr>
        </p:nvSpPr>
        <p:spPr/>
        <p:txBody>
          <a:bodyPr/>
          <a:lstStyle/>
          <a:p>
            <a:pPr>
              <a:defRPr/>
            </a:pPr>
            <a:r>
              <a:rPr lang="en-US"/>
              <a:t>JSPM's RSCOE</a:t>
            </a:r>
          </a:p>
        </p:txBody>
      </p:sp>
      <p:sp>
        <p:nvSpPr>
          <p:cNvPr id="6" name="Slide Number Placeholder 5">
            <a:extLst>
              <a:ext uri="{FF2B5EF4-FFF2-40B4-BE49-F238E27FC236}">
                <a16:creationId xmlns:a16="http://schemas.microsoft.com/office/drawing/2014/main" id="{9F818637-1ECD-4C29-9CB9-67A3CA309573}"/>
              </a:ext>
            </a:extLst>
          </p:cNvPr>
          <p:cNvSpPr>
            <a:spLocks noGrp="1"/>
          </p:cNvSpPr>
          <p:nvPr>
            <p:ph type="sldNum" sz="quarter" idx="12"/>
          </p:nvPr>
        </p:nvSpPr>
        <p:spPr/>
        <p:txBody>
          <a:bodyPr/>
          <a:lstStyle/>
          <a:p>
            <a:fld id="{2D1DC3B8-BDCA-4DC8-8D85-2125965E6C03}" type="slidenum">
              <a:rPr lang="en-US" altLang="en-US" smtClean="0"/>
              <a:pPr/>
              <a:t>59</a:t>
            </a:fld>
            <a:endParaRPr lang="en-US" altLang="en-US"/>
          </a:p>
        </p:txBody>
      </p:sp>
      <p:sp>
        <p:nvSpPr>
          <p:cNvPr id="8" name="TextBox 7">
            <a:extLst>
              <a:ext uri="{FF2B5EF4-FFF2-40B4-BE49-F238E27FC236}">
                <a16:creationId xmlns:a16="http://schemas.microsoft.com/office/drawing/2014/main" id="{EE817C82-A1BF-4F06-A574-660400EB7A8D}"/>
              </a:ext>
            </a:extLst>
          </p:cNvPr>
          <p:cNvSpPr txBox="1"/>
          <p:nvPr/>
        </p:nvSpPr>
        <p:spPr>
          <a:xfrm>
            <a:off x="457200" y="1396941"/>
            <a:ext cx="8105775" cy="5016758"/>
          </a:xfrm>
          <a:prstGeom prst="rect">
            <a:avLst/>
          </a:prstGeom>
          <a:noFill/>
        </p:spPr>
        <p:txBody>
          <a:bodyPr wrap="square">
            <a:spAutoFit/>
          </a:bodyPr>
          <a:lstStyle/>
          <a:p>
            <a:pPr algn="just"/>
            <a:r>
              <a:rPr lang="en-US" sz="2000" b="0" i="0" dirty="0">
                <a:solidFill>
                  <a:srgbClr val="333333"/>
                </a:solidFill>
                <a:effectLst/>
                <a:latin typeface="Inter-Regular"/>
              </a:rPr>
              <a:t>Array contains following limitations:</a:t>
            </a:r>
          </a:p>
          <a:p>
            <a:pPr algn="just">
              <a:buFont typeface="+mj-lt"/>
              <a:buAutoNum type="arabicPeriod"/>
            </a:pPr>
            <a:r>
              <a:rPr lang="en-US" sz="2000" b="0" i="0" dirty="0">
                <a:solidFill>
                  <a:schemeClr val="accent4">
                    <a:lumMod val="50000"/>
                  </a:schemeClr>
                </a:solidFill>
                <a:effectLst/>
                <a:latin typeface="Inter-Regular"/>
              </a:rPr>
              <a:t>The size of array must be known in advance before using it in the program.</a:t>
            </a:r>
          </a:p>
          <a:p>
            <a:pPr algn="just">
              <a:buFont typeface="+mj-lt"/>
              <a:buAutoNum type="arabicPeriod"/>
            </a:pPr>
            <a:r>
              <a:rPr lang="en-US" sz="2000" b="0" i="0" dirty="0">
                <a:solidFill>
                  <a:schemeClr val="accent4">
                    <a:lumMod val="50000"/>
                  </a:schemeClr>
                </a:solidFill>
                <a:effectLst/>
                <a:latin typeface="Inter-Regular"/>
              </a:rPr>
              <a:t>Increasing size of the array is a time taking process. It is almost impossible to expand the size of the array at run time.</a:t>
            </a:r>
          </a:p>
          <a:p>
            <a:pPr algn="just">
              <a:buFont typeface="+mj-lt"/>
              <a:buAutoNum type="arabicPeriod"/>
            </a:pPr>
            <a:r>
              <a:rPr lang="en-US" sz="2000" b="0" i="0" dirty="0">
                <a:solidFill>
                  <a:schemeClr val="accent4">
                    <a:lumMod val="50000"/>
                  </a:schemeClr>
                </a:solidFill>
                <a:effectLst/>
                <a:latin typeface="Inter-Regular"/>
              </a:rPr>
              <a:t>All the elements in the array need to be contiguously stored in the memory. Inserting any element in the array needs shifting of all its predecessors.</a:t>
            </a:r>
          </a:p>
          <a:p>
            <a:pPr algn="just"/>
            <a:r>
              <a:rPr lang="en-US" sz="2000" b="0" i="0" dirty="0">
                <a:solidFill>
                  <a:schemeClr val="accent6">
                    <a:lumMod val="50000"/>
                  </a:schemeClr>
                </a:solidFill>
                <a:effectLst/>
                <a:latin typeface="Inter-Regular"/>
              </a:rPr>
              <a:t>Linked list is the data structure which can overcome all the limitations of an array. Using linked list is useful because,</a:t>
            </a:r>
          </a:p>
          <a:p>
            <a:pPr marL="342900" indent="-342900" algn="just">
              <a:buFont typeface="Wingdings" panose="05000000000000000000" pitchFamily="2" charset="2"/>
              <a:buChar char="§"/>
            </a:pPr>
            <a:r>
              <a:rPr lang="en-US" sz="2000" b="0" i="0" dirty="0">
                <a:solidFill>
                  <a:srgbClr val="000000"/>
                </a:solidFill>
                <a:effectLst/>
                <a:latin typeface="Inter-Regular"/>
              </a:rPr>
              <a:t>It allocates the memory dynamically. All the nodes of linked list are non-contiguously stored in the memory and linked together with the help of pointers.</a:t>
            </a:r>
          </a:p>
          <a:p>
            <a:pPr marL="342900" indent="-342900" algn="just">
              <a:buFont typeface="Wingdings" panose="05000000000000000000" pitchFamily="2" charset="2"/>
              <a:buChar char="§"/>
            </a:pPr>
            <a:r>
              <a:rPr lang="en-US" sz="2000" b="0" i="0" dirty="0">
                <a:solidFill>
                  <a:srgbClr val="000000"/>
                </a:solidFill>
                <a:effectLst/>
                <a:latin typeface="Inter-Regular"/>
              </a:rPr>
              <a:t>Sizing is no longer a problem since we do not need to define its size at the time of declaration. List grows as per the program's demand and limited to the available memory space.</a:t>
            </a:r>
          </a:p>
          <a:p>
            <a:pPr algn="just"/>
            <a:endParaRPr lang="en-US" sz="2000" b="0" i="0" dirty="0">
              <a:solidFill>
                <a:srgbClr val="000000"/>
              </a:solidFill>
              <a:effectLst/>
              <a:latin typeface="Inter-Regular"/>
            </a:endParaRPr>
          </a:p>
        </p:txBody>
      </p:sp>
    </p:spTree>
    <p:extLst>
      <p:ext uri="{BB962C8B-B14F-4D97-AF65-F5344CB8AC3E}">
        <p14:creationId xmlns:p14="http://schemas.microsoft.com/office/powerpoint/2010/main" val="2634879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a:extLst>
              <a:ext uri="{FF2B5EF4-FFF2-40B4-BE49-F238E27FC236}">
                <a16:creationId xmlns:a16="http://schemas.microsoft.com/office/drawing/2014/main" id="{5DBD8395-952D-4790-9014-4F8D03F3768C}"/>
              </a:ext>
            </a:extLst>
          </p:cNvPr>
          <p:cNvSpPr>
            <a:spLocks noGrp="1" noChangeArrowheads="1"/>
          </p:cNvSpPr>
          <p:nvPr>
            <p:ph type="title"/>
          </p:nvPr>
        </p:nvSpPr>
        <p:spPr/>
        <p:txBody>
          <a:bodyPr/>
          <a:lstStyle/>
          <a:p>
            <a:pPr algn="ctr" eaLnBrk="1" hangingPunct="1"/>
            <a:r>
              <a:rPr lang="en-US" altLang="en-US" dirty="0">
                <a:latin typeface="Times New Roman" panose="02020603050405020304" pitchFamily="18" charset="0"/>
              </a:rPr>
              <a:t> Linear Array</a:t>
            </a:r>
          </a:p>
        </p:txBody>
      </p:sp>
      <p:sp>
        <p:nvSpPr>
          <p:cNvPr id="8196" name="Rectangle 3">
            <a:extLst>
              <a:ext uri="{FF2B5EF4-FFF2-40B4-BE49-F238E27FC236}">
                <a16:creationId xmlns:a16="http://schemas.microsoft.com/office/drawing/2014/main" id="{89D75533-B9FE-408E-B435-88C97856201A}"/>
              </a:ext>
            </a:extLst>
          </p:cNvPr>
          <p:cNvSpPr>
            <a:spLocks noGrp="1" noChangeArrowheads="1"/>
          </p:cNvSpPr>
          <p:nvPr>
            <p:ph idx="1"/>
          </p:nvPr>
        </p:nvSpPr>
        <p:spPr>
          <a:xfrm>
            <a:off x="0" y="1670369"/>
            <a:ext cx="8839200" cy="4114800"/>
          </a:xfrm>
        </p:spPr>
        <p:txBody>
          <a:bodyPr/>
          <a:lstStyle/>
          <a:p>
            <a:pPr marL="609600" indent="-609600" eaLnBrk="1" hangingPunct="1">
              <a:lnSpc>
                <a:spcPct val="90000"/>
              </a:lnSpc>
            </a:pPr>
            <a:r>
              <a:rPr lang="en-US" altLang="en-US" sz="2800" dirty="0">
                <a:latin typeface="Times New Roman" panose="02020603050405020304" pitchFamily="18" charset="0"/>
              </a:rPr>
              <a:t>All elements in A are written symbolically as, 1 .. n is the subscript.</a:t>
            </a:r>
          </a:p>
          <a:p>
            <a:pPr marL="609600" indent="-609600" eaLnBrk="1" hangingPunct="1">
              <a:lnSpc>
                <a:spcPct val="90000"/>
              </a:lnSpc>
              <a:buFont typeface="Wingdings" panose="05000000000000000000" pitchFamily="2" charset="2"/>
              <a:buNone/>
            </a:pPr>
            <a:r>
              <a:rPr lang="en-US" altLang="en-US" sz="2800" dirty="0">
                <a:latin typeface="Times New Roman" panose="02020603050405020304" pitchFamily="18" charset="0"/>
              </a:rPr>
              <a:t>		A1, A2, A3, .... , An</a:t>
            </a:r>
          </a:p>
          <a:p>
            <a:pPr marL="609600" indent="-609600" eaLnBrk="1" hangingPunct="1">
              <a:lnSpc>
                <a:spcPct val="90000"/>
              </a:lnSpc>
            </a:pPr>
            <a:r>
              <a:rPr lang="en-US" altLang="en-US" sz="2800" dirty="0">
                <a:latin typeface="Times New Roman" panose="02020603050405020304" pitchFamily="18" charset="0"/>
              </a:rPr>
              <a:t>i.e., FORTRAN, PL/1 and BASIC </a:t>
            </a:r>
            <a:r>
              <a:rPr lang="en-US" altLang="en-US" sz="2800" dirty="0">
                <a:latin typeface="Times New Roman" panose="02020603050405020304" pitchFamily="18" charset="0"/>
                <a:sym typeface="Wingdings" panose="05000000000000000000" pitchFamily="2" charset="2"/>
              </a:rPr>
              <a:t></a:t>
            </a:r>
            <a:r>
              <a:rPr lang="en-US" altLang="en-US" sz="2800" dirty="0">
                <a:latin typeface="Times New Roman" panose="02020603050405020304" pitchFamily="18" charset="0"/>
              </a:rPr>
              <a:t> A(1), A(2), ..., A(N)</a:t>
            </a:r>
          </a:p>
          <a:p>
            <a:pPr marL="609600" indent="-609600" eaLnBrk="1" hangingPunct="1">
              <a:lnSpc>
                <a:spcPct val="90000"/>
              </a:lnSpc>
              <a:buFont typeface="Wingdings" panose="05000000000000000000" pitchFamily="2" charset="2"/>
              <a:buNone/>
            </a:pPr>
            <a:r>
              <a:rPr lang="en-US" altLang="en-US" sz="2800" dirty="0">
                <a:latin typeface="Times New Roman" panose="02020603050405020304" pitchFamily="18" charset="0"/>
              </a:rPr>
              <a:t>	Java </a:t>
            </a:r>
            <a:r>
              <a:rPr lang="en-US" altLang="en-US" sz="2800" dirty="0">
                <a:latin typeface="Times New Roman" panose="02020603050405020304" pitchFamily="18" charset="0"/>
                <a:sym typeface="Wingdings" panose="05000000000000000000" pitchFamily="2" charset="2"/>
              </a:rPr>
              <a:t></a:t>
            </a:r>
            <a:r>
              <a:rPr lang="en-US" altLang="en-US" sz="2800" dirty="0">
                <a:latin typeface="Times New Roman" panose="02020603050405020304" pitchFamily="18" charset="0"/>
              </a:rPr>
              <a:t> A[0], A[1], ..., A[N-1] , subscript starts from 0</a:t>
            </a:r>
          </a:p>
          <a:p>
            <a:pPr marL="609600" indent="-609600" eaLnBrk="1" hangingPunct="1">
              <a:lnSpc>
                <a:spcPct val="90000"/>
              </a:lnSpc>
              <a:buFont typeface="Wingdings" panose="05000000000000000000" pitchFamily="2" charset="2"/>
              <a:buNone/>
            </a:pPr>
            <a:r>
              <a:rPr lang="en-US" altLang="en-US" sz="2800" dirty="0">
                <a:latin typeface="Times New Roman" panose="02020603050405020304" pitchFamily="18" charset="0"/>
              </a:rPr>
              <a:t>		LB = 0, UB = N–1 </a:t>
            </a:r>
          </a:p>
        </p:txBody>
      </p:sp>
      <p:sp>
        <p:nvSpPr>
          <p:cNvPr id="2" name="Date Placeholder 1">
            <a:extLst>
              <a:ext uri="{FF2B5EF4-FFF2-40B4-BE49-F238E27FC236}">
                <a16:creationId xmlns:a16="http://schemas.microsoft.com/office/drawing/2014/main" id="{7FF850F8-34BA-4476-9F4B-04A2189CE40D}"/>
              </a:ext>
            </a:extLst>
          </p:cNvPr>
          <p:cNvSpPr>
            <a:spLocks noGrp="1"/>
          </p:cNvSpPr>
          <p:nvPr>
            <p:ph type="dt" sz="half" idx="10"/>
          </p:nvPr>
        </p:nvSpPr>
        <p:spPr/>
        <p:txBody>
          <a:bodyPr/>
          <a:lstStyle/>
          <a:p>
            <a:pPr>
              <a:defRPr/>
            </a:pPr>
            <a:fld id="{6228D386-EEAA-45F4-B568-83DF349ED634}" type="datetime1">
              <a:rPr lang="en-US" smtClean="0"/>
              <a:t>6/23/2021</a:t>
            </a:fld>
            <a:endParaRPr lang="en-US"/>
          </a:p>
        </p:txBody>
      </p:sp>
      <p:sp>
        <p:nvSpPr>
          <p:cNvPr id="3" name="Footer Placeholder 2">
            <a:extLst>
              <a:ext uri="{FF2B5EF4-FFF2-40B4-BE49-F238E27FC236}">
                <a16:creationId xmlns:a16="http://schemas.microsoft.com/office/drawing/2014/main" id="{4A186367-A992-43BC-A4B7-F069CBE8D773}"/>
              </a:ext>
            </a:extLst>
          </p:cNvPr>
          <p:cNvSpPr>
            <a:spLocks noGrp="1"/>
          </p:cNvSpPr>
          <p:nvPr>
            <p:ph type="ftr" sz="quarter" idx="11"/>
          </p:nvPr>
        </p:nvSpPr>
        <p:spPr/>
        <p:txBody>
          <a:bodyPr/>
          <a:lstStyle/>
          <a:p>
            <a:pPr>
              <a:defRPr/>
            </a:pPr>
            <a:r>
              <a:rPr lang="en-US"/>
              <a:t>JSPM's RSCOE</a:t>
            </a:r>
          </a:p>
        </p:txBody>
      </p:sp>
      <p:sp>
        <p:nvSpPr>
          <p:cNvPr id="8194" name="Slide Number Placeholder 5">
            <a:extLst>
              <a:ext uri="{FF2B5EF4-FFF2-40B4-BE49-F238E27FC236}">
                <a16:creationId xmlns:a16="http://schemas.microsoft.com/office/drawing/2014/main" id="{E2C77E38-A1E6-4707-A00A-B7D5FE7149A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24C17960-71C9-4464-8B0D-1843C927DB0B}" type="slidenum">
              <a:rPr lang="en-US" altLang="en-US"/>
              <a:pPr/>
              <a:t>6</a:t>
            </a:fld>
            <a:endParaRPr lang="en-US"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ED5E1-2441-4E2A-B245-BB69EE6BEEA3}"/>
              </a:ext>
            </a:extLst>
          </p:cNvPr>
          <p:cNvSpPr>
            <a:spLocks noGrp="1"/>
          </p:cNvSpPr>
          <p:nvPr>
            <p:ph type="title"/>
          </p:nvPr>
        </p:nvSpPr>
        <p:spPr/>
        <p:txBody>
          <a:bodyPr/>
          <a:lstStyle/>
          <a:p>
            <a:pPr algn="ctr"/>
            <a:r>
              <a:rPr kumimoji="0" lang="en-IN" sz="4400" b="0" i="0" u="none" strike="noStrike" kern="1200" cap="none" spc="0" normalizeH="0" baseline="0" noProof="0" dirty="0">
                <a:ln>
                  <a:noFill/>
                </a:ln>
                <a:solidFill>
                  <a:prstClr val="black"/>
                </a:solidFill>
                <a:effectLst/>
                <a:uLnTx/>
                <a:uFillTx/>
                <a:latin typeface="Calibri Light" panose="020F0302020204030204"/>
                <a:ea typeface="+mj-ea"/>
                <a:cs typeface="+mj-cs"/>
              </a:rPr>
              <a:t>Linked List</a:t>
            </a:r>
            <a:endParaRPr lang="en-IN" dirty="0"/>
          </a:p>
        </p:txBody>
      </p:sp>
      <p:sp>
        <p:nvSpPr>
          <p:cNvPr id="4" name="Date Placeholder 3">
            <a:extLst>
              <a:ext uri="{FF2B5EF4-FFF2-40B4-BE49-F238E27FC236}">
                <a16:creationId xmlns:a16="http://schemas.microsoft.com/office/drawing/2014/main" id="{AB05425D-9E04-4150-92EC-28FBF4C23235}"/>
              </a:ext>
            </a:extLst>
          </p:cNvPr>
          <p:cNvSpPr>
            <a:spLocks noGrp="1"/>
          </p:cNvSpPr>
          <p:nvPr>
            <p:ph type="dt" sz="half" idx="10"/>
          </p:nvPr>
        </p:nvSpPr>
        <p:spPr/>
        <p:txBody>
          <a:bodyPr/>
          <a:lstStyle/>
          <a:p>
            <a:pPr>
              <a:defRPr/>
            </a:pPr>
            <a:fld id="{87C6733B-4A62-4E31-AF74-F2295A1CA8F0}" type="datetime1">
              <a:rPr lang="en-US" smtClean="0"/>
              <a:t>6/23/2021</a:t>
            </a:fld>
            <a:endParaRPr lang="en-US"/>
          </a:p>
        </p:txBody>
      </p:sp>
      <p:sp>
        <p:nvSpPr>
          <p:cNvPr id="5" name="Footer Placeholder 4">
            <a:extLst>
              <a:ext uri="{FF2B5EF4-FFF2-40B4-BE49-F238E27FC236}">
                <a16:creationId xmlns:a16="http://schemas.microsoft.com/office/drawing/2014/main" id="{E2D12ED7-7E04-4BAE-9A6E-FEBCC17A2106}"/>
              </a:ext>
            </a:extLst>
          </p:cNvPr>
          <p:cNvSpPr>
            <a:spLocks noGrp="1"/>
          </p:cNvSpPr>
          <p:nvPr>
            <p:ph type="ftr" sz="quarter" idx="11"/>
          </p:nvPr>
        </p:nvSpPr>
        <p:spPr/>
        <p:txBody>
          <a:bodyPr/>
          <a:lstStyle/>
          <a:p>
            <a:pPr>
              <a:defRPr/>
            </a:pPr>
            <a:r>
              <a:rPr lang="en-US"/>
              <a:t>JSPM's RSCOE</a:t>
            </a:r>
          </a:p>
        </p:txBody>
      </p:sp>
      <p:sp>
        <p:nvSpPr>
          <p:cNvPr id="6" name="Slide Number Placeholder 5">
            <a:extLst>
              <a:ext uri="{FF2B5EF4-FFF2-40B4-BE49-F238E27FC236}">
                <a16:creationId xmlns:a16="http://schemas.microsoft.com/office/drawing/2014/main" id="{9F818637-1ECD-4C29-9CB9-67A3CA309573}"/>
              </a:ext>
            </a:extLst>
          </p:cNvPr>
          <p:cNvSpPr>
            <a:spLocks noGrp="1"/>
          </p:cNvSpPr>
          <p:nvPr>
            <p:ph type="sldNum" sz="quarter" idx="12"/>
          </p:nvPr>
        </p:nvSpPr>
        <p:spPr/>
        <p:txBody>
          <a:bodyPr/>
          <a:lstStyle/>
          <a:p>
            <a:fld id="{2D1DC3B8-BDCA-4DC8-8D85-2125965E6C03}" type="slidenum">
              <a:rPr lang="en-US" altLang="en-US" smtClean="0"/>
              <a:pPr/>
              <a:t>60</a:t>
            </a:fld>
            <a:endParaRPr lang="en-US" altLang="en-US"/>
          </a:p>
        </p:txBody>
      </p:sp>
      <p:sp>
        <p:nvSpPr>
          <p:cNvPr id="3" name="TextBox 2">
            <a:extLst>
              <a:ext uri="{FF2B5EF4-FFF2-40B4-BE49-F238E27FC236}">
                <a16:creationId xmlns:a16="http://schemas.microsoft.com/office/drawing/2014/main" id="{59AC5097-7491-4EFE-8495-C48CA21130E1}"/>
              </a:ext>
            </a:extLst>
          </p:cNvPr>
          <p:cNvSpPr txBox="1"/>
          <p:nvPr/>
        </p:nvSpPr>
        <p:spPr>
          <a:xfrm>
            <a:off x="2438400" y="3200400"/>
            <a:ext cx="5791200" cy="523220"/>
          </a:xfrm>
          <a:prstGeom prst="rect">
            <a:avLst/>
          </a:prstGeom>
          <a:noFill/>
        </p:spPr>
        <p:txBody>
          <a:bodyPr wrap="square" rtlCol="0">
            <a:spAutoFit/>
          </a:bodyPr>
          <a:lstStyle/>
          <a:p>
            <a:r>
              <a:rPr lang="en-IN" sz="2800" dirty="0"/>
              <a:t>Program for SLL</a:t>
            </a:r>
          </a:p>
        </p:txBody>
      </p:sp>
    </p:spTree>
    <p:extLst>
      <p:ext uri="{BB962C8B-B14F-4D97-AF65-F5344CB8AC3E}">
        <p14:creationId xmlns:p14="http://schemas.microsoft.com/office/powerpoint/2010/main" val="344099977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標題 1">
            <a:extLst>
              <a:ext uri="{FF2B5EF4-FFF2-40B4-BE49-F238E27FC236}">
                <a16:creationId xmlns:a16="http://schemas.microsoft.com/office/drawing/2014/main" id="{74418191-873F-4ED5-A85B-31D89AA866E4}"/>
              </a:ext>
            </a:extLst>
          </p:cNvPr>
          <p:cNvSpPr>
            <a:spLocks noGrp="1"/>
          </p:cNvSpPr>
          <p:nvPr>
            <p:ph type="ctrTitle"/>
          </p:nvPr>
        </p:nvSpPr>
        <p:spPr>
          <a:xfrm>
            <a:off x="762000" y="838200"/>
            <a:ext cx="7286625" cy="2301875"/>
          </a:xfrm>
        </p:spPr>
        <p:txBody>
          <a:bodyPr/>
          <a:lstStyle/>
          <a:p>
            <a:pPr eaLnBrk="1" hangingPunct="1"/>
            <a:r>
              <a:rPr lang="en-US" altLang="zh-TW" dirty="0"/>
              <a:t> Doubly linked list</a:t>
            </a:r>
            <a:endParaRPr lang="zh-TW" altLang="en-US" dirty="0">
              <a:ea typeface="PMingLiU" panose="02020500000000000000" pitchFamily="18" charset="-120"/>
            </a:endParaRPr>
          </a:p>
        </p:txBody>
      </p:sp>
      <p:sp>
        <p:nvSpPr>
          <p:cNvPr id="2" name="Date Placeholder 1">
            <a:extLst>
              <a:ext uri="{FF2B5EF4-FFF2-40B4-BE49-F238E27FC236}">
                <a16:creationId xmlns:a16="http://schemas.microsoft.com/office/drawing/2014/main" id="{DA43FEB3-CD7F-4C73-BE84-56CA6CAC1C06}"/>
              </a:ext>
            </a:extLst>
          </p:cNvPr>
          <p:cNvSpPr>
            <a:spLocks noGrp="1"/>
          </p:cNvSpPr>
          <p:nvPr>
            <p:ph type="dt" sz="half" idx="10"/>
          </p:nvPr>
        </p:nvSpPr>
        <p:spPr/>
        <p:txBody>
          <a:bodyPr/>
          <a:lstStyle/>
          <a:p>
            <a:pPr>
              <a:defRPr/>
            </a:pPr>
            <a:fld id="{128DA186-8375-481E-8C3C-1B39A9AC7892}" type="datetime1">
              <a:rPr lang="en-US" smtClean="0"/>
              <a:t>6/23/2021</a:t>
            </a:fld>
            <a:endParaRPr lang="en-US"/>
          </a:p>
        </p:txBody>
      </p:sp>
      <p:sp>
        <p:nvSpPr>
          <p:cNvPr id="3" name="Footer Placeholder 2">
            <a:extLst>
              <a:ext uri="{FF2B5EF4-FFF2-40B4-BE49-F238E27FC236}">
                <a16:creationId xmlns:a16="http://schemas.microsoft.com/office/drawing/2014/main" id="{FF23D743-02D6-4B71-83D2-2E5C9A2BBFA7}"/>
              </a:ext>
            </a:extLst>
          </p:cNvPr>
          <p:cNvSpPr>
            <a:spLocks noGrp="1"/>
          </p:cNvSpPr>
          <p:nvPr>
            <p:ph type="ftr" sz="quarter" idx="11"/>
          </p:nvPr>
        </p:nvSpPr>
        <p:spPr/>
        <p:txBody>
          <a:bodyPr/>
          <a:lstStyle/>
          <a:p>
            <a:pPr>
              <a:defRPr/>
            </a:pPr>
            <a:r>
              <a:rPr lang="en-US"/>
              <a:t>JSPM's RSCOE</a:t>
            </a:r>
          </a:p>
        </p:txBody>
      </p:sp>
      <p:sp>
        <p:nvSpPr>
          <p:cNvPr id="4" name="Slide Number Placeholder 3">
            <a:extLst>
              <a:ext uri="{FF2B5EF4-FFF2-40B4-BE49-F238E27FC236}">
                <a16:creationId xmlns:a16="http://schemas.microsoft.com/office/drawing/2014/main" id="{96783930-E169-499E-BD37-3569EE179561}"/>
              </a:ext>
            </a:extLst>
          </p:cNvPr>
          <p:cNvSpPr>
            <a:spLocks noGrp="1"/>
          </p:cNvSpPr>
          <p:nvPr>
            <p:ph type="sldNum" sz="quarter" idx="12"/>
          </p:nvPr>
        </p:nvSpPr>
        <p:spPr/>
        <p:txBody>
          <a:bodyPr/>
          <a:lstStyle/>
          <a:p>
            <a:fld id="{9AB0937F-0B59-4AD3-B684-025C5152184F}" type="slidenum">
              <a:rPr lang="en-US" altLang="en-US" smtClean="0"/>
              <a:pPr/>
              <a:t>61</a:t>
            </a:fld>
            <a:endParaRPr lang="en-US" altLang="en-US"/>
          </a:p>
        </p:txBody>
      </p:sp>
    </p:spTree>
    <p:extLst>
      <p:ext uri="{BB962C8B-B14F-4D97-AF65-F5344CB8AC3E}">
        <p14:creationId xmlns:p14="http://schemas.microsoft.com/office/powerpoint/2010/main" val="202187983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標題 1">
            <a:extLst>
              <a:ext uri="{FF2B5EF4-FFF2-40B4-BE49-F238E27FC236}">
                <a16:creationId xmlns:a16="http://schemas.microsoft.com/office/drawing/2014/main" id="{31DD6A42-02A1-49D4-87AC-1053DEEC660A}"/>
              </a:ext>
            </a:extLst>
          </p:cNvPr>
          <p:cNvSpPr>
            <a:spLocks noGrp="1"/>
          </p:cNvSpPr>
          <p:nvPr>
            <p:ph type="title"/>
          </p:nvPr>
        </p:nvSpPr>
        <p:spPr>
          <a:xfrm>
            <a:off x="381000" y="410368"/>
            <a:ext cx="7886700" cy="1325563"/>
          </a:xfrm>
        </p:spPr>
        <p:txBody>
          <a:bodyPr/>
          <a:lstStyle/>
          <a:p>
            <a:pPr algn="ctr" eaLnBrk="1" hangingPunct="1"/>
            <a:r>
              <a:rPr lang="en-US" altLang="zh-TW" dirty="0" err="1">
                <a:ea typeface="PMingLiU" panose="02020500000000000000" pitchFamily="18" charset="-120"/>
              </a:rPr>
              <a:t>Introduction:DLL</a:t>
            </a:r>
            <a:endParaRPr lang="zh-TW" altLang="en-US" dirty="0">
              <a:ea typeface="PMingLiU" panose="02020500000000000000" pitchFamily="18" charset="-120"/>
            </a:endParaRPr>
          </a:p>
        </p:txBody>
      </p:sp>
      <p:sp>
        <p:nvSpPr>
          <p:cNvPr id="70659" name="內容版面配置區 2">
            <a:extLst>
              <a:ext uri="{FF2B5EF4-FFF2-40B4-BE49-F238E27FC236}">
                <a16:creationId xmlns:a16="http://schemas.microsoft.com/office/drawing/2014/main" id="{D54DBC05-286F-4F61-8CDE-547024F1113A}"/>
              </a:ext>
            </a:extLst>
          </p:cNvPr>
          <p:cNvSpPr>
            <a:spLocks noGrp="1"/>
          </p:cNvSpPr>
          <p:nvPr>
            <p:ph idx="1"/>
          </p:nvPr>
        </p:nvSpPr>
        <p:spPr/>
        <p:txBody>
          <a:bodyPr>
            <a:normAutofit/>
          </a:bodyPr>
          <a:lstStyle/>
          <a:p>
            <a:pPr eaLnBrk="1" hangingPunct="1"/>
            <a:r>
              <a:rPr lang="en-US" altLang="zh-TW" sz="2800" dirty="0">
                <a:ea typeface="PMingLiU" panose="02020500000000000000" pitchFamily="18" charset="-120"/>
              </a:rPr>
              <a:t>Doubly linked list</a:t>
            </a:r>
          </a:p>
          <a:p>
            <a:pPr marL="0" indent="0" eaLnBrk="1" hangingPunct="1">
              <a:buNone/>
            </a:pPr>
            <a:r>
              <a:rPr lang="en-US" altLang="zh-TW" sz="2800" dirty="0">
                <a:ea typeface="PMingLiU" panose="02020500000000000000" pitchFamily="18" charset="-120"/>
              </a:rPr>
              <a:t>A Doubly Linked List (DLL) contains an extra pointer, typically called previous pointer, together with next pointer and data which are there in singly linked list.</a:t>
            </a:r>
          </a:p>
        </p:txBody>
      </p:sp>
      <p:sp>
        <p:nvSpPr>
          <p:cNvPr id="2" name="Date Placeholder 1">
            <a:extLst>
              <a:ext uri="{FF2B5EF4-FFF2-40B4-BE49-F238E27FC236}">
                <a16:creationId xmlns:a16="http://schemas.microsoft.com/office/drawing/2014/main" id="{18EEA8B1-8584-4744-82FF-45A8D62AE036}"/>
              </a:ext>
            </a:extLst>
          </p:cNvPr>
          <p:cNvSpPr>
            <a:spLocks noGrp="1"/>
          </p:cNvSpPr>
          <p:nvPr>
            <p:ph type="dt" sz="half" idx="10"/>
          </p:nvPr>
        </p:nvSpPr>
        <p:spPr/>
        <p:txBody>
          <a:bodyPr/>
          <a:lstStyle/>
          <a:p>
            <a:pPr>
              <a:defRPr/>
            </a:pPr>
            <a:fld id="{4360BB57-E6FA-4715-8AEC-AAAC0817FE3F}" type="datetime1">
              <a:rPr lang="en-US" smtClean="0"/>
              <a:t>6/23/2021</a:t>
            </a:fld>
            <a:endParaRPr lang="en-US"/>
          </a:p>
        </p:txBody>
      </p:sp>
      <p:sp>
        <p:nvSpPr>
          <p:cNvPr id="3" name="Footer Placeholder 2">
            <a:extLst>
              <a:ext uri="{FF2B5EF4-FFF2-40B4-BE49-F238E27FC236}">
                <a16:creationId xmlns:a16="http://schemas.microsoft.com/office/drawing/2014/main" id="{AFA93F71-AA95-4444-AE73-D2E6DDAE4C67}"/>
              </a:ext>
            </a:extLst>
          </p:cNvPr>
          <p:cNvSpPr>
            <a:spLocks noGrp="1"/>
          </p:cNvSpPr>
          <p:nvPr>
            <p:ph type="ftr" sz="quarter" idx="11"/>
          </p:nvPr>
        </p:nvSpPr>
        <p:spPr/>
        <p:txBody>
          <a:bodyPr/>
          <a:lstStyle/>
          <a:p>
            <a:pPr>
              <a:defRPr/>
            </a:pPr>
            <a:r>
              <a:rPr lang="en-US"/>
              <a:t>JSPM's RSCOE</a:t>
            </a:r>
          </a:p>
        </p:txBody>
      </p:sp>
      <p:sp>
        <p:nvSpPr>
          <p:cNvPr id="4" name="Slide Number Placeholder 3">
            <a:extLst>
              <a:ext uri="{FF2B5EF4-FFF2-40B4-BE49-F238E27FC236}">
                <a16:creationId xmlns:a16="http://schemas.microsoft.com/office/drawing/2014/main" id="{872F38C5-D540-42FB-90A5-E4F149CAADFB}"/>
              </a:ext>
            </a:extLst>
          </p:cNvPr>
          <p:cNvSpPr>
            <a:spLocks noGrp="1"/>
          </p:cNvSpPr>
          <p:nvPr>
            <p:ph type="sldNum" sz="quarter" idx="12"/>
          </p:nvPr>
        </p:nvSpPr>
        <p:spPr/>
        <p:txBody>
          <a:bodyPr/>
          <a:lstStyle/>
          <a:p>
            <a:fld id="{2D1DC3B8-BDCA-4DC8-8D85-2125965E6C03}" type="slidenum">
              <a:rPr lang="en-US" altLang="en-US" smtClean="0"/>
              <a:pPr/>
              <a:t>62</a:t>
            </a:fld>
            <a:endParaRPr lang="en-US" altLang="en-US"/>
          </a:p>
        </p:txBody>
      </p:sp>
      <p:pic>
        <p:nvPicPr>
          <p:cNvPr id="6" name="Picture 5">
            <a:extLst>
              <a:ext uri="{FF2B5EF4-FFF2-40B4-BE49-F238E27FC236}">
                <a16:creationId xmlns:a16="http://schemas.microsoft.com/office/drawing/2014/main" id="{F6292BAE-B056-43D4-BC47-9AB8702EA144}"/>
              </a:ext>
            </a:extLst>
          </p:cNvPr>
          <p:cNvPicPr>
            <a:picLocks noChangeAspect="1"/>
          </p:cNvPicPr>
          <p:nvPr/>
        </p:nvPicPr>
        <p:blipFill>
          <a:blip r:embed="rId2"/>
          <a:stretch>
            <a:fillRect/>
          </a:stretch>
        </p:blipFill>
        <p:spPr>
          <a:xfrm>
            <a:off x="309562" y="3726657"/>
            <a:ext cx="8524875" cy="2695575"/>
          </a:xfrm>
          <a:prstGeom prst="rect">
            <a:avLst/>
          </a:prstGeom>
        </p:spPr>
      </p:pic>
    </p:spTree>
    <p:extLst>
      <p:ext uri="{BB962C8B-B14F-4D97-AF65-F5344CB8AC3E}">
        <p14:creationId xmlns:p14="http://schemas.microsoft.com/office/powerpoint/2010/main" val="65938556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標題 1">
            <a:extLst>
              <a:ext uri="{FF2B5EF4-FFF2-40B4-BE49-F238E27FC236}">
                <a16:creationId xmlns:a16="http://schemas.microsoft.com/office/drawing/2014/main" id="{31DD6A42-02A1-49D4-87AC-1053DEEC660A}"/>
              </a:ext>
            </a:extLst>
          </p:cNvPr>
          <p:cNvSpPr>
            <a:spLocks noGrp="1"/>
          </p:cNvSpPr>
          <p:nvPr>
            <p:ph type="title"/>
          </p:nvPr>
        </p:nvSpPr>
        <p:spPr>
          <a:xfrm>
            <a:off x="381000" y="410368"/>
            <a:ext cx="7886700" cy="1325563"/>
          </a:xfrm>
        </p:spPr>
        <p:txBody>
          <a:bodyPr/>
          <a:lstStyle/>
          <a:p>
            <a:pPr algn="ctr" eaLnBrk="1" hangingPunct="1"/>
            <a:r>
              <a:rPr lang="en-US" altLang="zh-TW" dirty="0">
                <a:ea typeface="PMingLiU" panose="02020500000000000000" pitchFamily="18" charset="-120"/>
              </a:rPr>
              <a:t>Introduction: DLL</a:t>
            </a:r>
            <a:endParaRPr lang="zh-TW" altLang="en-US" dirty="0">
              <a:ea typeface="PMingLiU" panose="02020500000000000000" pitchFamily="18" charset="-120"/>
            </a:endParaRPr>
          </a:p>
        </p:txBody>
      </p:sp>
      <p:sp>
        <p:nvSpPr>
          <p:cNvPr id="2" name="Date Placeholder 1">
            <a:extLst>
              <a:ext uri="{FF2B5EF4-FFF2-40B4-BE49-F238E27FC236}">
                <a16:creationId xmlns:a16="http://schemas.microsoft.com/office/drawing/2014/main" id="{18EEA8B1-8584-4744-82FF-45A8D62AE036}"/>
              </a:ext>
            </a:extLst>
          </p:cNvPr>
          <p:cNvSpPr>
            <a:spLocks noGrp="1"/>
          </p:cNvSpPr>
          <p:nvPr>
            <p:ph type="dt" sz="half" idx="10"/>
          </p:nvPr>
        </p:nvSpPr>
        <p:spPr/>
        <p:txBody>
          <a:bodyPr/>
          <a:lstStyle/>
          <a:p>
            <a:pPr>
              <a:defRPr/>
            </a:pPr>
            <a:fld id="{4360BB57-E6FA-4715-8AEC-AAAC0817FE3F}" type="datetime1">
              <a:rPr lang="en-US" smtClean="0"/>
              <a:t>6/23/2021</a:t>
            </a:fld>
            <a:endParaRPr lang="en-US"/>
          </a:p>
        </p:txBody>
      </p:sp>
      <p:sp>
        <p:nvSpPr>
          <p:cNvPr id="3" name="Footer Placeholder 2">
            <a:extLst>
              <a:ext uri="{FF2B5EF4-FFF2-40B4-BE49-F238E27FC236}">
                <a16:creationId xmlns:a16="http://schemas.microsoft.com/office/drawing/2014/main" id="{AFA93F71-AA95-4444-AE73-D2E6DDAE4C67}"/>
              </a:ext>
            </a:extLst>
          </p:cNvPr>
          <p:cNvSpPr>
            <a:spLocks noGrp="1"/>
          </p:cNvSpPr>
          <p:nvPr>
            <p:ph type="ftr" sz="quarter" idx="11"/>
          </p:nvPr>
        </p:nvSpPr>
        <p:spPr/>
        <p:txBody>
          <a:bodyPr/>
          <a:lstStyle/>
          <a:p>
            <a:pPr>
              <a:defRPr/>
            </a:pPr>
            <a:r>
              <a:rPr lang="en-US"/>
              <a:t>JSPM's RSCOE</a:t>
            </a:r>
          </a:p>
        </p:txBody>
      </p:sp>
      <p:sp>
        <p:nvSpPr>
          <p:cNvPr id="4" name="Slide Number Placeholder 3">
            <a:extLst>
              <a:ext uri="{FF2B5EF4-FFF2-40B4-BE49-F238E27FC236}">
                <a16:creationId xmlns:a16="http://schemas.microsoft.com/office/drawing/2014/main" id="{872F38C5-D540-42FB-90A5-E4F149CAADFB}"/>
              </a:ext>
            </a:extLst>
          </p:cNvPr>
          <p:cNvSpPr>
            <a:spLocks noGrp="1"/>
          </p:cNvSpPr>
          <p:nvPr>
            <p:ph type="sldNum" sz="quarter" idx="12"/>
          </p:nvPr>
        </p:nvSpPr>
        <p:spPr/>
        <p:txBody>
          <a:bodyPr/>
          <a:lstStyle/>
          <a:p>
            <a:fld id="{2D1DC3B8-BDCA-4DC8-8D85-2125965E6C03}" type="slidenum">
              <a:rPr lang="en-US" altLang="en-US" smtClean="0"/>
              <a:pPr/>
              <a:t>63</a:t>
            </a:fld>
            <a:endParaRPr lang="en-US" altLang="en-US"/>
          </a:p>
        </p:txBody>
      </p:sp>
      <p:pic>
        <p:nvPicPr>
          <p:cNvPr id="6" name="Picture 5">
            <a:extLst>
              <a:ext uri="{FF2B5EF4-FFF2-40B4-BE49-F238E27FC236}">
                <a16:creationId xmlns:a16="http://schemas.microsoft.com/office/drawing/2014/main" id="{F6292BAE-B056-43D4-BC47-9AB8702EA144}"/>
              </a:ext>
            </a:extLst>
          </p:cNvPr>
          <p:cNvPicPr>
            <a:picLocks noChangeAspect="1"/>
          </p:cNvPicPr>
          <p:nvPr/>
        </p:nvPicPr>
        <p:blipFill>
          <a:blip r:embed="rId2"/>
          <a:stretch>
            <a:fillRect/>
          </a:stretch>
        </p:blipFill>
        <p:spPr>
          <a:xfrm>
            <a:off x="152398" y="1350565"/>
            <a:ext cx="8524875" cy="2078435"/>
          </a:xfrm>
          <a:prstGeom prst="rect">
            <a:avLst/>
          </a:prstGeom>
        </p:spPr>
      </p:pic>
      <p:pic>
        <p:nvPicPr>
          <p:cNvPr id="7" name="Picture 6">
            <a:extLst>
              <a:ext uri="{FF2B5EF4-FFF2-40B4-BE49-F238E27FC236}">
                <a16:creationId xmlns:a16="http://schemas.microsoft.com/office/drawing/2014/main" id="{75CD4ACB-CFA7-4CE1-95F4-3B03CD3A9001}"/>
              </a:ext>
            </a:extLst>
          </p:cNvPr>
          <p:cNvPicPr>
            <a:picLocks noChangeAspect="1"/>
          </p:cNvPicPr>
          <p:nvPr/>
        </p:nvPicPr>
        <p:blipFill>
          <a:blip r:embed="rId3"/>
          <a:stretch>
            <a:fillRect/>
          </a:stretch>
        </p:blipFill>
        <p:spPr>
          <a:xfrm>
            <a:off x="704849" y="3988595"/>
            <a:ext cx="7419975" cy="2266950"/>
          </a:xfrm>
          <a:prstGeom prst="rect">
            <a:avLst/>
          </a:prstGeom>
        </p:spPr>
      </p:pic>
    </p:spTree>
    <p:extLst>
      <p:ext uri="{BB962C8B-B14F-4D97-AF65-F5344CB8AC3E}">
        <p14:creationId xmlns:p14="http://schemas.microsoft.com/office/powerpoint/2010/main" val="146901694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標題 1">
            <a:extLst>
              <a:ext uri="{FF2B5EF4-FFF2-40B4-BE49-F238E27FC236}">
                <a16:creationId xmlns:a16="http://schemas.microsoft.com/office/drawing/2014/main" id="{31DD6A42-02A1-49D4-87AC-1053DEEC660A}"/>
              </a:ext>
            </a:extLst>
          </p:cNvPr>
          <p:cNvSpPr>
            <a:spLocks noGrp="1"/>
          </p:cNvSpPr>
          <p:nvPr>
            <p:ph type="title"/>
          </p:nvPr>
        </p:nvSpPr>
        <p:spPr>
          <a:xfrm>
            <a:off x="381000" y="410368"/>
            <a:ext cx="7886700" cy="1325563"/>
          </a:xfrm>
        </p:spPr>
        <p:txBody>
          <a:bodyPr/>
          <a:lstStyle/>
          <a:p>
            <a:pPr algn="ctr" eaLnBrk="1" hangingPunct="1"/>
            <a:r>
              <a:rPr lang="en-US" altLang="zh-TW" sz="4400" dirty="0">
                <a:ea typeface="PMingLiU" panose="02020500000000000000" pitchFamily="18" charset="-120"/>
              </a:rPr>
              <a:t>Doubly Linked List (DLL)</a:t>
            </a:r>
            <a:endParaRPr lang="zh-TW" altLang="en-US" dirty="0">
              <a:ea typeface="PMingLiU" panose="02020500000000000000" pitchFamily="18" charset="-120"/>
            </a:endParaRPr>
          </a:p>
        </p:txBody>
      </p:sp>
      <p:sp>
        <p:nvSpPr>
          <p:cNvPr id="2" name="Date Placeholder 1">
            <a:extLst>
              <a:ext uri="{FF2B5EF4-FFF2-40B4-BE49-F238E27FC236}">
                <a16:creationId xmlns:a16="http://schemas.microsoft.com/office/drawing/2014/main" id="{18EEA8B1-8584-4744-82FF-45A8D62AE036}"/>
              </a:ext>
            </a:extLst>
          </p:cNvPr>
          <p:cNvSpPr>
            <a:spLocks noGrp="1"/>
          </p:cNvSpPr>
          <p:nvPr>
            <p:ph type="dt" sz="half" idx="10"/>
          </p:nvPr>
        </p:nvSpPr>
        <p:spPr/>
        <p:txBody>
          <a:bodyPr/>
          <a:lstStyle/>
          <a:p>
            <a:pPr>
              <a:defRPr/>
            </a:pPr>
            <a:fld id="{4360BB57-E6FA-4715-8AEC-AAAC0817FE3F}" type="datetime1">
              <a:rPr lang="en-US" smtClean="0"/>
              <a:t>6/23/2021</a:t>
            </a:fld>
            <a:endParaRPr lang="en-US"/>
          </a:p>
        </p:txBody>
      </p:sp>
      <p:sp>
        <p:nvSpPr>
          <p:cNvPr id="3" name="Footer Placeholder 2">
            <a:extLst>
              <a:ext uri="{FF2B5EF4-FFF2-40B4-BE49-F238E27FC236}">
                <a16:creationId xmlns:a16="http://schemas.microsoft.com/office/drawing/2014/main" id="{AFA93F71-AA95-4444-AE73-D2E6DDAE4C67}"/>
              </a:ext>
            </a:extLst>
          </p:cNvPr>
          <p:cNvSpPr>
            <a:spLocks noGrp="1"/>
          </p:cNvSpPr>
          <p:nvPr>
            <p:ph type="ftr" sz="quarter" idx="11"/>
          </p:nvPr>
        </p:nvSpPr>
        <p:spPr/>
        <p:txBody>
          <a:bodyPr/>
          <a:lstStyle/>
          <a:p>
            <a:pPr>
              <a:defRPr/>
            </a:pPr>
            <a:r>
              <a:rPr lang="en-US"/>
              <a:t>JSPM's RSCOE</a:t>
            </a:r>
          </a:p>
        </p:txBody>
      </p:sp>
      <p:sp>
        <p:nvSpPr>
          <p:cNvPr id="4" name="Slide Number Placeholder 3">
            <a:extLst>
              <a:ext uri="{FF2B5EF4-FFF2-40B4-BE49-F238E27FC236}">
                <a16:creationId xmlns:a16="http://schemas.microsoft.com/office/drawing/2014/main" id="{872F38C5-D540-42FB-90A5-E4F149CAADFB}"/>
              </a:ext>
            </a:extLst>
          </p:cNvPr>
          <p:cNvSpPr>
            <a:spLocks noGrp="1"/>
          </p:cNvSpPr>
          <p:nvPr>
            <p:ph type="sldNum" sz="quarter" idx="12"/>
          </p:nvPr>
        </p:nvSpPr>
        <p:spPr/>
        <p:txBody>
          <a:bodyPr/>
          <a:lstStyle/>
          <a:p>
            <a:fld id="{2D1DC3B8-BDCA-4DC8-8D85-2125965E6C03}" type="slidenum">
              <a:rPr lang="en-US" altLang="en-US" smtClean="0"/>
              <a:pPr/>
              <a:t>64</a:t>
            </a:fld>
            <a:endParaRPr lang="en-US" altLang="en-US"/>
          </a:p>
        </p:txBody>
      </p:sp>
      <p:sp>
        <p:nvSpPr>
          <p:cNvPr id="9" name="TextBox 8">
            <a:extLst>
              <a:ext uri="{FF2B5EF4-FFF2-40B4-BE49-F238E27FC236}">
                <a16:creationId xmlns:a16="http://schemas.microsoft.com/office/drawing/2014/main" id="{D736C2B1-C46E-4102-86A4-81487964B8CD}"/>
              </a:ext>
            </a:extLst>
          </p:cNvPr>
          <p:cNvSpPr txBox="1"/>
          <p:nvPr/>
        </p:nvSpPr>
        <p:spPr>
          <a:xfrm>
            <a:off x="375920" y="1524259"/>
            <a:ext cx="8286750" cy="4832092"/>
          </a:xfrm>
          <a:prstGeom prst="rect">
            <a:avLst/>
          </a:prstGeom>
          <a:noFill/>
        </p:spPr>
        <p:txBody>
          <a:bodyPr wrap="square">
            <a:spAutoFit/>
          </a:bodyPr>
          <a:lstStyle/>
          <a:p>
            <a:r>
              <a:rPr lang="en-US" sz="2800" b="1" i="0" dirty="0">
                <a:solidFill>
                  <a:srgbClr val="273239"/>
                </a:solidFill>
                <a:effectLst/>
                <a:latin typeface="urw-din"/>
              </a:rPr>
              <a:t>Advantages over singly linked list</a:t>
            </a:r>
            <a:r>
              <a:rPr lang="en-US" sz="2800" b="0" i="0" dirty="0">
                <a:solidFill>
                  <a:srgbClr val="273239"/>
                </a:solidFill>
                <a:effectLst/>
                <a:latin typeface="urw-din"/>
              </a:rPr>
              <a:t> </a:t>
            </a:r>
            <a:br>
              <a:rPr lang="en-US" sz="2800" dirty="0"/>
            </a:br>
            <a:r>
              <a:rPr lang="en-US" sz="2800" b="1" i="0" dirty="0">
                <a:solidFill>
                  <a:srgbClr val="273239"/>
                </a:solidFill>
                <a:effectLst/>
                <a:latin typeface="urw-din"/>
              </a:rPr>
              <a:t>1)</a:t>
            </a:r>
            <a:r>
              <a:rPr lang="en-US" sz="2800" b="0" i="0" dirty="0">
                <a:solidFill>
                  <a:srgbClr val="273239"/>
                </a:solidFill>
                <a:effectLst/>
                <a:latin typeface="urw-din"/>
              </a:rPr>
              <a:t> A DLL can be traversed in both forward and backward direction. </a:t>
            </a:r>
            <a:br>
              <a:rPr lang="en-US" sz="2800" dirty="0"/>
            </a:br>
            <a:r>
              <a:rPr lang="en-US" sz="2800" b="1" i="0" dirty="0">
                <a:solidFill>
                  <a:srgbClr val="273239"/>
                </a:solidFill>
                <a:effectLst/>
                <a:latin typeface="urw-din"/>
              </a:rPr>
              <a:t>2)</a:t>
            </a:r>
            <a:r>
              <a:rPr lang="en-US" sz="2800" b="0" i="0" dirty="0">
                <a:solidFill>
                  <a:srgbClr val="273239"/>
                </a:solidFill>
                <a:effectLst/>
                <a:latin typeface="urw-din"/>
              </a:rPr>
              <a:t> The delete operation in DLL is more efficient if pointer to the node to be deleted is given. </a:t>
            </a:r>
            <a:br>
              <a:rPr lang="en-US" sz="2800" dirty="0"/>
            </a:br>
            <a:r>
              <a:rPr lang="en-US" sz="2800" b="1" i="0" dirty="0">
                <a:solidFill>
                  <a:srgbClr val="273239"/>
                </a:solidFill>
                <a:effectLst/>
                <a:latin typeface="urw-din"/>
              </a:rPr>
              <a:t>3) </a:t>
            </a:r>
            <a:r>
              <a:rPr lang="en-US" sz="2800" b="0" i="0" dirty="0">
                <a:solidFill>
                  <a:srgbClr val="273239"/>
                </a:solidFill>
                <a:effectLst/>
                <a:latin typeface="urw-din"/>
              </a:rPr>
              <a:t>We can quickly insert a new node before a given node. </a:t>
            </a:r>
            <a:br>
              <a:rPr lang="en-US" sz="2800" dirty="0"/>
            </a:br>
            <a:r>
              <a:rPr lang="en-US" sz="2800" b="0" i="0" dirty="0">
                <a:solidFill>
                  <a:srgbClr val="273239"/>
                </a:solidFill>
                <a:effectLst/>
                <a:latin typeface="urw-din"/>
              </a:rPr>
              <a:t>In singly linked list, to delete a node, pointer to the previous node is needed. To get this previous node, sometimes the list is traversed. In DLL, we can get the previous node using previous pointer. </a:t>
            </a:r>
            <a:endParaRPr lang="en-IN" sz="2800" dirty="0"/>
          </a:p>
        </p:txBody>
      </p:sp>
    </p:spTree>
    <p:extLst>
      <p:ext uri="{BB962C8B-B14F-4D97-AF65-F5344CB8AC3E}">
        <p14:creationId xmlns:p14="http://schemas.microsoft.com/office/powerpoint/2010/main" val="375768678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標題 1">
            <a:extLst>
              <a:ext uri="{FF2B5EF4-FFF2-40B4-BE49-F238E27FC236}">
                <a16:creationId xmlns:a16="http://schemas.microsoft.com/office/drawing/2014/main" id="{31DD6A42-02A1-49D4-87AC-1053DEEC660A}"/>
              </a:ext>
            </a:extLst>
          </p:cNvPr>
          <p:cNvSpPr>
            <a:spLocks noGrp="1"/>
          </p:cNvSpPr>
          <p:nvPr>
            <p:ph type="title"/>
          </p:nvPr>
        </p:nvSpPr>
        <p:spPr>
          <a:xfrm>
            <a:off x="381000" y="410368"/>
            <a:ext cx="7886700" cy="1325563"/>
          </a:xfrm>
        </p:spPr>
        <p:txBody>
          <a:bodyPr/>
          <a:lstStyle/>
          <a:p>
            <a:pPr algn="ctr" eaLnBrk="1" hangingPunct="1"/>
            <a:r>
              <a:rPr lang="en-US" altLang="zh-TW" sz="4400" dirty="0">
                <a:ea typeface="PMingLiU" panose="02020500000000000000" pitchFamily="18" charset="-120"/>
              </a:rPr>
              <a:t>Doubly Linked List (DLL)</a:t>
            </a:r>
            <a:endParaRPr lang="zh-TW" altLang="en-US" dirty="0">
              <a:ea typeface="PMingLiU" panose="02020500000000000000" pitchFamily="18" charset="-120"/>
            </a:endParaRPr>
          </a:p>
        </p:txBody>
      </p:sp>
      <p:sp>
        <p:nvSpPr>
          <p:cNvPr id="2" name="Date Placeholder 1">
            <a:extLst>
              <a:ext uri="{FF2B5EF4-FFF2-40B4-BE49-F238E27FC236}">
                <a16:creationId xmlns:a16="http://schemas.microsoft.com/office/drawing/2014/main" id="{18EEA8B1-8584-4744-82FF-45A8D62AE036}"/>
              </a:ext>
            </a:extLst>
          </p:cNvPr>
          <p:cNvSpPr>
            <a:spLocks noGrp="1"/>
          </p:cNvSpPr>
          <p:nvPr>
            <p:ph type="dt" sz="half" idx="10"/>
          </p:nvPr>
        </p:nvSpPr>
        <p:spPr/>
        <p:txBody>
          <a:bodyPr/>
          <a:lstStyle/>
          <a:p>
            <a:pPr>
              <a:defRPr/>
            </a:pPr>
            <a:fld id="{4360BB57-E6FA-4715-8AEC-AAAC0817FE3F}" type="datetime1">
              <a:rPr lang="en-US" smtClean="0"/>
              <a:t>6/23/2021</a:t>
            </a:fld>
            <a:endParaRPr lang="en-US"/>
          </a:p>
        </p:txBody>
      </p:sp>
      <p:sp>
        <p:nvSpPr>
          <p:cNvPr id="3" name="Footer Placeholder 2">
            <a:extLst>
              <a:ext uri="{FF2B5EF4-FFF2-40B4-BE49-F238E27FC236}">
                <a16:creationId xmlns:a16="http://schemas.microsoft.com/office/drawing/2014/main" id="{AFA93F71-AA95-4444-AE73-D2E6DDAE4C67}"/>
              </a:ext>
            </a:extLst>
          </p:cNvPr>
          <p:cNvSpPr>
            <a:spLocks noGrp="1"/>
          </p:cNvSpPr>
          <p:nvPr>
            <p:ph type="ftr" sz="quarter" idx="11"/>
          </p:nvPr>
        </p:nvSpPr>
        <p:spPr/>
        <p:txBody>
          <a:bodyPr/>
          <a:lstStyle/>
          <a:p>
            <a:pPr>
              <a:defRPr/>
            </a:pPr>
            <a:r>
              <a:rPr lang="en-US"/>
              <a:t>JSPM's RSCOE</a:t>
            </a:r>
          </a:p>
        </p:txBody>
      </p:sp>
      <p:sp>
        <p:nvSpPr>
          <p:cNvPr id="4" name="Slide Number Placeholder 3">
            <a:extLst>
              <a:ext uri="{FF2B5EF4-FFF2-40B4-BE49-F238E27FC236}">
                <a16:creationId xmlns:a16="http://schemas.microsoft.com/office/drawing/2014/main" id="{872F38C5-D540-42FB-90A5-E4F149CAADFB}"/>
              </a:ext>
            </a:extLst>
          </p:cNvPr>
          <p:cNvSpPr>
            <a:spLocks noGrp="1"/>
          </p:cNvSpPr>
          <p:nvPr>
            <p:ph type="sldNum" sz="quarter" idx="12"/>
          </p:nvPr>
        </p:nvSpPr>
        <p:spPr/>
        <p:txBody>
          <a:bodyPr/>
          <a:lstStyle/>
          <a:p>
            <a:fld id="{2D1DC3B8-BDCA-4DC8-8D85-2125965E6C03}" type="slidenum">
              <a:rPr lang="en-US" altLang="en-US" smtClean="0"/>
              <a:pPr/>
              <a:t>65</a:t>
            </a:fld>
            <a:endParaRPr lang="en-US" altLang="en-US"/>
          </a:p>
        </p:txBody>
      </p:sp>
      <p:sp>
        <p:nvSpPr>
          <p:cNvPr id="9" name="TextBox 8">
            <a:extLst>
              <a:ext uri="{FF2B5EF4-FFF2-40B4-BE49-F238E27FC236}">
                <a16:creationId xmlns:a16="http://schemas.microsoft.com/office/drawing/2014/main" id="{D736C2B1-C46E-4102-86A4-81487964B8CD}"/>
              </a:ext>
            </a:extLst>
          </p:cNvPr>
          <p:cNvSpPr txBox="1"/>
          <p:nvPr/>
        </p:nvSpPr>
        <p:spPr>
          <a:xfrm>
            <a:off x="375920" y="1524259"/>
            <a:ext cx="8286750" cy="3108543"/>
          </a:xfrm>
          <a:prstGeom prst="rect">
            <a:avLst/>
          </a:prstGeom>
          <a:noFill/>
        </p:spPr>
        <p:txBody>
          <a:bodyPr wrap="square">
            <a:spAutoFit/>
          </a:bodyPr>
          <a:lstStyle/>
          <a:p>
            <a:r>
              <a:rPr lang="en-US" sz="2800" b="1" i="0" dirty="0">
                <a:solidFill>
                  <a:srgbClr val="273239"/>
                </a:solidFill>
                <a:effectLst/>
                <a:latin typeface="urw-din"/>
              </a:rPr>
              <a:t>Disadvantages over singly linked list</a:t>
            </a:r>
            <a:r>
              <a:rPr lang="en-US" sz="2800" b="0" i="0" dirty="0">
                <a:solidFill>
                  <a:srgbClr val="273239"/>
                </a:solidFill>
                <a:effectLst/>
                <a:latin typeface="urw-din"/>
              </a:rPr>
              <a:t> </a:t>
            </a:r>
            <a:br>
              <a:rPr lang="en-US" sz="2800" dirty="0"/>
            </a:br>
            <a:r>
              <a:rPr lang="en-US" sz="2800" b="1" i="0" dirty="0">
                <a:solidFill>
                  <a:srgbClr val="273239"/>
                </a:solidFill>
                <a:effectLst/>
                <a:latin typeface="urw-din"/>
              </a:rPr>
              <a:t>1)</a:t>
            </a:r>
            <a:r>
              <a:rPr lang="en-US" sz="2800" b="0" i="0" dirty="0">
                <a:solidFill>
                  <a:srgbClr val="273239"/>
                </a:solidFill>
                <a:effectLst/>
                <a:latin typeface="urw-din"/>
              </a:rPr>
              <a:t> Every node of DLL Require extra space for an previous pointer. </a:t>
            </a:r>
          </a:p>
          <a:p>
            <a:r>
              <a:rPr lang="en-US" sz="2800" b="1" i="0" dirty="0">
                <a:solidFill>
                  <a:srgbClr val="273239"/>
                </a:solidFill>
                <a:effectLst/>
                <a:latin typeface="urw-din"/>
              </a:rPr>
              <a:t>2)</a:t>
            </a:r>
            <a:r>
              <a:rPr lang="en-US" sz="2800" b="0" i="0" dirty="0">
                <a:solidFill>
                  <a:srgbClr val="273239"/>
                </a:solidFill>
                <a:effectLst/>
                <a:latin typeface="urw-din"/>
              </a:rPr>
              <a:t> All operations require an extra pointer previous to be maintained.</a:t>
            </a:r>
          </a:p>
          <a:p>
            <a:r>
              <a:rPr lang="en-US" sz="2800" b="0" i="0" dirty="0">
                <a:solidFill>
                  <a:srgbClr val="273239"/>
                </a:solidFill>
                <a:effectLst/>
                <a:latin typeface="urw-din"/>
              </a:rPr>
              <a:t> For example, in insertion, we need to modify previous pointers together with next pointers. </a:t>
            </a:r>
            <a:endParaRPr lang="en-IN" sz="2800" dirty="0"/>
          </a:p>
        </p:txBody>
      </p:sp>
    </p:spTree>
    <p:extLst>
      <p:ext uri="{BB962C8B-B14F-4D97-AF65-F5344CB8AC3E}">
        <p14:creationId xmlns:p14="http://schemas.microsoft.com/office/powerpoint/2010/main" val="42670496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標題 1">
            <a:extLst>
              <a:ext uri="{FF2B5EF4-FFF2-40B4-BE49-F238E27FC236}">
                <a16:creationId xmlns:a16="http://schemas.microsoft.com/office/drawing/2014/main" id="{31DD6A42-02A1-49D4-87AC-1053DEEC660A}"/>
              </a:ext>
            </a:extLst>
          </p:cNvPr>
          <p:cNvSpPr>
            <a:spLocks noGrp="1"/>
          </p:cNvSpPr>
          <p:nvPr>
            <p:ph type="title"/>
          </p:nvPr>
        </p:nvSpPr>
        <p:spPr>
          <a:xfrm>
            <a:off x="381000" y="410368"/>
            <a:ext cx="7886700" cy="1325563"/>
          </a:xfrm>
        </p:spPr>
        <p:txBody>
          <a:bodyPr/>
          <a:lstStyle/>
          <a:p>
            <a:pPr algn="ctr" eaLnBrk="1" hangingPunct="1"/>
            <a:r>
              <a:rPr lang="en-US" altLang="zh-TW" sz="4400" dirty="0">
                <a:ea typeface="PMingLiU" panose="02020500000000000000" pitchFamily="18" charset="-120"/>
              </a:rPr>
              <a:t>Doubly Linked List (DLL)</a:t>
            </a:r>
            <a:endParaRPr lang="zh-TW" altLang="en-US" dirty="0">
              <a:ea typeface="PMingLiU" panose="02020500000000000000" pitchFamily="18" charset="-120"/>
            </a:endParaRPr>
          </a:p>
        </p:txBody>
      </p:sp>
      <p:sp>
        <p:nvSpPr>
          <p:cNvPr id="2" name="Date Placeholder 1">
            <a:extLst>
              <a:ext uri="{FF2B5EF4-FFF2-40B4-BE49-F238E27FC236}">
                <a16:creationId xmlns:a16="http://schemas.microsoft.com/office/drawing/2014/main" id="{18EEA8B1-8584-4744-82FF-45A8D62AE036}"/>
              </a:ext>
            </a:extLst>
          </p:cNvPr>
          <p:cNvSpPr>
            <a:spLocks noGrp="1"/>
          </p:cNvSpPr>
          <p:nvPr>
            <p:ph type="dt" sz="half" idx="10"/>
          </p:nvPr>
        </p:nvSpPr>
        <p:spPr/>
        <p:txBody>
          <a:bodyPr/>
          <a:lstStyle/>
          <a:p>
            <a:pPr>
              <a:defRPr/>
            </a:pPr>
            <a:fld id="{4360BB57-E6FA-4715-8AEC-AAAC0817FE3F}" type="datetime1">
              <a:rPr lang="en-US" smtClean="0"/>
              <a:t>6/23/2021</a:t>
            </a:fld>
            <a:endParaRPr lang="en-US"/>
          </a:p>
        </p:txBody>
      </p:sp>
      <p:sp>
        <p:nvSpPr>
          <p:cNvPr id="3" name="Footer Placeholder 2">
            <a:extLst>
              <a:ext uri="{FF2B5EF4-FFF2-40B4-BE49-F238E27FC236}">
                <a16:creationId xmlns:a16="http://schemas.microsoft.com/office/drawing/2014/main" id="{AFA93F71-AA95-4444-AE73-D2E6DDAE4C67}"/>
              </a:ext>
            </a:extLst>
          </p:cNvPr>
          <p:cNvSpPr>
            <a:spLocks noGrp="1"/>
          </p:cNvSpPr>
          <p:nvPr>
            <p:ph type="ftr" sz="quarter" idx="11"/>
          </p:nvPr>
        </p:nvSpPr>
        <p:spPr/>
        <p:txBody>
          <a:bodyPr/>
          <a:lstStyle/>
          <a:p>
            <a:pPr>
              <a:defRPr/>
            </a:pPr>
            <a:r>
              <a:rPr lang="en-US"/>
              <a:t>JSPM's RSCOE</a:t>
            </a:r>
          </a:p>
        </p:txBody>
      </p:sp>
      <p:sp>
        <p:nvSpPr>
          <p:cNvPr id="4" name="Slide Number Placeholder 3">
            <a:extLst>
              <a:ext uri="{FF2B5EF4-FFF2-40B4-BE49-F238E27FC236}">
                <a16:creationId xmlns:a16="http://schemas.microsoft.com/office/drawing/2014/main" id="{872F38C5-D540-42FB-90A5-E4F149CAADFB}"/>
              </a:ext>
            </a:extLst>
          </p:cNvPr>
          <p:cNvSpPr>
            <a:spLocks noGrp="1"/>
          </p:cNvSpPr>
          <p:nvPr>
            <p:ph type="sldNum" sz="quarter" idx="12"/>
          </p:nvPr>
        </p:nvSpPr>
        <p:spPr/>
        <p:txBody>
          <a:bodyPr/>
          <a:lstStyle/>
          <a:p>
            <a:fld id="{2D1DC3B8-BDCA-4DC8-8D85-2125965E6C03}" type="slidenum">
              <a:rPr lang="en-US" altLang="en-US" smtClean="0"/>
              <a:pPr/>
              <a:t>66</a:t>
            </a:fld>
            <a:endParaRPr lang="en-US" altLang="en-US"/>
          </a:p>
        </p:txBody>
      </p:sp>
      <p:graphicFrame>
        <p:nvGraphicFramePr>
          <p:cNvPr id="5" name="Table 4">
            <a:extLst>
              <a:ext uri="{FF2B5EF4-FFF2-40B4-BE49-F238E27FC236}">
                <a16:creationId xmlns:a16="http://schemas.microsoft.com/office/drawing/2014/main" id="{6E0EFB14-37D2-447F-A73D-ACE4CD5F9B94}"/>
              </a:ext>
            </a:extLst>
          </p:cNvPr>
          <p:cNvGraphicFramePr>
            <a:graphicFrameLocks noGrp="1"/>
          </p:cNvGraphicFramePr>
          <p:nvPr>
            <p:extLst>
              <p:ext uri="{D42A27DB-BD31-4B8C-83A1-F6EECF244321}">
                <p14:modId xmlns:p14="http://schemas.microsoft.com/office/powerpoint/2010/main" val="1153988551"/>
              </p:ext>
            </p:extLst>
          </p:nvPr>
        </p:nvGraphicFramePr>
        <p:xfrm>
          <a:off x="533400" y="1524000"/>
          <a:ext cx="8305800" cy="4681470"/>
        </p:xfrm>
        <a:graphic>
          <a:graphicData uri="http://schemas.openxmlformats.org/drawingml/2006/table">
            <a:tbl>
              <a:tblPr>
                <a:tableStyleId>{69CF1AB2-1976-4502-BF36-3FF5EA218861}</a:tableStyleId>
              </a:tblPr>
              <a:tblGrid>
                <a:gridCol w="658516">
                  <a:extLst>
                    <a:ext uri="{9D8B030D-6E8A-4147-A177-3AD203B41FA5}">
                      <a16:colId xmlns:a16="http://schemas.microsoft.com/office/drawing/2014/main" val="1610713657"/>
                    </a:ext>
                  </a:extLst>
                </a:gridCol>
                <a:gridCol w="3313823">
                  <a:extLst>
                    <a:ext uri="{9D8B030D-6E8A-4147-A177-3AD203B41FA5}">
                      <a16:colId xmlns:a16="http://schemas.microsoft.com/office/drawing/2014/main" val="4137545956"/>
                    </a:ext>
                  </a:extLst>
                </a:gridCol>
                <a:gridCol w="4333461">
                  <a:extLst>
                    <a:ext uri="{9D8B030D-6E8A-4147-A177-3AD203B41FA5}">
                      <a16:colId xmlns:a16="http://schemas.microsoft.com/office/drawing/2014/main" val="771467245"/>
                    </a:ext>
                  </a:extLst>
                </a:gridCol>
              </a:tblGrid>
              <a:tr h="307952">
                <a:tc>
                  <a:txBody>
                    <a:bodyPr/>
                    <a:lstStyle/>
                    <a:p>
                      <a:pPr algn="l" fontAlgn="t"/>
                      <a:r>
                        <a:rPr lang="en-IN" sz="1600" dirty="0">
                          <a:solidFill>
                            <a:srgbClr val="000000"/>
                          </a:solidFill>
                          <a:effectLst/>
                        </a:rPr>
                        <a:t>SN</a:t>
                      </a:r>
                      <a:endParaRPr lang="en-IN" sz="1600" dirty="0">
                        <a:solidFill>
                          <a:srgbClr val="000000"/>
                        </a:solidFill>
                        <a:effectLst/>
                        <a:latin typeface="times new roman" panose="02020603050405020304" pitchFamily="18" charset="0"/>
                      </a:endParaRPr>
                    </a:p>
                  </a:txBody>
                  <a:tcPr marL="28428" marR="28428" marT="28428" marB="28428"/>
                </a:tc>
                <a:tc>
                  <a:txBody>
                    <a:bodyPr/>
                    <a:lstStyle/>
                    <a:p>
                      <a:pPr algn="l" fontAlgn="t"/>
                      <a:r>
                        <a:rPr lang="en-IN" sz="1600">
                          <a:solidFill>
                            <a:srgbClr val="000000"/>
                          </a:solidFill>
                          <a:effectLst/>
                        </a:rPr>
                        <a:t>Operation</a:t>
                      </a:r>
                      <a:endParaRPr lang="en-IN" sz="1600">
                        <a:solidFill>
                          <a:srgbClr val="000000"/>
                        </a:solidFill>
                        <a:effectLst/>
                        <a:latin typeface="times new roman" panose="02020603050405020304" pitchFamily="18" charset="0"/>
                      </a:endParaRPr>
                    </a:p>
                  </a:txBody>
                  <a:tcPr marL="28428" marR="28428" marT="28428" marB="28428"/>
                </a:tc>
                <a:tc>
                  <a:txBody>
                    <a:bodyPr/>
                    <a:lstStyle/>
                    <a:p>
                      <a:pPr algn="l" fontAlgn="t"/>
                      <a:r>
                        <a:rPr lang="en-IN" sz="1600">
                          <a:solidFill>
                            <a:srgbClr val="000000"/>
                          </a:solidFill>
                          <a:effectLst/>
                        </a:rPr>
                        <a:t>Description</a:t>
                      </a:r>
                      <a:endParaRPr lang="en-IN" sz="1600">
                        <a:solidFill>
                          <a:srgbClr val="000000"/>
                        </a:solidFill>
                        <a:effectLst/>
                        <a:latin typeface="times new roman" panose="02020603050405020304" pitchFamily="18" charset="0"/>
                      </a:endParaRPr>
                    </a:p>
                  </a:txBody>
                  <a:tcPr marL="28428" marR="28428" marT="28428" marB="28428"/>
                </a:tc>
                <a:extLst>
                  <a:ext uri="{0D108BD9-81ED-4DB2-BD59-A6C34878D82A}">
                    <a16:rowId xmlns:a16="http://schemas.microsoft.com/office/drawing/2014/main" val="402719606"/>
                  </a:ext>
                </a:extLst>
              </a:tr>
              <a:tr h="353247">
                <a:tc>
                  <a:txBody>
                    <a:bodyPr/>
                    <a:lstStyle/>
                    <a:p>
                      <a:pPr algn="just" fontAlgn="t"/>
                      <a:r>
                        <a:rPr lang="en-IN" sz="1600">
                          <a:solidFill>
                            <a:srgbClr val="333333"/>
                          </a:solidFill>
                          <a:effectLst/>
                        </a:rPr>
                        <a:t>1</a:t>
                      </a:r>
                      <a:endParaRPr lang="en-IN" sz="1600">
                        <a:solidFill>
                          <a:srgbClr val="333333"/>
                        </a:solidFill>
                        <a:effectLst/>
                        <a:latin typeface="Inter-Regular"/>
                      </a:endParaRPr>
                    </a:p>
                  </a:txBody>
                  <a:tcPr marL="18952" marR="18952" marT="18952" marB="18952"/>
                </a:tc>
                <a:tc>
                  <a:txBody>
                    <a:bodyPr/>
                    <a:lstStyle/>
                    <a:p>
                      <a:pPr algn="just" fontAlgn="t"/>
                      <a:r>
                        <a:rPr lang="en-IN" sz="1600" b="1" u="none" strike="noStrike" dirty="0">
                          <a:solidFill>
                            <a:schemeClr val="tx1"/>
                          </a:solidFill>
                          <a:effectLst/>
                          <a:hlinkClick r:id="rId2">
                            <a:extLst>
                              <a:ext uri="{A12FA001-AC4F-418D-AE19-62706E023703}">
                                <ahyp:hlinkClr xmlns:ahyp="http://schemas.microsoft.com/office/drawing/2018/hyperlinkcolor" val="tx"/>
                              </a:ext>
                            </a:extLst>
                          </a:hlinkClick>
                        </a:rPr>
                        <a:t>Insertion at beginning</a:t>
                      </a:r>
                      <a:endParaRPr lang="en-IN" sz="1600" b="1" u="none" dirty="0">
                        <a:solidFill>
                          <a:schemeClr val="tx1"/>
                        </a:solidFill>
                        <a:effectLst/>
                        <a:latin typeface="Inter-Regular"/>
                      </a:endParaRPr>
                    </a:p>
                  </a:txBody>
                  <a:tcPr marL="18952" marR="18952" marT="18952" marB="18952"/>
                </a:tc>
                <a:tc>
                  <a:txBody>
                    <a:bodyPr/>
                    <a:lstStyle/>
                    <a:p>
                      <a:pPr algn="just" fontAlgn="t"/>
                      <a:r>
                        <a:rPr lang="en-US" sz="1600">
                          <a:solidFill>
                            <a:srgbClr val="333333"/>
                          </a:solidFill>
                          <a:effectLst/>
                        </a:rPr>
                        <a:t>Adding the node into the linked list at beginning.</a:t>
                      </a:r>
                      <a:endParaRPr lang="en-US" sz="1600">
                        <a:solidFill>
                          <a:srgbClr val="333333"/>
                        </a:solidFill>
                        <a:effectLst/>
                        <a:latin typeface="Inter-Regular"/>
                      </a:endParaRPr>
                    </a:p>
                  </a:txBody>
                  <a:tcPr marL="18952" marR="18952" marT="18952" marB="18952"/>
                </a:tc>
                <a:extLst>
                  <a:ext uri="{0D108BD9-81ED-4DB2-BD59-A6C34878D82A}">
                    <a16:rowId xmlns:a16="http://schemas.microsoft.com/office/drawing/2014/main" val="4043086991"/>
                  </a:ext>
                </a:extLst>
              </a:tr>
              <a:tr h="353247">
                <a:tc>
                  <a:txBody>
                    <a:bodyPr/>
                    <a:lstStyle/>
                    <a:p>
                      <a:pPr algn="just" fontAlgn="t"/>
                      <a:r>
                        <a:rPr lang="en-IN" sz="1600">
                          <a:solidFill>
                            <a:srgbClr val="333333"/>
                          </a:solidFill>
                          <a:effectLst/>
                        </a:rPr>
                        <a:t>2</a:t>
                      </a:r>
                      <a:endParaRPr lang="en-IN" sz="1600">
                        <a:solidFill>
                          <a:srgbClr val="333333"/>
                        </a:solidFill>
                        <a:effectLst/>
                        <a:latin typeface="Inter-Regular"/>
                      </a:endParaRPr>
                    </a:p>
                  </a:txBody>
                  <a:tcPr marL="18952" marR="18952" marT="18952" marB="18952"/>
                </a:tc>
                <a:tc>
                  <a:txBody>
                    <a:bodyPr/>
                    <a:lstStyle/>
                    <a:p>
                      <a:pPr algn="just" fontAlgn="t"/>
                      <a:r>
                        <a:rPr lang="en-IN" sz="1600" b="1" u="none" strike="noStrike">
                          <a:solidFill>
                            <a:schemeClr val="tx1"/>
                          </a:solidFill>
                          <a:effectLst/>
                          <a:hlinkClick r:id="rId3">
                            <a:extLst>
                              <a:ext uri="{A12FA001-AC4F-418D-AE19-62706E023703}">
                                <ahyp:hlinkClr xmlns:ahyp="http://schemas.microsoft.com/office/drawing/2018/hyperlinkcolor" val="tx"/>
                              </a:ext>
                            </a:extLst>
                          </a:hlinkClick>
                        </a:rPr>
                        <a:t>Insertion at end</a:t>
                      </a:r>
                      <a:endParaRPr lang="en-IN" sz="1600" b="1" u="none">
                        <a:solidFill>
                          <a:schemeClr val="tx1"/>
                        </a:solidFill>
                        <a:effectLst/>
                        <a:latin typeface="Inter-Regular"/>
                      </a:endParaRPr>
                    </a:p>
                  </a:txBody>
                  <a:tcPr marL="18952" marR="18952" marT="18952" marB="18952"/>
                </a:tc>
                <a:tc>
                  <a:txBody>
                    <a:bodyPr/>
                    <a:lstStyle/>
                    <a:p>
                      <a:pPr algn="just" fontAlgn="t"/>
                      <a:r>
                        <a:rPr lang="en-US" sz="1600">
                          <a:solidFill>
                            <a:srgbClr val="333333"/>
                          </a:solidFill>
                          <a:effectLst/>
                        </a:rPr>
                        <a:t>Adding the node into the linked list to the end.</a:t>
                      </a:r>
                      <a:endParaRPr lang="en-US" sz="1600">
                        <a:solidFill>
                          <a:srgbClr val="333333"/>
                        </a:solidFill>
                        <a:effectLst/>
                        <a:latin typeface="Inter-Regular"/>
                      </a:endParaRPr>
                    </a:p>
                  </a:txBody>
                  <a:tcPr marL="18952" marR="18952" marT="18952" marB="18952"/>
                </a:tc>
                <a:extLst>
                  <a:ext uri="{0D108BD9-81ED-4DB2-BD59-A6C34878D82A}">
                    <a16:rowId xmlns:a16="http://schemas.microsoft.com/office/drawing/2014/main" val="12718626"/>
                  </a:ext>
                </a:extLst>
              </a:tr>
              <a:tr h="538267">
                <a:tc>
                  <a:txBody>
                    <a:bodyPr/>
                    <a:lstStyle/>
                    <a:p>
                      <a:pPr algn="just" fontAlgn="t"/>
                      <a:r>
                        <a:rPr lang="en-IN" sz="1600">
                          <a:solidFill>
                            <a:srgbClr val="333333"/>
                          </a:solidFill>
                          <a:effectLst/>
                        </a:rPr>
                        <a:t>3</a:t>
                      </a:r>
                      <a:endParaRPr lang="en-IN" sz="1600">
                        <a:solidFill>
                          <a:srgbClr val="333333"/>
                        </a:solidFill>
                        <a:effectLst/>
                        <a:latin typeface="Inter-Regular"/>
                      </a:endParaRPr>
                    </a:p>
                  </a:txBody>
                  <a:tcPr marL="18952" marR="18952" marT="18952" marB="18952"/>
                </a:tc>
                <a:tc>
                  <a:txBody>
                    <a:bodyPr/>
                    <a:lstStyle/>
                    <a:p>
                      <a:pPr algn="just" fontAlgn="t"/>
                      <a:r>
                        <a:rPr lang="en-IN" sz="1600" b="1" u="none" strike="noStrike">
                          <a:solidFill>
                            <a:schemeClr val="tx1"/>
                          </a:solidFill>
                          <a:effectLst/>
                          <a:hlinkClick r:id="rId4">
                            <a:extLst>
                              <a:ext uri="{A12FA001-AC4F-418D-AE19-62706E023703}">
                                <ahyp:hlinkClr xmlns:ahyp="http://schemas.microsoft.com/office/drawing/2018/hyperlinkcolor" val="tx"/>
                              </a:ext>
                            </a:extLst>
                          </a:hlinkClick>
                        </a:rPr>
                        <a:t>Insertion after specified node</a:t>
                      </a:r>
                      <a:endParaRPr lang="en-IN" sz="1600" b="1" u="none">
                        <a:solidFill>
                          <a:schemeClr val="tx1"/>
                        </a:solidFill>
                        <a:effectLst/>
                        <a:latin typeface="Inter-Regular"/>
                      </a:endParaRPr>
                    </a:p>
                  </a:txBody>
                  <a:tcPr marL="18952" marR="18952" marT="18952" marB="18952"/>
                </a:tc>
                <a:tc>
                  <a:txBody>
                    <a:bodyPr/>
                    <a:lstStyle/>
                    <a:p>
                      <a:pPr algn="just" fontAlgn="t"/>
                      <a:r>
                        <a:rPr lang="en-US" sz="1600">
                          <a:solidFill>
                            <a:srgbClr val="333333"/>
                          </a:solidFill>
                          <a:effectLst/>
                        </a:rPr>
                        <a:t>Adding the node into the linked list after the specified node.</a:t>
                      </a:r>
                      <a:endParaRPr lang="en-US" sz="1600">
                        <a:solidFill>
                          <a:srgbClr val="333333"/>
                        </a:solidFill>
                        <a:effectLst/>
                        <a:latin typeface="Inter-Regular"/>
                      </a:endParaRPr>
                    </a:p>
                  </a:txBody>
                  <a:tcPr marL="18952" marR="18952" marT="18952" marB="18952"/>
                </a:tc>
                <a:extLst>
                  <a:ext uri="{0D108BD9-81ED-4DB2-BD59-A6C34878D82A}">
                    <a16:rowId xmlns:a16="http://schemas.microsoft.com/office/drawing/2014/main" val="2381459003"/>
                  </a:ext>
                </a:extLst>
              </a:tr>
              <a:tr h="353247">
                <a:tc>
                  <a:txBody>
                    <a:bodyPr/>
                    <a:lstStyle/>
                    <a:p>
                      <a:pPr algn="just" fontAlgn="t"/>
                      <a:r>
                        <a:rPr lang="en-IN" sz="1600">
                          <a:solidFill>
                            <a:srgbClr val="333333"/>
                          </a:solidFill>
                          <a:effectLst/>
                        </a:rPr>
                        <a:t>4</a:t>
                      </a:r>
                      <a:endParaRPr lang="en-IN" sz="1600">
                        <a:solidFill>
                          <a:srgbClr val="333333"/>
                        </a:solidFill>
                        <a:effectLst/>
                        <a:latin typeface="Inter-Regular"/>
                      </a:endParaRPr>
                    </a:p>
                  </a:txBody>
                  <a:tcPr marL="18952" marR="18952" marT="18952" marB="18952"/>
                </a:tc>
                <a:tc>
                  <a:txBody>
                    <a:bodyPr/>
                    <a:lstStyle/>
                    <a:p>
                      <a:pPr algn="just" fontAlgn="t"/>
                      <a:r>
                        <a:rPr lang="en-IN" sz="1600" b="1" u="none" strike="noStrike">
                          <a:solidFill>
                            <a:schemeClr val="tx1"/>
                          </a:solidFill>
                          <a:effectLst/>
                          <a:hlinkClick r:id="rId5">
                            <a:extLst>
                              <a:ext uri="{A12FA001-AC4F-418D-AE19-62706E023703}">
                                <ahyp:hlinkClr xmlns:ahyp="http://schemas.microsoft.com/office/drawing/2018/hyperlinkcolor" val="tx"/>
                              </a:ext>
                            </a:extLst>
                          </a:hlinkClick>
                        </a:rPr>
                        <a:t>Deletion at beginning</a:t>
                      </a:r>
                      <a:endParaRPr lang="en-IN" sz="1600" b="1" u="none">
                        <a:solidFill>
                          <a:schemeClr val="tx1"/>
                        </a:solidFill>
                        <a:effectLst/>
                        <a:latin typeface="Inter-Regular"/>
                      </a:endParaRPr>
                    </a:p>
                  </a:txBody>
                  <a:tcPr marL="18952" marR="18952" marT="18952" marB="18952"/>
                </a:tc>
                <a:tc>
                  <a:txBody>
                    <a:bodyPr/>
                    <a:lstStyle/>
                    <a:p>
                      <a:pPr algn="just" fontAlgn="t"/>
                      <a:r>
                        <a:rPr lang="en-US" sz="1600" dirty="0">
                          <a:solidFill>
                            <a:srgbClr val="333333"/>
                          </a:solidFill>
                          <a:effectLst/>
                        </a:rPr>
                        <a:t>Removing the node from beginning of the list</a:t>
                      </a:r>
                      <a:endParaRPr lang="en-US" sz="1600" dirty="0">
                        <a:solidFill>
                          <a:srgbClr val="333333"/>
                        </a:solidFill>
                        <a:effectLst/>
                        <a:latin typeface="Inter-Regular"/>
                      </a:endParaRPr>
                    </a:p>
                  </a:txBody>
                  <a:tcPr marL="18952" marR="18952" marT="18952" marB="18952"/>
                </a:tc>
                <a:extLst>
                  <a:ext uri="{0D108BD9-81ED-4DB2-BD59-A6C34878D82A}">
                    <a16:rowId xmlns:a16="http://schemas.microsoft.com/office/drawing/2014/main" val="333300376"/>
                  </a:ext>
                </a:extLst>
              </a:tr>
              <a:tr h="353247">
                <a:tc>
                  <a:txBody>
                    <a:bodyPr/>
                    <a:lstStyle/>
                    <a:p>
                      <a:pPr algn="just" fontAlgn="t"/>
                      <a:r>
                        <a:rPr lang="en-IN" sz="1600">
                          <a:solidFill>
                            <a:srgbClr val="333333"/>
                          </a:solidFill>
                          <a:effectLst/>
                        </a:rPr>
                        <a:t>5</a:t>
                      </a:r>
                      <a:endParaRPr lang="en-IN" sz="1600">
                        <a:solidFill>
                          <a:srgbClr val="333333"/>
                        </a:solidFill>
                        <a:effectLst/>
                        <a:latin typeface="Inter-Regular"/>
                      </a:endParaRPr>
                    </a:p>
                  </a:txBody>
                  <a:tcPr marL="18952" marR="18952" marT="18952" marB="18952"/>
                </a:tc>
                <a:tc>
                  <a:txBody>
                    <a:bodyPr/>
                    <a:lstStyle/>
                    <a:p>
                      <a:pPr algn="just" fontAlgn="t"/>
                      <a:r>
                        <a:rPr lang="en-IN" sz="1600" b="1" u="none" strike="noStrike">
                          <a:solidFill>
                            <a:schemeClr val="tx1"/>
                          </a:solidFill>
                          <a:effectLst/>
                          <a:hlinkClick r:id="rId6">
                            <a:extLst>
                              <a:ext uri="{A12FA001-AC4F-418D-AE19-62706E023703}">
                                <ahyp:hlinkClr xmlns:ahyp="http://schemas.microsoft.com/office/drawing/2018/hyperlinkcolor" val="tx"/>
                              </a:ext>
                            </a:extLst>
                          </a:hlinkClick>
                        </a:rPr>
                        <a:t>Deletion at the end</a:t>
                      </a:r>
                      <a:endParaRPr lang="en-IN" sz="1600" b="1" u="none">
                        <a:solidFill>
                          <a:schemeClr val="tx1"/>
                        </a:solidFill>
                        <a:effectLst/>
                        <a:latin typeface="Inter-Regular"/>
                      </a:endParaRPr>
                    </a:p>
                  </a:txBody>
                  <a:tcPr marL="18952" marR="18952" marT="18952" marB="18952"/>
                </a:tc>
                <a:tc>
                  <a:txBody>
                    <a:bodyPr/>
                    <a:lstStyle/>
                    <a:p>
                      <a:pPr algn="just" fontAlgn="t"/>
                      <a:r>
                        <a:rPr lang="en-US" sz="1600">
                          <a:solidFill>
                            <a:srgbClr val="333333"/>
                          </a:solidFill>
                          <a:effectLst/>
                        </a:rPr>
                        <a:t>Removing the node from end of the list.</a:t>
                      </a:r>
                      <a:endParaRPr lang="en-US" sz="1600">
                        <a:solidFill>
                          <a:srgbClr val="333333"/>
                        </a:solidFill>
                        <a:effectLst/>
                        <a:latin typeface="Inter-Regular"/>
                      </a:endParaRPr>
                    </a:p>
                  </a:txBody>
                  <a:tcPr marL="18952" marR="18952" marT="18952" marB="18952"/>
                </a:tc>
                <a:extLst>
                  <a:ext uri="{0D108BD9-81ED-4DB2-BD59-A6C34878D82A}">
                    <a16:rowId xmlns:a16="http://schemas.microsoft.com/office/drawing/2014/main" val="1477184088"/>
                  </a:ext>
                </a:extLst>
              </a:tr>
              <a:tr h="562866">
                <a:tc>
                  <a:txBody>
                    <a:bodyPr/>
                    <a:lstStyle/>
                    <a:p>
                      <a:pPr algn="just" fontAlgn="t"/>
                      <a:r>
                        <a:rPr lang="en-IN" sz="1600">
                          <a:solidFill>
                            <a:srgbClr val="333333"/>
                          </a:solidFill>
                          <a:effectLst/>
                        </a:rPr>
                        <a:t>6</a:t>
                      </a:r>
                      <a:endParaRPr lang="en-IN" sz="1600">
                        <a:solidFill>
                          <a:srgbClr val="333333"/>
                        </a:solidFill>
                        <a:effectLst/>
                        <a:latin typeface="Inter-Regular"/>
                      </a:endParaRPr>
                    </a:p>
                  </a:txBody>
                  <a:tcPr marL="18952" marR="18952" marT="18952" marB="18952"/>
                </a:tc>
                <a:tc>
                  <a:txBody>
                    <a:bodyPr/>
                    <a:lstStyle/>
                    <a:p>
                      <a:pPr algn="just" fontAlgn="t"/>
                      <a:r>
                        <a:rPr lang="en-US" sz="1600" b="1" u="none" strike="noStrike">
                          <a:solidFill>
                            <a:schemeClr val="tx1"/>
                          </a:solidFill>
                          <a:effectLst/>
                          <a:hlinkClick r:id="rId7">
                            <a:extLst>
                              <a:ext uri="{A12FA001-AC4F-418D-AE19-62706E023703}">
                                <ahyp:hlinkClr xmlns:ahyp="http://schemas.microsoft.com/office/drawing/2018/hyperlinkcolor" val="tx"/>
                              </a:ext>
                            </a:extLst>
                          </a:hlinkClick>
                        </a:rPr>
                        <a:t>Deletion of the node having given data</a:t>
                      </a:r>
                      <a:endParaRPr lang="en-US" sz="1600" b="1" u="none">
                        <a:solidFill>
                          <a:schemeClr val="tx1"/>
                        </a:solidFill>
                        <a:effectLst/>
                        <a:latin typeface="Inter-Regular"/>
                      </a:endParaRPr>
                    </a:p>
                  </a:txBody>
                  <a:tcPr marL="18952" marR="18952" marT="18952" marB="18952"/>
                </a:tc>
                <a:tc>
                  <a:txBody>
                    <a:bodyPr/>
                    <a:lstStyle/>
                    <a:p>
                      <a:pPr algn="just" fontAlgn="t"/>
                      <a:r>
                        <a:rPr lang="en-US" sz="1600" dirty="0">
                          <a:solidFill>
                            <a:srgbClr val="333333"/>
                          </a:solidFill>
                          <a:effectLst/>
                        </a:rPr>
                        <a:t>Removing the node which is present just after the node containing the given data.</a:t>
                      </a:r>
                      <a:endParaRPr lang="en-US" sz="1600" dirty="0">
                        <a:solidFill>
                          <a:srgbClr val="333333"/>
                        </a:solidFill>
                        <a:effectLst/>
                        <a:latin typeface="Inter-Regular"/>
                      </a:endParaRPr>
                    </a:p>
                  </a:txBody>
                  <a:tcPr marL="18952" marR="18952" marT="18952" marB="18952"/>
                </a:tc>
                <a:extLst>
                  <a:ext uri="{0D108BD9-81ED-4DB2-BD59-A6C34878D82A}">
                    <a16:rowId xmlns:a16="http://schemas.microsoft.com/office/drawing/2014/main" val="3559803576"/>
                  </a:ext>
                </a:extLst>
              </a:tr>
              <a:tr h="982103">
                <a:tc>
                  <a:txBody>
                    <a:bodyPr/>
                    <a:lstStyle/>
                    <a:p>
                      <a:pPr algn="just" fontAlgn="t"/>
                      <a:r>
                        <a:rPr lang="en-IN" sz="1600">
                          <a:solidFill>
                            <a:srgbClr val="333333"/>
                          </a:solidFill>
                          <a:effectLst/>
                        </a:rPr>
                        <a:t>7</a:t>
                      </a:r>
                      <a:endParaRPr lang="en-IN" sz="1600">
                        <a:solidFill>
                          <a:srgbClr val="333333"/>
                        </a:solidFill>
                        <a:effectLst/>
                        <a:latin typeface="Inter-Regular"/>
                      </a:endParaRPr>
                    </a:p>
                  </a:txBody>
                  <a:tcPr marL="18952" marR="18952" marT="18952" marB="18952"/>
                </a:tc>
                <a:tc>
                  <a:txBody>
                    <a:bodyPr/>
                    <a:lstStyle/>
                    <a:p>
                      <a:pPr algn="just" fontAlgn="t"/>
                      <a:r>
                        <a:rPr lang="en-IN" sz="1600" b="1" u="none" strike="noStrike" dirty="0">
                          <a:solidFill>
                            <a:schemeClr val="tx1"/>
                          </a:solidFill>
                          <a:effectLst/>
                          <a:hlinkClick r:id="rId8">
                            <a:extLst>
                              <a:ext uri="{A12FA001-AC4F-418D-AE19-62706E023703}">
                                <ahyp:hlinkClr xmlns:ahyp="http://schemas.microsoft.com/office/drawing/2018/hyperlinkcolor" val="tx"/>
                              </a:ext>
                            </a:extLst>
                          </a:hlinkClick>
                        </a:rPr>
                        <a:t>Searching</a:t>
                      </a:r>
                      <a:endParaRPr lang="en-IN" sz="1600" b="1" u="none" dirty="0">
                        <a:solidFill>
                          <a:schemeClr val="tx1"/>
                        </a:solidFill>
                        <a:effectLst/>
                        <a:latin typeface="Inter-Regular"/>
                      </a:endParaRPr>
                    </a:p>
                  </a:txBody>
                  <a:tcPr marL="18952" marR="18952" marT="18952" marB="18952"/>
                </a:tc>
                <a:tc>
                  <a:txBody>
                    <a:bodyPr/>
                    <a:lstStyle/>
                    <a:p>
                      <a:pPr algn="just" fontAlgn="t"/>
                      <a:r>
                        <a:rPr lang="en-US" sz="1600" dirty="0">
                          <a:solidFill>
                            <a:srgbClr val="333333"/>
                          </a:solidFill>
                          <a:effectLst/>
                        </a:rPr>
                        <a:t>Comparing each node data with the item to be searched and return the location of the item in the list if the item found else return null.</a:t>
                      </a:r>
                      <a:endParaRPr lang="en-US" sz="1600" dirty="0">
                        <a:solidFill>
                          <a:srgbClr val="333333"/>
                        </a:solidFill>
                        <a:effectLst/>
                        <a:latin typeface="Inter-Regular"/>
                      </a:endParaRPr>
                    </a:p>
                  </a:txBody>
                  <a:tcPr marL="18952" marR="18952" marT="18952" marB="18952"/>
                </a:tc>
                <a:extLst>
                  <a:ext uri="{0D108BD9-81ED-4DB2-BD59-A6C34878D82A}">
                    <a16:rowId xmlns:a16="http://schemas.microsoft.com/office/drawing/2014/main" val="3023705436"/>
                  </a:ext>
                </a:extLst>
              </a:tr>
              <a:tr h="877294">
                <a:tc>
                  <a:txBody>
                    <a:bodyPr/>
                    <a:lstStyle/>
                    <a:p>
                      <a:pPr algn="just" fontAlgn="t"/>
                      <a:r>
                        <a:rPr lang="en-IN" sz="1600">
                          <a:solidFill>
                            <a:srgbClr val="333333"/>
                          </a:solidFill>
                          <a:effectLst/>
                        </a:rPr>
                        <a:t>8</a:t>
                      </a:r>
                      <a:endParaRPr lang="en-IN" sz="1600">
                        <a:solidFill>
                          <a:srgbClr val="333333"/>
                        </a:solidFill>
                        <a:effectLst/>
                        <a:latin typeface="Inter-Regular"/>
                      </a:endParaRPr>
                    </a:p>
                  </a:txBody>
                  <a:tcPr marL="18952" marR="18952" marT="18952" marB="18952"/>
                </a:tc>
                <a:tc>
                  <a:txBody>
                    <a:bodyPr/>
                    <a:lstStyle/>
                    <a:p>
                      <a:pPr algn="just" fontAlgn="t"/>
                      <a:r>
                        <a:rPr lang="en-IN" sz="1600" b="1" u="none" strike="noStrike" dirty="0">
                          <a:solidFill>
                            <a:schemeClr val="tx1"/>
                          </a:solidFill>
                          <a:effectLst/>
                          <a:hlinkClick r:id="rId9">
                            <a:extLst>
                              <a:ext uri="{A12FA001-AC4F-418D-AE19-62706E023703}">
                                <ahyp:hlinkClr xmlns:ahyp="http://schemas.microsoft.com/office/drawing/2018/hyperlinkcolor" val="tx"/>
                              </a:ext>
                            </a:extLst>
                          </a:hlinkClick>
                        </a:rPr>
                        <a:t>Traversing</a:t>
                      </a:r>
                      <a:endParaRPr lang="en-IN" sz="1600" b="1" u="none" dirty="0">
                        <a:solidFill>
                          <a:schemeClr val="tx1"/>
                        </a:solidFill>
                        <a:effectLst/>
                        <a:latin typeface="Inter-Regular"/>
                      </a:endParaRPr>
                    </a:p>
                  </a:txBody>
                  <a:tcPr marL="18952" marR="18952" marT="18952" marB="18952"/>
                </a:tc>
                <a:tc>
                  <a:txBody>
                    <a:bodyPr/>
                    <a:lstStyle/>
                    <a:p>
                      <a:pPr algn="just" fontAlgn="t"/>
                      <a:r>
                        <a:rPr lang="en-US" sz="1600" dirty="0">
                          <a:solidFill>
                            <a:srgbClr val="333333"/>
                          </a:solidFill>
                          <a:effectLst/>
                        </a:rPr>
                        <a:t>Visiting each node of the list at least once in order to perform some specific operation like searching, sorting, display, etc.</a:t>
                      </a:r>
                      <a:endParaRPr lang="en-US" sz="1600" dirty="0">
                        <a:solidFill>
                          <a:srgbClr val="333333"/>
                        </a:solidFill>
                        <a:effectLst/>
                        <a:latin typeface="Inter-Regular"/>
                      </a:endParaRPr>
                    </a:p>
                  </a:txBody>
                  <a:tcPr marL="18952" marR="18952" marT="18952" marB="18952"/>
                </a:tc>
                <a:extLst>
                  <a:ext uri="{0D108BD9-81ED-4DB2-BD59-A6C34878D82A}">
                    <a16:rowId xmlns:a16="http://schemas.microsoft.com/office/drawing/2014/main" val="3637677081"/>
                  </a:ext>
                </a:extLst>
              </a:tr>
            </a:tbl>
          </a:graphicData>
        </a:graphic>
      </p:graphicFrame>
    </p:spTree>
    <p:extLst>
      <p:ext uri="{BB962C8B-B14F-4D97-AF65-F5344CB8AC3E}">
        <p14:creationId xmlns:p14="http://schemas.microsoft.com/office/powerpoint/2010/main" val="217879394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標題 1">
            <a:extLst>
              <a:ext uri="{FF2B5EF4-FFF2-40B4-BE49-F238E27FC236}">
                <a16:creationId xmlns:a16="http://schemas.microsoft.com/office/drawing/2014/main" id="{31DD6A42-02A1-49D4-87AC-1053DEEC660A}"/>
              </a:ext>
            </a:extLst>
          </p:cNvPr>
          <p:cNvSpPr>
            <a:spLocks noGrp="1"/>
          </p:cNvSpPr>
          <p:nvPr>
            <p:ph type="title"/>
          </p:nvPr>
        </p:nvSpPr>
        <p:spPr>
          <a:xfrm>
            <a:off x="381000" y="410368"/>
            <a:ext cx="7886700" cy="1325563"/>
          </a:xfrm>
        </p:spPr>
        <p:txBody>
          <a:bodyPr/>
          <a:lstStyle/>
          <a:p>
            <a:pPr algn="ctr" eaLnBrk="1" hangingPunct="1"/>
            <a:r>
              <a:rPr lang="en-US" altLang="zh-TW" sz="4400" dirty="0">
                <a:ea typeface="PMingLiU" panose="02020500000000000000" pitchFamily="18" charset="-120"/>
              </a:rPr>
              <a:t>Doubly Linked List (DLL)</a:t>
            </a:r>
            <a:endParaRPr lang="zh-TW" altLang="en-US" dirty="0">
              <a:ea typeface="PMingLiU" panose="02020500000000000000" pitchFamily="18" charset="-120"/>
            </a:endParaRPr>
          </a:p>
        </p:txBody>
      </p:sp>
      <p:sp>
        <p:nvSpPr>
          <p:cNvPr id="2" name="Date Placeholder 1">
            <a:extLst>
              <a:ext uri="{FF2B5EF4-FFF2-40B4-BE49-F238E27FC236}">
                <a16:creationId xmlns:a16="http://schemas.microsoft.com/office/drawing/2014/main" id="{18EEA8B1-8584-4744-82FF-45A8D62AE036}"/>
              </a:ext>
            </a:extLst>
          </p:cNvPr>
          <p:cNvSpPr>
            <a:spLocks noGrp="1"/>
          </p:cNvSpPr>
          <p:nvPr>
            <p:ph type="dt" sz="half" idx="10"/>
          </p:nvPr>
        </p:nvSpPr>
        <p:spPr/>
        <p:txBody>
          <a:bodyPr/>
          <a:lstStyle/>
          <a:p>
            <a:pPr>
              <a:defRPr/>
            </a:pPr>
            <a:fld id="{4360BB57-E6FA-4715-8AEC-AAAC0817FE3F}" type="datetime1">
              <a:rPr lang="en-US" smtClean="0"/>
              <a:t>6/23/2021</a:t>
            </a:fld>
            <a:endParaRPr lang="en-US"/>
          </a:p>
        </p:txBody>
      </p:sp>
      <p:sp>
        <p:nvSpPr>
          <p:cNvPr id="3" name="Footer Placeholder 2">
            <a:extLst>
              <a:ext uri="{FF2B5EF4-FFF2-40B4-BE49-F238E27FC236}">
                <a16:creationId xmlns:a16="http://schemas.microsoft.com/office/drawing/2014/main" id="{AFA93F71-AA95-4444-AE73-D2E6DDAE4C67}"/>
              </a:ext>
            </a:extLst>
          </p:cNvPr>
          <p:cNvSpPr>
            <a:spLocks noGrp="1"/>
          </p:cNvSpPr>
          <p:nvPr>
            <p:ph type="ftr" sz="quarter" idx="11"/>
          </p:nvPr>
        </p:nvSpPr>
        <p:spPr/>
        <p:txBody>
          <a:bodyPr/>
          <a:lstStyle/>
          <a:p>
            <a:pPr>
              <a:defRPr/>
            </a:pPr>
            <a:r>
              <a:rPr lang="en-US"/>
              <a:t>JSPM's RSCOE</a:t>
            </a:r>
          </a:p>
        </p:txBody>
      </p:sp>
      <p:sp>
        <p:nvSpPr>
          <p:cNvPr id="4" name="Slide Number Placeholder 3">
            <a:extLst>
              <a:ext uri="{FF2B5EF4-FFF2-40B4-BE49-F238E27FC236}">
                <a16:creationId xmlns:a16="http://schemas.microsoft.com/office/drawing/2014/main" id="{872F38C5-D540-42FB-90A5-E4F149CAADFB}"/>
              </a:ext>
            </a:extLst>
          </p:cNvPr>
          <p:cNvSpPr>
            <a:spLocks noGrp="1"/>
          </p:cNvSpPr>
          <p:nvPr>
            <p:ph type="sldNum" sz="quarter" idx="12"/>
          </p:nvPr>
        </p:nvSpPr>
        <p:spPr/>
        <p:txBody>
          <a:bodyPr/>
          <a:lstStyle/>
          <a:p>
            <a:fld id="{2D1DC3B8-BDCA-4DC8-8D85-2125965E6C03}" type="slidenum">
              <a:rPr lang="en-US" altLang="en-US" smtClean="0"/>
              <a:pPr/>
              <a:t>67</a:t>
            </a:fld>
            <a:endParaRPr lang="en-US" altLang="en-US"/>
          </a:p>
        </p:txBody>
      </p:sp>
      <p:sp>
        <p:nvSpPr>
          <p:cNvPr id="6" name="TextBox 5">
            <a:extLst>
              <a:ext uri="{FF2B5EF4-FFF2-40B4-BE49-F238E27FC236}">
                <a16:creationId xmlns:a16="http://schemas.microsoft.com/office/drawing/2014/main" id="{894D2C6C-08E0-489D-8944-570F142AE563}"/>
              </a:ext>
            </a:extLst>
          </p:cNvPr>
          <p:cNvSpPr txBox="1"/>
          <p:nvPr/>
        </p:nvSpPr>
        <p:spPr>
          <a:xfrm>
            <a:off x="1790700" y="2493109"/>
            <a:ext cx="5562600" cy="646331"/>
          </a:xfrm>
          <a:prstGeom prst="rect">
            <a:avLst/>
          </a:prstGeom>
          <a:noFill/>
        </p:spPr>
        <p:txBody>
          <a:bodyPr wrap="square" rtlCol="0">
            <a:spAutoFit/>
          </a:bodyPr>
          <a:lstStyle/>
          <a:p>
            <a:r>
              <a:rPr lang="en-IN" sz="3600" dirty="0"/>
              <a:t>Program DLL</a:t>
            </a:r>
          </a:p>
        </p:txBody>
      </p:sp>
    </p:spTree>
    <p:extLst>
      <p:ext uri="{BB962C8B-B14F-4D97-AF65-F5344CB8AC3E}">
        <p14:creationId xmlns:p14="http://schemas.microsoft.com/office/powerpoint/2010/main" val="283034612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a:extLst>
              <a:ext uri="{FF2B5EF4-FFF2-40B4-BE49-F238E27FC236}">
                <a16:creationId xmlns:a16="http://schemas.microsoft.com/office/drawing/2014/main" id="{E13C67D8-DDD2-4958-B702-B4FBE65B10E8}"/>
              </a:ext>
            </a:extLst>
          </p:cNvPr>
          <p:cNvSpPr>
            <a:spLocks noGrp="1" noChangeArrowheads="1"/>
          </p:cNvSpPr>
          <p:nvPr>
            <p:ph type="subTitle" idx="1"/>
          </p:nvPr>
        </p:nvSpPr>
        <p:spPr>
          <a:xfrm>
            <a:off x="609600" y="1219200"/>
            <a:ext cx="8001000" cy="1752600"/>
          </a:xfrm>
        </p:spPr>
        <p:txBody>
          <a:bodyPr/>
          <a:lstStyle/>
          <a:p>
            <a:pPr eaLnBrk="1" hangingPunct="1"/>
            <a:r>
              <a:rPr lang="en-US" altLang="zh-TW" sz="8000">
                <a:solidFill>
                  <a:schemeClr val="folHlink"/>
                </a:solidFill>
                <a:ea typeface="PMingLiU" panose="02020500000000000000" pitchFamily="18" charset="-120"/>
              </a:rPr>
              <a:t>Circular Linked List</a:t>
            </a:r>
          </a:p>
          <a:p>
            <a:pPr eaLnBrk="1" hangingPunct="1"/>
            <a:endParaRPr lang="zh-TW" altLang="en-US" sz="3600">
              <a:solidFill>
                <a:schemeClr val="folHlink"/>
              </a:solidFill>
              <a:ea typeface="PMingLiU" panose="02020500000000000000" pitchFamily="18" charset="-120"/>
            </a:endParaRPr>
          </a:p>
        </p:txBody>
      </p:sp>
      <p:sp>
        <p:nvSpPr>
          <p:cNvPr id="2" name="Date Placeholder 1">
            <a:extLst>
              <a:ext uri="{FF2B5EF4-FFF2-40B4-BE49-F238E27FC236}">
                <a16:creationId xmlns:a16="http://schemas.microsoft.com/office/drawing/2014/main" id="{FFF214F2-0929-4D5B-815B-76B22AEFB0EF}"/>
              </a:ext>
            </a:extLst>
          </p:cNvPr>
          <p:cNvSpPr>
            <a:spLocks noGrp="1"/>
          </p:cNvSpPr>
          <p:nvPr>
            <p:ph type="dt" sz="half" idx="10"/>
          </p:nvPr>
        </p:nvSpPr>
        <p:spPr/>
        <p:txBody>
          <a:bodyPr/>
          <a:lstStyle/>
          <a:p>
            <a:pPr>
              <a:defRPr/>
            </a:pPr>
            <a:fld id="{835BC1FF-7E81-4434-8670-4C5D0317BF37}" type="datetime1">
              <a:rPr lang="en-US" smtClean="0"/>
              <a:t>6/23/2021</a:t>
            </a:fld>
            <a:endParaRPr lang="en-US"/>
          </a:p>
        </p:txBody>
      </p:sp>
      <p:sp>
        <p:nvSpPr>
          <p:cNvPr id="3" name="Footer Placeholder 2">
            <a:extLst>
              <a:ext uri="{FF2B5EF4-FFF2-40B4-BE49-F238E27FC236}">
                <a16:creationId xmlns:a16="http://schemas.microsoft.com/office/drawing/2014/main" id="{F8E1C5F9-FBD4-4685-8F0F-7600931EE117}"/>
              </a:ext>
            </a:extLst>
          </p:cNvPr>
          <p:cNvSpPr>
            <a:spLocks noGrp="1"/>
          </p:cNvSpPr>
          <p:nvPr>
            <p:ph type="ftr" sz="quarter" idx="11"/>
          </p:nvPr>
        </p:nvSpPr>
        <p:spPr/>
        <p:txBody>
          <a:bodyPr/>
          <a:lstStyle/>
          <a:p>
            <a:pPr>
              <a:defRPr/>
            </a:pPr>
            <a:r>
              <a:rPr lang="en-US"/>
              <a:t>JSPM's RSCOE</a:t>
            </a:r>
          </a:p>
        </p:txBody>
      </p:sp>
      <p:sp>
        <p:nvSpPr>
          <p:cNvPr id="4" name="Slide Number Placeholder 3">
            <a:extLst>
              <a:ext uri="{FF2B5EF4-FFF2-40B4-BE49-F238E27FC236}">
                <a16:creationId xmlns:a16="http://schemas.microsoft.com/office/drawing/2014/main" id="{2F2D5C5A-3CF2-42FF-8426-EDC822C78767}"/>
              </a:ext>
            </a:extLst>
          </p:cNvPr>
          <p:cNvSpPr>
            <a:spLocks noGrp="1"/>
          </p:cNvSpPr>
          <p:nvPr>
            <p:ph type="sldNum" sz="quarter" idx="12"/>
          </p:nvPr>
        </p:nvSpPr>
        <p:spPr/>
        <p:txBody>
          <a:bodyPr/>
          <a:lstStyle/>
          <a:p>
            <a:fld id="{9AB0937F-0B59-4AD3-B684-025C5152184F}" type="slidenum">
              <a:rPr lang="en-US" altLang="en-US" smtClean="0"/>
              <a:pPr/>
              <a:t>68</a:t>
            </a:fld>
            <a:endParaRPr lang="en-US" altLang="en-US"/>
          </a:p>
        </p:txBody>
      </p:sp>
      <p:pic>
        <p:nvPicPr>
          <p:cNvPr id="53251" name="Picture 79" descr="chain">
            <a:extLst>
              <a:ext uri="{FF2B5EF4-FFF2-40B4-BE49-F238E27FC236}">
                <a16:creationId xmlns:a16="http://schemas.microsoft.com/office/drawing/2014/main" id="{639192A9-F7BA-4EFA-9A64-61C82801AE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582988"/>
            <a:ext cx="5486400" cy="293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18933E81-765E-46ED-B71E-D72056ACB418}"/>
              </a:ext>
            </a:extLst>
          </p:cNvPr>
          <p:cNvSpPr>
            <a:spLocks noGrp="1" noChangeArrowheads="1"/>
          </p:cNvSpPr>
          <p:nvPr>
            <p:ph type="title"/>
          </p:nvPr>
        </p:nvSpPr>
        <p:spPr>
          <a:xfrm>
            <a:off x="613410" y="228600"/>
            <a:ext cx="7886700" cy="1325563"/>
          </a:xfrm>
        </p:spPr>
        <p:txBody>
          <a:bodyPr/>
          <a:lstStyle/>
          <a:p>
            <a:pPr algn="ctr" eaLnBrk="1" hangingPunct="1"/>
            <a:r>
              <a:rPr lang="en-US" altLang="zh-TW" dirty="0">
                <a:ea typeface="PMingLiU" panose="02020500000000000000" pitchFamily="18" charset="-120"/>
              </a:rPr>
              <a:t>Circular Linked Lists</a:t>
            </a:r>
          </a:p>
        </p:txBody>
      </p:sp>
      <p:sp>
        <p:nvSpPr>
          <p:cNvPr id="54275" name="Rectangle 3">
            <a:extLst>
              <a:ext uri="{FF2B5EF4-FFF2-40B4-BE49-F238E27FC236}">
                <a16:creationId xmlns:a16="http://schemas.microsoft.com/office/drawing/2014/main" id="{0878738E-93E7-48B8-A1BE-0650999B4C54}"/>
              </a:ext>
            </a:extLst>
          </p:cNvPr>
          <p:cNvSpPr>
            <a:spLocks noGrp="1" noChangeArrowheads="1"/>
          </p:cNvSpPr>
          <p:nvPr>
            <p:ph idx="1"/>
          </p:nvPr>
        </p:nvSpPr>
        <p:spPr>
          <a:xfrm>
            <a:off x="598170" y="1283706"/>
            <a:ext cx="7848600" cy="3200400"/>
          </a:xfrm>
        </p:spPr>
        <p:txBody>
          <a:bodyPr>
            <a:normAutofit lnSpcReduction="10000"/>
          </a:bodyPr>
          <a:lstStyle/>
          <a:p>
            <a:pPr algn="just"/>
            <a:r>
              <a:rPr lang="en-US" sz="2400" b="0" i="0" dirty="0">
                <a:solidFill>
                  <a:srgbClr val="610B38"/>
                </a:solidFill>
                <a:effectLst/>
                <a:latin typeface="erdana"/>
              </a:rPr>
              <a:t>Circular Singly Linked List</a:t>
            </a:r>
          </a:p>
          <a:p>
            <a:pPr algn="just"/>
            <a:r>
              <a:rPr lang="en-US" sz="2400" b="0" i="0" dirty="0">
                <a:solidFill>
                  <a:srgbClr val="333333"/>
                </a:solidFill>
                <a:effectLst/>
                <a:latin typeface="Inter-Regular"/>
              </a:rPr>
              <a:t>In a circular Singly linked list, the last node of the list contains a pointer to the first node of the list. We can have circular singly linked list as well as circular doubly linked list.</a:t>
            </a:r>
          </a:p>
          <a:p>
            <a:pPr algn="just"/>
            <a:r>
              <a:rPr lang="en-US" sz="2400" b="0" i="0" dirty="0">
                <a:solidFill>
                  <a:srgbClr val="333333"/>
                </a:solidFill>
                <a:effectLst/>
                <a:latin typeface="Inter-Regular"/>
              </a:rPr>
              <a:t>We traverse a circular singly linked list until we reach the same node where we started. The circular singly liked list has no beginning and no ending. There is no null value present in the next part of any of the nodes.</a:t>
            </a:r>
          </a:p>
          <a:p>
            <a:pPr algn="just"/>
            <a:r>
              <a:rPr lang="en-US" sz="2400" b="0" i="0" dirty="0">
                <a:solidFill>
                  <a:srgbClr val="333333"/>
                </a:solidFill>
                <a:effectLst/>
                <a:latin typeface="Inter-Regular"/>
              </a:rPr>
              <a:t>The following image shows a circular singly linked list.</a:t>
            </a:r>
          </a:p>
          <a:p>
            <a:pPr marL="0" indent="0" eaLnBrk="1" hangingPunct="1">
              <a:buNone/>
            </a:pPr>
            <a:endParaRPr lang="en-US" altLang="zh-TW" sz="2400" dirty="0">
              <a:ea typeface="PMingLiU" panose="02020500000000000000" pitchFamily="18" charset="-120"/>
            </a:endParaRPr>
          </a:p>
        </p:txBody>
      </p:sp>
      <p:sp>
        <p:nvSpPr>
          <p:cNvPr id="2" name="Date Placeholder 1">
            <a:extLst>
              <a:ext uri="{FF2B5EF4-FFF2-40B4-BE49-F238E27FC236}">
                <a16:creationId xmlns:a16="http://schemas.microsoft.com/office/drawing/2014/main" id="{104BC054-B639-4604-9F41-D4C5D1002532}"/>
              </a:ext>
            </a:extLst>
          </p:cNvPr>
          <p:cNvSpPr>
            <a:spLocks noGrp="1"/>
          </p:cNvSpPr>
          <p:nvPr>
            <p:ph type="dt" sz="half" idx="10"/>
          </p:nvPr>
        </p:nvSpPr>
        <p:spPr/>
        <p:txBody>
          <a:bodyPr/>
          <a:lstStyle/>
          <a:p>
            <a:pPr>
              <a:defRPr/>
            </a:pPr>
            <a:fld id="{79D5513D-6C8B-4543-882D-E4989B47E1F1}" type="datetime1">
              <a:rPr lang="en-US" smtClean="0"/>
              <a:t>6/23/2021</a:t>
            </a:fld>
            <a:endParaRPr lang="en-US"/>
          </a:p>
        </p:txBody>
      </p:sp>
      <p:sp>
        <p:nvSpPr>
          <p:cNvPr id="3" name="Footer Placeholder 2">
            <a:extLst>
              <a:ext uri="{FF2B5EF4-FFF2-40B4-BE49-F238E27FC236}">
                <a16:creationId xmlns:a16="http://schemas.microsoft.com/office/drawing/2014/main" id="{78862E31-9B81-4A8A-88E6-A3E7CAD590D2}"/>
              </a:ext>
            </a:extLst>
          </p:cNvPr>
          <p:cNvSpPr>
            <a:spLocks noGrp="1"/>
          </p:cNvSpPr>
          <p:nvPr>
            <p:ph type="ftr" sz="quarter" idx="11"/>
          </p:nvPr>
        </p:nvSpPr>
        <p:spPr/>
        <p:txBody>
          <a:bodyPr/>
          <a:lstStyle/>
          <a:p>
            <a:pPr>
              <a:defRPr/>
            </a:pPr>
            <a:r>
              <a:rPr lang="en-US"/>
              <a:t>JSPM's RSCOE</a:t>
            </a:r>
          </a:p>
        </p:txBody>
      </p:sp>
      <p:sp>
        <p:nvSpPr>
          <p:cNvPr id="4" name="Slide Number Placeholder 3">
            <a:extLst>
              <a:ext uri="{FF2B5EF4-FFF2-40B4-BE49-F238E27FC236}">
                <a16:creationId xmlns:a16="http://schemas.microsoft.com/office/drawing/2014/main" id="{D234C054-7155-4D45-BB8A-D293F8376B3F}"/>
              </a:ext>
            </a:extLst>
          </p:cNvPr>
          <p:cNvSpPr>
            <a:spLocks noGrp="1"/>
          </p:cNvSpPr>
          <p:nvPr>
            <p:ph type="sldNum" sz="quarter" idx="12"/>
          </p:nvPr>
        </p:nvSpPr>
        <p:spPr/>
        <p:txBody>
          <a:bodyPr/>
          <a:lstStyle/>
          <a:p>
            <a:fld id="{2D1DC3B8-BDCA-4DC8-8D85-2125965E6C03}" type="slidenum">
              <a:rPr lang="en-US" altLang="en-US" smtClean="0"/>
              <a:pPr/>
              <a:t>69</a:t>
            </a:fld>
            <a:endParaRPr lang="en-US" altLang="en-US"/>
          </a:p>
        </p:txBody>
      </p:sp>
      <p:pic>
        <p:nvPicPr>
          <p:cNvPr id="8" name="Picture 7">
            <a:extLst>
              <a:ext uri="{FF2B5EF4-FFF2-40B4-BE49-F238E27FC236}">
                <a16:creationId xmlns:a16="http://schemas.microsoft.com/office/drawing/2014/main" id="{FE84993F-BBA2-4052-99D0-DE752E948317}"/>
              </a:ext>
            </a:extLst>
          </p:cNvPr>
          <p:cNvPicPr>
            <a:picLocks noChangeAspect="1"/>
          </p:cNvPicPr>
          <p:nvPr/>
        </p:nvPicPr>
        <p:blipFill>
          <a:blip r:embed="rId2"/>
          <a:stretch>
            <a:fillRect/>
          </a:stretch>
        </p:blipFill>
        <p:spPr>
          <a:xfrm>
            <a:off x="598170" y="4467649"/>
            <a:ext cx="7743825" cy="21431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a:extLst>
              <a:ext uri="{FF2B5EF4-FFF2-40B4-BE49-F238E27FC236}">
                <a16:creationId xmlns:a16="http://schemas.microsoft.com/office/drawing/2014/main" id="{266DE5D5-CD6D-4B4F-BD6D-1CE50254451B}"/>
              </a:ext>
            </a:extLst>
          </p:cNvPr>
          <p:cNvSpPr>
            <a:spLocks noGrp="1" noChangeArrowheads="1"/>
          </p:cNvSpPr>
          <p:nvPr>
            <p:ph type="title"/>
          </p:nvPr>
        </p:nvSpPr>
        <p:spPr>
          <a:xfrm>
            <a:off x="685800" y="-14288"/>
            <a:ext cx="8562975" cy="1462088"/>
          </a:xfrm>
        </p:spPr>
        <p:txBody>
          <a:bodyPr/>
          <a:lstStyle/>
          <a:p>
            <a:pPr algn="ctr" eaLnBrk="1" hangingPunct="1"/>
            <a:r>
              <a:rPr lang="en-US" altLang="en-US" sz="3600" dirty="0">
                <a:latin typeface="Times New Roman" panose="02020603050405020304" pitchFamily="18" charset="0"/>
              </a:rPr>
              <a:t> Representation of Array in a Memory</a:t>
            </a:r>
          </a:p>
        </p:txBody>
      </p:sp>
      <p:sp>
        <p:nvSpPr>
          <p:cNvPr id="9220" name="Rectangle 3">
            <a:extLst>
              <a:ext uri="{FF2B5EF4-FFF2-40B4-BE49-F238E27FC236}">
                <a16:creationId xmlns:a16="http://schemas.microsoft.com/office/drawing/2014/main" id="{3D41D15D-B99C-424D-9C00-D3DB752A4802}"/>
              </a:ext>
            </a:extLst>
          </p:cNvPr>
          <p:cNvSpPr>
            <a:spLocks noGrp="1" noChangeArrowheads="1"/>
          </p:cNvSpPr>
          <p:nvPr>
            <p:ph idx="1"/>
          </p:nvPr>
        </p:nvSpPr>
        <p:spPr>
          <a:xfrm>
            <a:off x="152400" y="1295400"/>
            <a:ext cx="9144000" cy="5334000"/>
          </a:xfrm>
        </p:spPr>
        <p:txBody>
          <a:bodyPr>
            <a:normAutofit lnSpcReduction="10000"/>
          </a:bodyPr>
          <a:lstStyle/>
          <a:p>
            <a:pPr marL="609600" indent="-609600" eaLnBrk="1" hangingPunct="1">
              <a:lnSpc>
                <a:spcPct val="80000"/>
              </a:lnSpc>
            </a:pPr>
            <a:r>
              <a:rPr lang="en-US" altLang="en-US" sz="2000" dirty="0">
                <a:latin typeface="Times New Roman" panose="02020603050405020304" pitchFamily="18" charset="0"/>
              </a:rPr>
              <a:t>The process to determine the address in a memory:</a:t>
            </a:r>
          </a:p>
          <a:p>
            <a:pPr marL="609600" indent="-609600" eaLnBrk="1" hangingPunct="1">
              <a:lnSpc>
                <a:spcPct val="80000"/>
              </a:lnSpc>
              <a:buFont typeface="Wingdings" panose="05000000000000000000" pitchFamily="2" charset="2"/>
              <a:buNone/>
            </a:pPr>
            <a:r>
              <a:rPr lang="en-US" altLang="en-US" sz="2000" dirty="0">
                <a:latin typeface="Times New Roman" panose="02020603050405020304" pitchFamily="18" charset="0"/>
              </a:rPr>
              <a:t>	a) First address – base address.</a:t>
            </a:r>
          </a:p>
          <a:p>
            <a:pPr marL="609600" indent="-609600" eaLnBrk="1" hangingPunct="1">
              <a:lnSpc>
                <a:spcPct val="80000"/>
              </a:lnSpc>
              <a:buFont typeface="Wingdings" panose="05000000000000000000" pitchFamily="2" charset="2"/>
              <a:buNone/>
            </a:pPr>
            <a:r>
              <a:rPr lang="en-US" altLang="en-US" sz="2000" dirty="0">
                <a:latin typeface="Times New Roman" panose="02020603050405020304" pitchFamily="18" charset="0"/>
              </a:rPr>
              <a:t>	b) Relative address to base address through index function. </a:t>
            </a:r>
          </a:p>
          <a:p>
            <a:pPr marL="609600" indent="-609600" eaLnBrk="1" hangingPunct="1">
              <a:lnSpc>
                <a:spcPct val="80000"/>
              </a:lnSpc>
              <a:buFont typeface="Wingdings" panose="05000000000000000000" pitchFamily="2" charset="2"/>
              <a:buNone/>
            </a:pPr>
            <a:r>
              <a:rPr lang="en-US" altLang="en-US" sz="2000" dirty="0">
                <a:latin typeface="Times New Roman" panose="02020603050405020304" pitchFamily="18" charset="0"/>
              </a:rPr>
              <a:t>	</a:t>
            </a:r>
          </a:p>
          <a:p>
            <a:pPr marL="609600" indent="-609600" eaLnBrk="1" hangingPunct="1">
              <a:lnSpc>
                <a:spcPct val="80000"/>
              </a:lnSpc>
              <a:buFont typeface="Wingdings" panose="05000000000000000000" pitchFamily="2" charset="2"/>
              <a:buNone/>
            </a:pPr>
            <a:r>
              <a:rPr lang="en-US" altLang="en-US" sz="2000" dirty="0">
                <a:latin typeface="Times New Roman" panose="02020603050405020304" pitchFamily="18" charset="0"/>
              </a:rPr>
              <a:t>	</a:t>
            </a:r>
            <a:r>
              <a:rPr lang="en-US" altLang="en-US" sz="2000" u="sng" dirty="0">
                <a:latin typeface="Times New Roman" panose="02020603050405020304" pitchFamily="18" charset="0"/>
              </a:rPr>
              <a:t>Example</a:t>
            </a:r>
            <a:r>
              <a:rPr lang="en-US" altLang="en-US" sz="2000" dirty="0">
                <a:latin typeface="Times New Roman" panose="02020603050405020304" pitchFamily="18" charset="0"/>
              </a:rPr>
              <a:t>: 	char X[100];</a:t>
            </a:r>
          </a:p>
          <a:p>
            <a:pPr marL="609600" indent="-609600" eaLnBrk="1" hangingPunct="1">
              <a:lnSpc>
                <a:spcPct val="80000"/>
              </a:lnSpc>
              <a:buFont typeface="Wingdings" panose="05000000000000000000" pitchFamily="2" charset="2"/>
              <a:buNone/>
            </a:pPr>
            <a:r>
              <a:rPr lang="en-US" altLang="en-US" sz="2000" dirty="0">
                <a:latin typeface="Times New Roman" panose="02020603050405020304" pitchFamily="18" charset="0"/>
              </a:rPr>
              <a:t>	Let </a:t>
            </a:r>
            <a:r>
              <a:rPr lang="en-US" altLang="en-US" sz="2000" i="1" dirty="0">
                <a:latin typeface="Times New Roman" panose="02020603050405020304" pitchFamily="18" charset="0"/>
              </a:rPr>
              <a:t>char</a:t>
            </a:r>
            <a:r>
              <a:rPr lang="en-US" altLang="en-US" sz="2000" dirty="0">
                <a:latin typeface="Times New Roman" panose="02020603050405020304" pitchFamily="18" charset="0"/>
              </a:rPr>
              <a:t> uses 1 location storage.</a:t>
            </a:r>
          </a:p>
          <a:p>
            <a:pPr marL="609600" indent="-609600" eaLnBrk="1" hangingPunct="1">
              <a:lnSpc>
                <a:spcPct val="80000"/>
              </a:lnSpc>
              <a:buFont typeface="Wingdings" panose="05000000000000000000" pitchFamily="2" charset="2"/>
              <a:buNone/>
            </a:pPr>
            <a:r>
              <a:rPr lang="en-US" altLang="en-US" sz="2000" dirty="0">
                <a:latin typeface="Times New Roman" panose="02020603050405020304" pitchFamily="18" charset="0"/>
              </a:rPr>
              <a:t>	If the base address is 1200 then the next element is in 1201.</a:t>
            </a:r>
          </a:p>
          <a:p>
            <a:pPr marL="609600" indent="-609600" eaLnBrk="1" hangingPunct="1">
              <a:lnSpc>
                <a:spcPct val="80000"/>
              </a:lnSpc>
              <a:buFont typeface="Wingdings" panose="05000000000000000000" pitchFamily="2" charset="2"/>
              <a:buNone/>
            </a:pPr>
            <a:r>
              <a:rPr lang="en-US" altLang="en-US" sz="2000" dirty="0">
                <a:latin typeface="Times New Roman" panose="02020603050405020304" pitchFamily="18" charset="0"/>
              </a:rPr>
              <a:t>	Index Function is written as:</a:t>
            </a:r>
            <a:endParaRPr lang="en-US" altLang="en-US" sz="2000" b="1" dirty="0">
              <a:latin typeface="Times New Roman" panose="02020603050405020304" pitchFamily="18" charset="0"/>
            </a:endParaRPr>
          </a:p>
          <a:p>
            <a:pPr marL="609600" indent="-609600" eaLnBrk="1" hangingPunct="1">
              <a:lnSpc>
                <a:spcPct val="80000"/>
              </a:lnSpc>
              <a:buFont typeface="Wingdings" panose="05000000000000000000" pitchFamily="2" charset="2"/>
              <a:buNone/>
            </a:pPr>
            <a:r>
              <a:rPr lang="en-US" altLang="en-US" sz="2000" b="1" dirty="0">
                <a:latin typeface="Times New Roman" panose="02020603050405020304" pitchFamily="18" charset="0"/>
              </a:rPr>
              <a:t>	Loc (X[</a:t>
            </a:r>
            <a:r>
              <a:rPr lang="en-US" altLang="en-US" sz="2000" b="1" dirty="0" err="1">
                <a:latin typeface="Times New Roman" panose="02020603050405020304" pitchFamily="18" charset="0"/>
              </a:rPr>
              <a:t>i</a:t>
            </a:r>
            <a:r>
              <a:rPr lang="en-US" altLang="en-US" sz="2000" b="1" dirty="0">
                <a:latin typeface="Times New Roman" panose="02020603050405020304" pitchFamily="18" charset="0"/>
              </a:rPr>
              <a:t>]) = Loc(X[0]) + </a:t>
            </a:r>
            <a:r>
              <a:rPr lang="en-US" altLang="en-US" sz="2000" b="1" dirty="0" err="1">
                <a:latin typeface="Times New Roman" panose="02020603050405020304" pitchFamily="18" charset="0"/>
              </a:rPr>
              <a:t>i</a:t>
            </a:r>
            <a:r>
              <a:rPr lang="en-US" altLang="en-US" sz="2000" dirty="0">
                <a:latin typeface="Times New Roman" panose="02020603050405020304" pitchFamily="18" charset="0"/>
              </a:rPr>
              <a:t>		, </a:t>
            </a:r>
            <a:r>
              <a:rPr lang="en-US" altLang="en-US" sz="2000" i="1" dirty="0" err="1">
                <a:latin typeface="Times New Roman" panose="02020603050405020304" pitchFamily="18" charset="0"/>
              </a:rPr>
              <a:t>i</a:t>
            </a:r>
            <a:r>
              <a:rPr lang="en-US" altLang="en-US" sz="2000" dirty="0">
                <a:latin typeface="Times New Roman" panose="02020603050405020304" pitchFamily="18" charset="0"/>
              </a:rPr>
              <a:t> is subscript and  LB = 0</a:t>
            </a:r>
          </a:p>
          <a:p>
            <a:pPr marL="609600" indent="-609600" eaLnBrk="1" hangingPunct="1">
              <a:lnSpc>
                <a:spcPct val="80000"/>
              </a:lnSpc>
              <a:buFont typeface="Wingdings" panose="05000000000000000000" pitchFamily="2" charset="2"/>
              <a:buNone/>
            </a:pPr>
            <a:endParaRPr lang="en-US" altLang="en-US" sz="2000" dirty="0">
              <a:latin typeface="Times New Roman" panose="02020603050405020304" pitchFamily="18" charset="0"/>
            </a:endParaRPr>
          </a:p>
          <a:p>
            <a:pPr marL="609600" indent="-609600" eaLnBrk="1" hangingPunct="1">
              <a:lnSpc>
                <a:spcPct val="80000"/>
              </a:lnSpc>
              <a:buFont typeface="Wingdings" panose="05000000000000000000" pitchFamily="2" charset="2"/>
              <a:buNone/>
            </a:pPr>
            <a:r>
              <a:rPr lang="en-US" altLang="en-US" sz="2000" dirty="0">
                <a:latin typeface="Times New Roman" panose="02020603050405020304" pitchFamily="18" charset="0"/>
              </a:rPr>
              <a:t>		             1200      1201     1202      1203</a:t>
            </a:r>
          </a:p>
          <a:p>
            <a:pPr marL="609600" indent="-609600" eaLnBrk="1" hangingPunct="1">
              <a:lnSpc>
                <a:spcPct val="80000"/>
              </a:lnSpc>
              <a:buFont typeface="Wingdings" panose="05000000000000000000" pitchFamily="2" charset="2"/>
              <a:buNone/>
            </a:pPr>
            <a:endParaRPr lang="en-US" altLang="en-US" sz="2000" dirty="0">
              <a:latin typeface="Times New Roman" panose="02020603050405020304" pitchFamily="18" charset="0"/>
            </a:endParaRPr>
          </a:p>
          <a:p>
            <a:pPr marL="609600" indent="-609600" eaLnBrk="1" hangingPunct="1">
              <a:lnSpc>
                <a:spcPct val="80000"/>
              </a:lnSpc>
              <a:buFont typeface="Wingdings" panose="05000000000000000000" pitchFamily="2" charset="2"/>
              <a:buNone/>
            </a:pPr>
            <a:endParaRPr lang="en-US" altLang="en-US" sz="2000" dirty="0">
              <a:latin typeface="Times New Roman" panose="02020603050405020304" pitchFamily="18" charset="0"/>
            </a:endParaRPr>
          </a:p>
          <a:p>
            <a:pPr marL="609600" indent="-609600" eaLnBrk="1" hangingPunct="1">
              <a:lnSpc>
                <a:spcPct val="80000"/>
              </a:lnSpc>
              <a:buFont typeface="Wingdings" panose="05000000000000000000" pitchFamily="2" charset="2"/>
              <a:buNone/>
            </a:pPr>
            <a:r>
              <a:rPr lang="en-US" altLang="en-US" sz="2000" dirty="0">
                <a:latin typeface="Times New Roman" panose="02020603050405020304" pitchFamily="18" charset="0"/>
              </a:rPr>
              <a:t>	</a:t>
            </a:r>
          </a:p>
          <a:p>
            <a:pPr marL="609600" indent="-609600" eaLnBrk="1" hangingPunct="1">
              <a:lnSpc>
                <a:spcPct val="80000"/>
              </a:lnSpc>
              <a:buFont typeface="Wingdings" panose="05000000000000000000" pitchFamily="2" charset="2"/>
              <a:buNone/>
            </a:pPr>
            <a:r>
              <a:rPr lang="en-US" altLang="en-US" sz="2000" dirty="0">
                <a:latin typeface="Times New Roman" panose="02020603050405020304" pitchFamily="18" charset="0"/>
              </a:rPr>
              <a:t>                            X[0]      X[1]      X[2]</a:t>
            </a:r>
          </a:p>
        </p:txBody>
      </p:sp>
      <p:sp>
        <p:nvSpPr>
          <p:cNvPr id="2" name="Date Placeholder 1">
            <a:extLst>
              <a:ext uri="{FF2B5EF4-FFF2-40B4-BE49-F238E27FC236}">
                <a16:creationId xmlns:a16="http://schemas.microsoft.com/office/drawing/2014/main" id="{1C250181-66CA-4ACE-905C-CA2EB32A787E}"/>
              </a:ext>
            </a:extLst>
          </p:cNvPr>
          <p:cNvSpPr>
            <a:spLocks noGrp="1"/>
          </p:cNvSpPr>
          <p:nvPr>
            <p:ph type="dt" sz="half" idx="10"/>
          </p:nvPr>
        </p:nvSpPr>
        <p:spPr/>
        <p:txBody>
          <a:bodyPr/>
          <a:lstStyle/>
          <a:p>
            <a:pPr>
              <a:defRPr/>
            </a:pPr>
            <a:fld id="{6F8CDEFA-F2B7-4FC8-9D81-305CBD88D9E3}" type="datetime1">
              <a:rPr lang="en-US" smtClean="0"/>
              <a:t>6/23/2021</a:t>
            </a:fld>
            <a:endParaRPr lang="en-US"/>
          </a:p>
        </p:txBody>
      </p:sp>
      <p:sp>
        <p:nvSpPr>
          <p:cNvPr id="3" name="Footer Placeholder 2">
            <a:extLst>
              <a:ext uri="{FF2B5EF4-FFF2-40B4-BE49-F238E27FC236}">
                <a16:creationId xmlns:a16="http://schemas.microsoft.com/office/drawing/2014/main" id="{BAA47E8C-EEFD-42EB-B66E-8D71CAFF98E6}"/>
              </a:ext>
            </a:extLst>
          </p:cNvPr>
          <p:cNvSpPr>
            <a:spLocks noGrp="1"/>
          </p:cNvSpPr>
          <p:nvPr>
            <p:ph type="ftr" sz="quarter" idx="11"/>
          </p:nvPr>
        </p:nvSpPr>
        <p:spPr/>
        <p:txBody>
          <a:bodyPr/>
          <a:lstStyle/>
          <a:p>
            <a:pPr>
              <a:defRPr/>
            </a:pPr>
            <a:r>
              <a:rPr lang="en-US"/>
              <a:t>JSPM's RSCOE</a:t>
            </a:r>
          </a:p>
        </p:txBody>
      </p:sp>
      <p:sp>
        <p:nvSpPr>
          <p:cNvPr id="9218" name="Slide Number Placeholder 5">
            <a:extLst>
              <a:ext uri="{FF2B5EF4-FFF2-40B4-BE49-F238E27FC236}">
                <a16:creationId xmlns:a16="http://schemas.microsoft.com/office/drawing/2014/main" id="{C48E68E5-A4C3-444C-AD3E-3D8100EEE43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B49BC91A-2D75-4572-A81D-5DF033B5792E}" type="slidenum">
              <a:rPr lang="en-US" altLang="en-US"/>
              <a:pPr/>
              <a:t>7</a:t>
            </a:fld>
            <a:endParaRPr lang="en-US" altLang="en-US"/>
          </a:p>
        </p:txBody>
      </p:sp>
      <p:graphicFrame>
        <p:nvGraphicFramePr>
          <p:cNvPr id="14358" name="Group 22">
            <a:extLst>
              <a:ext uri="{FF2B5EF4-FFF2-40B4-BE49-F238E27FC236}">
                <a16:creationId xmlns:a16="http://schemas.microsoft.com/office/drawing/2014/main" id="{761AEFE2-8A88-47F6-886E-49325404F173}"/>
              </a:ext>
            </a:extLst>
          </p:cNvPr>
          <p:cNvGraphicFramePr>
            <a:graphicFrameLocks noGrp="1"/>
          </p:cNvGraphicFramePr>
          <p:nvPr/>
        </p:nvGraphicFramePr>
        <p:xfrm>
          <a:off x="1676400" y="5664200"/>
          <a:ext cx="6096000" cy="584200"/>
        </p:xfrm>
        <a:graphic>
          <a:graphicData uri="http://schemas.openxmlformats.org/drawingml/2006/table">
            <a:tbl>
              <a:tblPr/>
              <a:tblGrid>
                <a:gridCol w="871538">
                  <a:extLst>
                    <a:ext uri="{9D8B030D-6E8A-4147-A177-3AD203B41FA5}">
                      <a16:colId xmlns:a16="http://schemas.microsoft.com/office/drawing/2014/main" val="20000"/>
                    </a:ext>
                  </a:extLst>
                </a:gridCol>
                <a:gridCol w="869950">
                  <a:extLst>
                    <a:ext uri="{9D8B030D-6E8A-4147-A177-3AD203B41FA5}">
                      <a16:colId xmlns:a16="http://schemas.microsoft.com/office/drawing/2014/main" val="20001"/>
                    </a:ext>
                  </a:extLst>
                </a:gridCol>
                <a:gridCol w="871537">
                  <a:extLst>
                    <a:ext uri="{9D8B030D-6E8A-4147-A177-3AD203B41FA5}">
                      <a16:colId xmlns:a16="http://schemas.microsoft.com/office/drawing/2014/main" val="20002"/>
                    </a:ext>
                  </a:extLst>
                </a:gridCol>
                <a:gridCol w="869950">
                  <a:extLst>
                    <a:ext uri="{9D8B030D-6E8A-4147-A177-3AD203B41FA5}">
                      <a16:colId xmlns:a16="http://schemas.microsoft.com/office/drawing/2014/main" val="20003"/>
                    </a:ext>
                  </a:extLst>
                </a:gridCol>
                <a:gridCol w="871538">
                  <a:extLst>
                    <a:ext uri="{9D8B030D-6E8A-4147-A177-3AD203B41FA5}">
                      <a16:colId xmlns:a16="http://schemas.microsoft.com/office/drawing/2014/main" val="20004"/>
                    </a:ext>
                  </a:extLst>
                </a:gridCol>
                <a:gridCol w="869950">
                  <a:extLst>
                    <a:ext uri="{9D8B030D-6E8A-4147-A177-3AD203B41FA5}">
                      <a16:colId xmlns:a16="http://schemas.microsoft.com/office/drawing/2014/main" val="20005"/>
                    </a:ext>
                  </a:extLst>
                </a:gridCol>
                <a:gridCol w="871537">
                  <a:extLst>
                    <a:ext uri="{9D8B030D-6E8A-4147-A177-3AD203B41FA5}">
                      <a16:colId xmlns:a16="http://schemas.microsoft.com/office/drawing/2014/main" val="20006"/>
                    </a:ext>
                  </a:extLst>
                </a:gridCol>
              </a:tblGrid>
              <a:tr h="5842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dirty="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18933E81-765E-46ED-B71E-D72056ACB418}"/>
              </a:ext>
            </a:extLst>
          </p:cNvPr>
          <p:cNvSpPr>
            <a:spLocks noGrp="1" noChangeArrowheads="1"/>
          </p:cNvSpPr>
          <p:nvPr>
            <p:ph type="title"/>
          </p:nvPr>
        </p:nvSpPr>
        <p:spPr>
          <a:xfrm>
            <a:off x="613410" y="228600"/>
            <a:ext cx="7886700" cy="1325563"/>
          </a:xfrm>
        </p:spPr>
        <p:txBody>
          <a:bodyPr/>
          <a:lstStyle/>
          <a:p>
            <a:pPr algn="ctr" eaLnBrk="1" hangingPunct="1"/>
            <a:r>
              <a:rPr lang="en-US" altLang="zh-TW" dirty="0">
                <a:ea typeface="PMingLiU" panose="02020500000000000000" pitchFamily="18" charset="-120"/>
              </a:rPr>
              <a:t>Circular Linked Lists</a:t>
            </a:r>
          </a:p>
        </p:txBody>
      </p:sp>
      <p:sp>
        <p:nvSpPr>
          <p:cNvPr id="54275" name="Rectangle 3">
            <a:extLst>
              <a:ext uri="{FF2B5EF4-FFF2-40B4-BE49-F238E27FC236}">
                <a16:creationId xmlns:a16="http://schemas.microsoft.com/office/drawing/2014/main" id="{0878738E-93E7-48B8-A1BE-0650999B4C54}"/>
              </a:ext>
            </a:extLst>
          </p:cNvPr>
          <p:cNvSpPr>
            <a:spLocks noGrp="1" noChangeArrowheads="1"/>
          </p:cNvSpPr>
          <p:nvPr>
            <p:ph idx="1"/>
          </p:nvPr>
        </p:nvSpPr>
        <p:spPr>
          <a:xfrm>
            <a:off x="598170" y="1283706"/>
            <a:ext cx="7848600" cy="3200400"/>
          </a:xfrm>
        </p:spPr>
        <p:txBody>
          <a:bodyPr>
            <a:normAutofit lnSpcReduction="10000"/>
          </a:bodyPr>
          <a:lstStyle/>
          <a:p>
            <a:pPr algn="just"/>
            <a:r>
              <a:rPr lang="en-US" sz="2400" b="0" i="0" dirty="0">
                <a:solidFill>
                  <a:srgbClr val="610B38"/>
                </a:solidFill>
                <a:effectLst/>
                <a:latin typeface="erdana"/>
              </a:rPr>
              <a:t>Circular Singly Linked List</a:t>
            </a:r>
          </a:p>
          <a:p>
            <a:pPr algn="just"/>
            <a:r>
              <a:rPr lang="en-US" sz="2400" b="0" i="0" dirty="0">
                <a:solidFill>
                  <a:srgbClr val="333333"/>
                </a:solidFill>
                <a:effectLst/>
                <a:latin typeface="Inter-Regular"/>
              </a:rPr>
              <a:t>In a circular Singly linked list, the last node of the list contains a pointer to the first node of the list. We can have circular singly linked list as well as circular doubly linked list.</a:t>
            </a:r>
          </a:p>
          <a:p>
            <a:pPr algn="just"/>
            <a:r>
              <a:rPr lang="en-US" sz="2400" b="0" i="0" dirty="0">
                <a:solidFill>
                  <a:srgbClr val="333333"/>
                </a:solidFill>
                <a:effectLst/>
                <a:latin typeface="Inter-Regular"/>
              </a:rPr>
              <a:t>We traverse a circular singly linked list until we reach the same node where we started. The circular singly liked list has no beginning and no ending. There is no null value present in the next part of any of the nodes.</a:t>
            </a:r>
          </a:p>
          <a:p>
            <a:pPr algn="just"/>
            <a:r>
              <a:rPr lang="en-US" sz="2400" b="0" i="0" dirty="0">
                <a:solidFill>
                  <a:srgbClr val="333333"/>
                </a:solidFill>
                <a:effectLst/>
                <a:latin typeface="Inter-Regular"/>
              </a:rPr>
              <a:t>The following image shows a circular singly linked list.</a:t>
            </a:r>
          </a:p>
          <a:p>
            <a:pPr marL="0" indent="0" eaLnBrk="1" hangingPunct="1">
              <a:buNone/>
            </a:pPr>
            <a:endParaRPr lang="en-US" altLang="zh-TW" sz="2400" dirty="0">
              <a:ea typeface="PMingLiU" panose="02020500000000000000" pitchFamily="18" charset="-120"/>
            </a:endParaRPr>
          </a:p>
        </p:txBody>
      </p:sp>
      <p:sp>
        <p:nvSpPr>
          <p:cNvPr id="2" name="Date Placeholder 1">
            <a:extLst>
              <a:ext uri="{FF2B5EF4-FFF2-40B4-BE49-F238E27FC236}">
                <a16:creationId xmlns:a16="http://schemas.microsoft.com/office/drawing/2014/main" id="{104BC054-B639-4604-9F41-D4C5D1002532}"/>
              </a:ext>
            </a:extLst>
          </p:cNvPr>
          <p:cNvSpPr>
            <a:spLocks noGrp="1"/>
          </p:cNvSpPr>
          <p:nvPr>
            <p:ph type="dt" sz="half" idx="10"/>
          </p:nvPr>
        </p:nvSpPr>
        <p:spPr/>
        <p:txBody>
          <a:bodyPr/>
          <a:lstStyle/>
          <a:p>
            <a:pPr>
              <a:defRPr/>
            </a:pPr>
            <a:fld id="{79D5513D-6C8B-4543-882D-E4989B47E1F1}" type="datetime1">
              <a:rPr lang="en-US" smtClean="0"/>
              <a:t>6/23/2021</a:t>
            </a:fld>
            <a:endParaRPr lang="en-US"/>
          </a:p>
        </p:txBody>
      </p:sp>
      <p:sp>
        <p:nvSpPr>
          <p:cNvPr id="3" name="Footer Placeholder 2">
            <a:extLst>
              <a:ext uri="{FF2B5EF4-FFF2-40B4-BE49-F238E27FC236}">
                <a16:creationId xmlns:a16="http://schemas.microsoft.com/office/drawing/2014/main" id="{78862E31-9B81-4A8A-88E6-A3E7CAD590D2}"/>
              </a:ext>
            </a:extLst>
          </p:cNvPr>
          <p:cNvSpPr>
            <a:spLocks noGrp="1"/>
          </p:cNvSpPr>
          <p:nvPr>
            <p:ph type="ftr" sz="quarter" idx="11"/>
          </p:nvPr>
        </p:nvSpPr>
        <p:spPr/>
        <p:txBody>
          <a:bodyPr/>
          <a:lstStyle/>
          <a:p>
            <a:pPr>
              <a:defRPr/>
            </a:pPr>
            <a:r>
              <a:rPr lang="en-US"/>
              <a:t>JSPM's RSCOE</a:t>
            </a:r>
          </a:p>
        </p:txBody>
      </p:sp>
      <p:sp>
        <p:nvSpPr>
          <p:cNvPr id="4" name="Slide Number Placeholder 3">
            <a:extLst>
              <a:ext uri="{FF2B5EF4-FFF2-40B4-BE49-F238E27FC236}">
                <a16:creationId xmlns:a16="http://schemas.microsoft.com/office/drawing/2014/main" id="{D234C054-7155-4D45-BB8A-D293F8376B3F}"/>
              </a:ext>
            </a:extLst>
          </p:cNvPr>
          <p:cNvSpPr>
            <a:spLocks noGrp="1"/>
          </p:cNvSpPr>
          <p:nvPr>
            <p:ph type="sldNum" sz="quarter" idx="12"/>
          </p:nvPr>
        </p:nvSpPr>
        <p:spPr/>
        <p:txBody>
          <a:bodyPr/>
          <a:lstStyle/>
          <a:p>
            <a:fld id="{2D1DC3B8-BDCA-4DC8-8D85-2125965E6C03}" type="slidenum">
              <a:rPr lang="en-US" altLang="en-US" smtClean="0"/>
              <a:pPr/>
              <a:t>70</a:t>
            </a:fld>
            <a:endParaRPr lang="en-US" altLang="en-US"/>
          </a:p>
        </p:txBody>
      </p:sp>
      <p:pic>
        <p:nvPicPr>
          <p:cNvPr id="8" name="Picture 7">
            <a:extLst>
              <a:ext uri="{FF2B5EF4-FFF2-40B4-BE49-F238E27FC236}">
                <a16:creationId xmlns:a16="http://schemas.microsoft.com/office/drawing/2014/main" id="{FE84993F-BBA2-4052-99D0-DE752E948317}"/>
              </a:ext>
            </a:extLst>
          </p:cNvPr>
          <p:cNvPicPr>
            <a:picLocks noChangeAspect="1"/>
          </p:cNvPicPr>
          <p:nvPr/>
        </p:nvPicPr>
        <p:blipFill>
          <a:blip r:embed="rId2"/>
          <a:stretch>
            <a:fillRect/>
          </a:stretch>
        </p:blipFill>
        <p:spPr>
          <a:xfrm>
            <a:off x="598170" y="4467649"/>
            <a:ext cx="7743825" cy="2143125"/>
          </a:xfrm>
          <a:prstGeom prst="rect">
            <a:avLst/>
          </a:prstGeom>
        </p:spPr>
      </p:pic>
    </p:spTree>
    <p:extLst>
      <p:ext uri="{BB962C8B-B14F-4D97-AF65-F5344CB8AC3E}">
        <p14:creationId xmlns:p14="http://schemas.microsoft.com/office/powerpoint/2010/main" val="352532145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18933E81-765E-46ED-B71E-D72056ACB418}"/>
              </a:ext>
            </a:extLst>
          </p:cNvPr>
          <p:cNvSpPr>
            <a:spLocks noGrp="1" noChangeArrowheads="1"/>
          </p:cNvSpPr>
          <p:nvPr>
            <p:ph type="title"/>
          </p:nvPr>
        </p:nvSpPr>
        <p:spPr>
          <a:xfrm>
            <a:off x="613410" y="228600"/>
            <a:ext cx="7886700" cy="1325563"/>
          </a:xfrm>
        </p:spPr>
        <p:txBody>
          <a:bodyPr/>
          <a:lstStyle/>
          <a:p>
            <a:pPr algn="ctr" eaLnBrk="1" hangingPunct="1"/>
            <a:r>
              <a:rPr lang="en-US" altLang="zh-TW" dirty="0">
                <a:ea typeface="PMingLiU" panose="02020500000000000000" pitchFamily="18" charset="-120"/>
              </a:rPr>
              <a:t>Circular Linked Lists</a:t>
            </a:r>
          </a:p>
        </p:txBody>
      </p:sp>
      <p:sp>
        <p:nvSpPr>
          <p:cNvPr id="2" name="Date Placeholder 1">
            <a:extLst>
              <a:ext uri="{FF2B5EF4-FFF2-40B4-BE49-F238E27FC236}">
                <a16:creationId xmlns:a16="http://schemas.microsoft.com/office/drawing/2014/main" id="{104BC054-B639-4604-9F41-D4C5D1002532}"/>
              </a:ext>
            </a:extLst>
          </p:cNvPr>
          <p:cNvSpPr>
            <a:spLocks noGrp="1"/>
          </p:cNvSpPr>
          <p:nvPr>
            <p:ph type="dt" sz="half" idx="10"/>
          </p:nvPr>
        </p:nvSpPr>
        <p:spPr/>
        <p:txBody>
          <a:bodyPr/>
          <a:lstStyle/>
          <a:p>
            <a:pPr>
              <a:defRPr/>
            </a:pPr>
            <a:fld id="{79D5513D-6C8B-4543-882D-E4989B47E1F1}" type="datetime1">
              <a:rPr lang="en-US" smtClean="0"/>
              <a:t>6/23/2021</a:t>
            </a:fld>
            <a:endParaRPr lang="en-US"/>
          </a:p>
        </p:txBody>
      </p:sp>
      <p:sp>
        <p:nvSpPr>
          <p:cNvPr id="3" name="Footer Placeholder 2">
            <a:extLst>
              <a:ext uri="{FF2B5EF4-FFF2-40B4-BE49-F238E27FC236}">
                <a16:creationId xmlns:a16="http://schemas.microsoft.com/office/drawing/2014/main" id="{78862E31-9B81-4A8A-88E6-A3E7CAD590D2}"/>
              </a:ext>
            </a:extLst>
          </p:cNvPr>
          <p:cNvSpPr>
            <a:spLocks noGrp="1"/>
          </p:cNvSpPr>
          <p:nvPr>
            <p:ph type="ftr" sz="quarter" idx="11"/>
          </p:nvPr>
        </p:nvSpPr>
        <p:spPr/>
        <p:txBody>
          <a:bodyPr/>
          <a:lstStyle/>
          <a:p>
            <a:pPr>
              <a:defRPr/>
            </a:pPr>
            <a:r>
              <a:rPr lang="en-US"/>
              <a:t>JSPM's RSCOE</a:t>
            </a:r>
          </a:p>
        </p:txBody>
      </p:sp>
      <p:sp>
        <p:nvSpPr>
          <p:cNvPr id="4" name="Slide Number Placeholder 3">
            <a:extLst>
              <a:ext uri="{FF2B5EF4-FFF2-40B4-BE49-F238E27FC236}">
                <a16:creationId xmlns:a16="http://schemas.microsoft.com/office/drawing/2014/main" id="{D234C054-7155-4D45-BB8A-D293F8376B3F}"/>
              </a:ext>
            </a:extLst>
          </p:cNvPr>
          <p:cNvSpPr>
            <a:spLocks noGrp="1"/>
          </p:cNvSpPr>
          <p:nvPr>
            <p:ph type="sldNum" sz="quarter" idx="12"/>
          </p:nvPr>
        </p:nvSpPr>
        <p:spPr/>
        <p:txBody>
          <a:bodyPr/>
          <a:lstStyle/>
          <a:p>
            <a:fld id="{2D1DC3B8-BDCA-4DC8-8D85-2125965E6C03}" type="slidenum">
              <a:rPr lang="en-US" altLang="en-US" smtClean="0"/>
              <a:pPr/>
              <a:t>71</a:t>
            </a:fld>
            <a:endParaRPr lang="en-US" altLang="en-US"/>
          </a:p>
        </p:txBody>
      </p:sp>
      <p:pic>
        <p:nvPicPr>
          <p:cNvPr id="8" name="Picture 7">
            <a:extLst>
              <a:ext uri="{FF2B5EF4-FFF2-40B4-BE49-F238E27FC236}">
                <a16:creationId xmlns:a16="http://schemas.microsoft.com/office/drawing/2014/main" id="{FE84993F-BBA2-4052-99D0-DE752E948317}"/>
              </a:ext>
            </a:extLst>
          </p:cNvPr>
          <p:cNvPicPr>
            <a:picLocks noChangeAspect="1"/>
          </p:cNvPicPr>
          <p:nvPr/>
        </p:nvPicPr>
        <p:blipFill>
          <a:blip r:embed="rId2"/>
          <a:stretch>
            <a:fillRect/>
          </a:stretch>
        </p:blipFill>
        <p:spPr>
          <a:xfrm>
            <a:off x="598170" y="4467649"/>
            <a:ext cx="7743825" cy="2143125"/>
          </a:xfrm>
          <a:prstGeom prst="rect">
            <a:avLst/>
          </a:prstGeom>
        </p:spPr>
      </p:pic>
      <p:pic>
        <p:nvPicPr>
          <p:cNvPr id="9" name="Picture 8">
            <a:extLst>
              <a:ext uri="{FF2B5EF4-FFF2-40B4-BE49-F238E27FC236}">
                <a16:creationId xmlns:a16="http://schemas.microsoft.com/office/drawing/2014/main" id="{2F99BE93-2DBC-4D87-97C5-4D9B3FF49AD8}"/>
              </a:ext>
            </a:extLst>
          </p:cNvPr>
          <p:cNvPicPr>
            <a:picLocks noChangeAspect="1"/>
          </p:cNvPicPr>
          <p:nvPr/>
        </p:nvPicPr>
        <p:blipFill>
          <a:blip r:embed="rId3"/>
          <a:stretch>
            <a:fillRect/>
          </a:stretch>
        </p:blipFill>
        <p:spPr>
          <a:xfrm>
            <a:off x="2819400" y="1753606"/>
            <a:ext cx="3810000" cy="2514600"/>
          </a:xfrm>
          <a:prstGeom prst="rect">
            <a:avLst/>
          </a:prstGeom>
        </p:spPr>
      </p:pic>
    </p:spTree>
    <p:extLst>
      <p:ext uri="{BB962C8B-B14F-4D97-AF65-F5344CB8AC3E}">
        <p14:creationId xmlns:p14="http://schemas.microsoft.com/office/powerpoint/2010/main" val="254792134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18933E81-765E-46ED-B71E-D72056ACB418}"/>
              </a:ext>
            </a:extLst>
          </p:cNvPr>
          <p:cNvSpPr>
            <a:spLocks noGrp="1" noChangeArrowheads="1"/>
          </p:cNvSpPr>
          <p:nvPr>
            <p:ph type="title"/>
          </p:nvPr>
        </p:nvSpPr>
        <p:spPr>
          <a:xfrm>
            <a:off x="613410" y="228600"/>
            <a:ext cx="7886700" cy="1325563"/>
          </a:xfrm>
        </p:spPr>
        <p:txBody>
          <a:bodyPr/>
          <a:lstStyle/>
          <a:p>
            <a:pPr algn="ctr" eaLnBrk="1" hangingPunct="1"/>
            <a:r>
              <a:rPr lang="en-US" altLang="zh-TW" dirty="0">
                <a:ea typeface="PMingLiU" panose="02020500000000000000" pitchFamily="18" charset="-120"/>
              </a:rPr>
              <a:t>Circular Linked Lists</a:t>
            </a:r>
          </a:p>
        </p:txBody>
      </p:sp>
      <p:sp>
        <p:nvSpPr>
          <p:cNvPr id="2" name="Date Placeholder 1">
            <a:extLst>
              <a:ext uri="{FF2B5EF4-FFF2-40B4-BE49-F238E27FC236}">
                <a16:creationId xmlns:a16="http://schemas.microsoft.com/office/drawing/2014/main" id="{104BC054-B639-4604-9F41-D4C5D1002532}"/>
              </a:ext>
            </a:extLst>
          </p:cNvPr>
          <p:cNvSpPr>
            <a:spLocks noGrp="1"/>
          </p:cNvSpPr>
          <p:nvPr>
            <p:ph type="dt" sz="half" idx="10"/>
          </p:nvPr>
        </p:nvSpPr>
        <p:spPr/>
        <p:txBody>
          <a:bodyPr/>
          <a:lstStyle/>
          <a:p>
            <a:pPr>
              <a:defRPr/>
            </a:pPr>
            <a:fld id="{79D5513D-6C8B-4543-882D-E4989B47E1F1}" type="datetime1">
              <a:rPr lang="en-US" smtClean="0"/>
              <a:t>6/23/2021</a:t>
            </a:fld>
            <a:endParaRPr lang="en-US"/>
          </a:p>
        </p:txBody>
      </p:sp>
      <p:sp>
        <p:nvSpPr>
          <p:cNvPr id="3" name="Footer Placeholder 2">
            <a:extLst>
              <a:ext uri="{FF2B5EF4-FFF2-40B4-BE49-F238E27FC236}">
                <a16:creationId xmlns:a16="http://schemas.microsoft.com/office/drawing/2014/main" id="{78862E31-9B81-4A8A-88E6-A3E7CAD590D2}"/>
              </a:ext>
            </a:extLst>
          </p:cNvPr>
          <p:cNvSpPr>
            <a:spLocks noGrp="1"/>
          </p:cNvSpPr>
          <p:nvPr>
            <p:ph type="ftr" sz="quarter" idx="11"/>
          </p:nvPr>
        </p:nvSpPr>
        <p:spPr/>
        <p:txBody>
          <a:bodyPr/>
          <a:lstStyle/>
          <a:p>
            <a:pPr>
              <a:defRPr/>
            </a:pPr>
            <a:r>
              <a:rPr lang="en-US"/>
              <a:t>JSPM's RSCOE</a:t>
            </a:r>
          </a:p>
        </p:txBody>
      </p:sp>
      <p:sp>
        <p:nvSpPr>
          <p:cNvPr id="4" name="Slide Number Placeholder 3">
            <a:extLst>
              <a:ext uri="{FF2B5EF4-FFF2-40B4-BE49-F238E27FC236}">
                <a16:creationId xmlns:a16="http://schemas.microsoft.com/office/drawing/2014/main" id="{D234C054-7155-4D45-BB8A-D293F8376B3F}"/>
              </a:ext>
            </a:extLst>
          </p:cNvPr>
          <p:cNvSpPr>
            <a:spLocks noGrp="1"/>
          </p:cNvSpPr>
          <p:nvPr>
            <p:ph type="sldNum" sz="quarter" idx="12"/>
          </p:nvPr>
        </p:nvSpPr>
        <p:spPr/>
        <p:txBody>
          <a:bodyPr/>
          <a:lstStyle/>
          <a:p>
            <a:fld id="{2D1DC3B8-BDCA-4DC8-8D85-2125965E6C03}" type="slidenum">
              <a:rPr lang="en-US" altLang="en-US" smtClean="0"/>
              <a:pPr/>
              <a:t>72</a:t>
            </a:fld>
            <a:endParaRPr lang="en-US" altLang="en-US"/>
          </a:p>
        </p:txBody>
      </p:sp>
      <p:pic>
        <p:nvPicPr>
          <p:cNvPr id="6" name="Picture 5">
            <a:extLst>
              <a:ext uri="{FF2B5EF4-FFF2-40B4-BE49-F238E27FC236}">
                <a16:creationId xmlns:a16="http://schemas.microsoft.com/office/drawing/2014/main" id="{30E437FF-31BB-4BD9-9E61-0D6053827FD3}"/>
              </a:ext>
            </a:extLst>
          </p:cNvPr>
          <p:cNvPicPr>
            <a:picLocks noChangeAspect="1"/>
          </p:cNvPicPr>
          <p:nvPr/>
        </p:nvPicPr>
        <p:blipFill>
          <a:blip r:embed="rId2"/>
          <a:stretch>
            <a:fillRect/>
          </a:stretch>
        </p:blipFill>
        <p:spPr>
          <a:xfrm>
            <a:off x="4038601" y="1676400"/>
            <a:ext cx="4953000" cy="4221955"/>
          </a:xfrm>
          <a:prstGeom prst="rect">
            <a:avLst/>
          </a:prstGeom>
        </p:spPr>
      </p:pic>
      <p:pic>
        <p:nvPicPr>
          <p:cNvPr id="10" name="Picture 9">
            <a:extLst>
              <a:ext uri="{FF2B5EF4-FFF2-40B4-BE49-F238E27FC236}">
                <a16:creationId xmlns:a16="http://schemas.microsoft.com/office/drawing/2014/main" id="{A830A77A-417B-4FB6-AE5F-279324781389}"/>
              </a:ext>
            </a:extLst>
          </p:cNvPr>
          <p:cNvPicPr>
            <a:picLocks noChangeAspect="1"/>
          </p:cNvPicPr>
          <p:nvPr/>
        </p:nvPicPr>
        <p:blipFill>
          <a:blip r:embed="rId3"/>
          <a:stretch>
            <a:fillRect/>
          </a:stretch>
        </p:blipFill>
        <p:spPr>
          <a:xfrm>
            <a:off x="1219200" y="1218404"/>
            <a:ext cx="6467475" cy="552450"/>
          </a:xfrm>
          <a:prstGeom prst="rect">
            <a:avLst/>
          </a:prstGeom>
        </p:spPr>
      </p:pic>
    </p:spTree>
    <p:extLst>
      <p:ext uri="{BB962C8B-B14F-4D97-AF65-F5344CB8AC3E}">
        <p14:creationId xmlns:p14="http://schemas.microsoft.com/office/powerpoint/2010/main" val="88579497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18933E81-765E-46ED-B71E-D72056ACB418}"/>
              </a:ext>
            </a:extLst>
          </p:cNvPr>
          <p:cNvSpPr>
            <a:spLocks noGrp="1" noChangeArrowheads="1"/>
          </p:cNvSpPr>
          <p:nvPr>
            <p:ph type="title"/>
          </p:nvPr>
        </p:nvSpPr>
        <p:spPr>
          <a:xfrm>
            <a:off x="613410" y="228600"/>
            <a:ext cx="7886700" cy="1325563"/>
          </a:xfrm>
        </p:spPr>
        <p:txBody>
          <a:bodyPr/>
          <a:lstStyle/>
          <a:p>
            <a:pPr algn="ctr" eaLnBrk="1" hangingPunct="1"/>
            <a:r>
              <a:rPr lang="en-US" altLang="zh-TW" dirty="0">
                <a:ea typeface="PMingLiU" panose="02020500000000000000" pitchFamily="18" charset="-120"/>
              </a:rPr>
              <a:t>Circular Linked Lists</a:t>
            </a:r>
          </a:p>
        </p:txBody>
      </p:sp>
      <p:sp>
        <p:nvSpPr>
          <p:cNvPr id="2" name="Date Placeholder 1">
            <a:extLst>
              <a:ext uri="{FF2B5EF4-FFF2-40B4-BE49-F238E27FC236}">
                <a16:creationId xmlns:a16="http://schemas.microsoft.com/office/drawing/2014/main" id="{104BC054-B639-4604-9F41-D4C5D1002532}"/>
              </a:ext>
            </a:extLst>
          </p:cNvPr>
          <p:cNvSpPr>
            <a:spLocks noGrp="1"/>
          </p:cNvSpPr>
          <p:nvPr>
            <p:ph type="dt" sz="half" idx="10"/>
          </p:nvPr>
        </p:nvSpPr>
        <p:spPr/>
        <p:txBody>
          <a:bodyPr/>
          <a:lstStyle/>
          <a:p>
            <a:pPr>
              <a:defRPr/>
            </a:pPr>
            <a:fld id="{79D5513D-6C8B-4543-882D-E4989B47E1F1}" type="datetime1">
              <a:rPr lang="en-US" smtClean="0"/>
              <a:t>6/23/2021</a:t>
            </a:fld>
            <a:endParaRPr lang="en-US"/>
          </a:p>
        </p:txBody>
      </p:sp>
      <p:sp>
        <p:nvSpPr>
          <p:cNvPr id="3" name="Footer Placeholder 2">
            <a:extLst>
              <a:ext uri="{FF2B5EF4-FFF2-40B4-BE49-F238E27FC236}">
                <a16:creationId xmlns:a16="http://schemas.microsoft.com/office/drawing/2014/main" id="{78862E31-9B81-4A8A-88E6-A3E7CAD590D2}"/>
              </a:ext>
            </a:extLst>
          </p:cNvPr>
          <p:cNvSpPr>
            <a:spLocks noGrp="1"/>
          </p:cNvSpPr>
          <p:nvPr>
            <p:ph type="ftr" sz="quarter" idx="11"/>
          </p:nvPr>
        </p:nvSpPr>
        <p:spPr/>
        <p:txBody>
          <a:bodyPr/>
          <a:lstStyle/>
          <a:p>
            <a:pPr>
              <a:defRPr/>
            </a:pPr>
            <a:r>
              <a:rPr lang="en-US"/>
              <a:t>JSPM's RSCOE</a:t>
            </a:r>
          </a:p>
        </p:txBody>
      </p:sp>
      <p:sp>
        <p:nvSpPr>
          <p:cNvPr id="4" name="Slide Number Placeholder 3">
            <a:extLst>
              <a:ext uri="{FF2B5EF4-FFF2-40B4-BE49-F238E27FC236}">
                <a16:creationId xmlns:a16="http://schemas.microsoft.com/office/drawing/2014/main" id="{D234C054-7155-4D45-BB8A-D293F8376B3F}"/>
              </a:ext>
            </a:extLst>
          </p:cNvPr>
          <p:cNvSpPr>
            <a:spLocks noGrp="1"/>
          </p:cNvSpPr>
          <p:nvPr>
            <p:ph type="sldNum" sz="quarter" idx="12"/>
          </p:nvPr>
        </p:nvSpPr>
        <p:spPr/>
        <p:txBody>
          <a:bodyPr/>
          <a:lstStyle/>
          <a:p>
            <a:fld id="{2D1DC3B8-BDCA-4DC8-8D85-2125965E6C03}" type="slidenum">
              <a:rPr lang="en-US" altLang="en-US" smtClean="0"/>
              <a:pPr/>
              <a:t>73</a:t>
            </a:fld>
            <a:endParaRPr lang="en-US" altLang="en-US"/>
          </a:p>
        </p:txBody>
      </p:sp>
      <p:pic>
        <p:nvPicPr>
          <p:cNvPr id="7" name="Picture 6">
            <a:extLst>
              <a:ext uri="{FF2B5EF4-FFF2-40B4-BE49-F238E27FC236}">
                <a16:creationId xmlns:a16="http://schemas.microsoft.com/office/drawing/2014/main" id="{E728241D-4D3A-4784-BE33-7CEAEA03F729}"/>
              </a:ext>
            </a:extLst>
          </p:cNvPr>
          <p:cNvPicPr>
            <a:picLocks noChangeAspect="1"/>
          </p:cNvPicPr>
          <p:nvPr/>
        </p:nvPicPr>
        <p:blipFill>
          <a:blip r:embed="rId2"/>
          <a:stretch>
            <a:fillRect/>
          </a:stretch>
        </p:blipFill>
        <p:spPr>
          <a:xfrm>
            <a:off x="457200" y="1219200"/>
            <a:ext cx="8530590" cy="5532756"/>
          </a:xfrm>
          <a:prstGeom prst="rect">
            <a:avLst/>
          </a:prstGeom>
        </p:spPr>
      </p:pic>
    </p:spTree>
    <p:extLst>
      <p:ext uri="{BB962C8B-B14F-4D97-AF65-F5344CB8AC3E}">
        <p14:creationId xmlns:p14="http://schemas.microsoft.com/office/powerpoint/2010/main" val="271838438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18933E81-765E-46ED-B71E-D72056ACB418}"/>
              </a:ext>
            </a:extLst>
          </p:cNvPr>
          <p:cNvSpPr>
            <a:spLocks noGrp="1" noChangeArrowheads="1"/>
          </p:cNvSpPr>
          <p:nvPr>
            <p:ph type="title"/>
          </p:nvPr>
        </p:nvSpPr>
        <p:spPr>
          <a:xfrm>
            <a:off x="613410" y="228600"/>
            <a:ext cx="7886700" cy="1325563"/>
          </a:xfrm>
        </p:spPr>
        <p:txBody>
          <a:bodyPr/>
          <a:lstStyle/>
          <a:p>
            <a:pPr algn="ctr" eaLnBrk="1" hangingPunct="1"/>
            <a:r>
              <a:rPr lang="en-US" altLang="zh-TW" dirty="0">
                <a:ea typeface="PMingLiU" panose="02020500000000000000" pitchFamily="18" charset="-120"/>
              </a:rPr>
              <a:t>Circular Linked Lists</a:t>
            </a:r>
          </a:p>
        </p:txBody>
      </p:sp>
      <p:sp>
        <p:nvSpPr>
          <p:cNvPr id="2" name="Date Placeholder 1">
            <a:extLst>
              <a:ext uri="{FF2B5EF4-FFF2-40B4-BE49-F238E27FC236}">
                <a16:creationId xmlns:a16="http://schemas.microsoft.com/office/drawing/2014/main" id="{104BC054-B639-4604-9F41-D4C5D1002532}"/>
              </a:ext>
            </a:extLst>
          </p:cNvPr>
          <p:cNvSpPr>
            <a:spLocks noGrp="1"/>
          </p:cNvSpPr>
          <p:nvPr>
            <p:ph type="dt" sz="half" idx="10"/>
          </p:nvPr>
        </p:nvSpPr>
        <p:spPr/>
        <p:txBody>
          <a:bodyPr/>
          <a:lstStyle/>
          <a:p>
            <a:pPr>
              <a:defRPr/>
            </a:pPr>
            <a:fld id="{79D5513D-6C8B-4543-882D-E4989B47E1F1}" type="datetime1">
              <a:rPr lang="en-US" smtClean="0"/>
              <a:t>6/23/2021</a:t>
            </a:fld>
            <a:endParaRPr lang="en-US"/>
          </a:p>
        </p:txBody>
      </p:sp>
      <p:sp>
        <p:nvSpPr>
          <p:cNvPr id="3" name="Footer Placeholder 2">
            <a:extLst>
              <a:ext uri="{FF2B5EF4-FFF2-40B4-BE49-F238E27FC236}">
                <a16:creationId xmlns:a16="http://schemas.microsoft.com/office/drawing/2014/main" id="{78862E31-9B81-4A8A-88E6-A3E7CAD590D2}"/>
              </a:ext>
            </a:extLst>
          </p:cNvPr>
          <p:cNvSpPr>
            <a:spLocks noGrp="1"/>
          </p:cNvSpPr>
          <p:nvPr>
            <p:ph type="ftr" sz="quarter" idx="11"/>
          </p:nvPr>
        </p:nvSpPr>
        <p:spPr/>
        <p:txBody>
          <a:bodyPr/>
          <a:lstStyle/>
          <a:p>
            <a:pPr>
              <a:defRPr/>
            </a:pPr>
            <a:r>
              <a:rPr lang="en-US"/>
              <a:t>JSPM's RSCOE</a:t>
            </a:r>
          </a:p>
        </p:txBody>
      </p:sp>
      <p:sp>
        <p:nvSpPr>
          <p:cNvPr id="4" name="Slide Number Placeholder 3">
            <a:extLst>
              <a:ext uri="{FF2B5EF4-FFF2-40B4-BE49-F238E27FC236}">
                <a16:creationId xmlns:a16="http://schemas.microsoft.com/office/drawing/2014/main" id="{D234C054-7155-4D45-BB8A-D293F8376B3F}"/>
              </a:ext>
            </a:extLst>
          </p:cNvPr>
          <p:cNvSpPr>
            <a:spLocks noGrp="1"/>
          </p:cNvSpPr>
          <p:nvPr>
            <p:ph type="sldNum" sz="quarter" idx="12"/>
          </p:nvPr>
        </p:nvSpPr>
        <p:spPr/>
        <p:txBody>
          <a:bodyPr/>
          <a:lstStyle/>
          <a:p>
            <a:fld id="{2D1DC3B8-BDCA-4DC8-8D85-2125965E6C03}" type="slidenum">
              <a:rPr lang="en-US" altLang="en-US" smtClean="0"/>
              <a:pPr/>
              <a:t>74</a:t>
            </a:fld>
            <a:endParaRPr lang="en-US" altLang="en-US"/>
          </a:p>
        </p:txBody>
      </p:sp>
      <p:sp>
        <p:nvSpPr>
          <p:cNvPr id="5" name="TextBox 4">
            <a:extLst>
              <a:ext uri="{FF2B5EF4-FFF2-40B4-BE49-F238E27FC236}">
                <a16:creationId xmlns:a16="http://schemas.microsoft.com/office/drawing/2014/main" id="{C06D19C0-750F-4C87-89A6-1864BA89DFA2}"/>
              </a:ext>
            </a:extLst>
          </p:cNvPr>
          <p:cNvSpPr txBox="1"/>
          <p:nvPr/>
        </p:nvSpPr>
        <p:spPr>
          <a:xfrm>
            <a:off x="3028950" y="2743200"/>
            <a:ext cx="3867150" cy="523220"/>
          </a:xfrm>
          <a:prstGeom prst="rect">
            <a:avLst/>
          </a:prstGeom>
          <a:noFill/>
        </p:spPr>
        <p:txBody>
          <a:bodyPr wrap="square" rtlCol="0">
            <a:spAutoFit/>
          </a:bodyPr>
          <a:lstStyle/>
          <a:p>
            <a:r>
              <a:rPr lang="en-IN" sz="2800" dirty="0"/>
              <a:t>Program of CLL</a:t>
            </a:r>
          </a:p>
        </p:txBody>
      </p:sp>
    </p:spTree>
    <p:extLst>
      <p:ext uri="{BB962C8B-B14F-4D97-AF65-F5344CB8AC3E}">
        <p14:creationId xmlns:p14="http://schemas.microsoft.com/office/powerpoint/2010/main" val="206647897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D4CCCEE1-4AF8-4BCA-B50A-707961F72EEC}"/>
              </a:ext>
            </a:extLst>
          </p:cNvPr>
          <p:cNvSpPr>
            <a:spLocks noGrp="1" noChangeArrowheads="1"/>
          </p:cNvSpPr>
          <p:nvPr>
            <p:ph type="title"/>
          </p:nvPr>
        </p:nvSpPr>
        <p:spPr/>
        <p:txBody>
          <a:bodyPr/>
          <a:lstStyle/>
          <a:p>
            <a:pPr eaLnBrk="1" hangingPunct="1"/>
            <a:r>
              <a:rPr lang="en-US" altLang="zh-TW">
                <a:ea typeface="PMingLiU" panose="02020500000000000000" pitchFamily="18" charset="-120"/>
              </a:rPr>
              <a:t>Chapter 3 Stacks and Queues</a:t>
            </a:r>
          </a:p>
        </p:txBody>
      </p:sp>
      <p:sp>
        <p:nvSpPr>
          <p:cNvPr id="75779" name="Rectangle 3">
            <a:extLst>
              <a:ext uri="{FF2B5EF4-FFF2-40B4-BE49-F238E27FC236}">
                <a16:creationId xmlns:a16="http://schemas.microsoft.com/office/drawing/2014/main" id="{1597BB90-0F28-490D-BDA1-3FFBB2F63E8F}"/>
              </a:ext>
            </a:extLst>
          </p:cNvPr>
          <p:cNvSpPr>
            <a:spLocks noGrp="1" noChangeArrowheads="1"/>
          </p:cNvSpPr>
          <p:nvPr>
            <p:ph idx="1"/>
          </p:nvPr>
        </p:nvSpPr>
        <p:spPr/>
        <p:txBody>
          <a:bodyPr/>
          <a:lstStyle/>
          <a:p>
            <a:pPr eaLnBrk="1" hangingPunct="1"/>
            <a:r>
              <a:rPr lang="en-US" altLang="zh-TW">
                <a:ea typeface="PMingLiU" panose="02020500000000000000" pitchFamily="18" charset="-120"/>
              </a:rPr>
              <a:t>The Stack Abstract Data Type</a:t>
            </a:r>
          </a:p>
          <a:p>
            <a:pPr eaLnBrk="1" hangingPunct="1"/>
            <a:r>
              <a:rPr lang="en-US" altLang="zh-TW">
                <a:ea typeface="PMingLiU" panose="02020500000000000000" pitchFamily="18" charset="-120"/>
              </a:rPr>
              <a:t>The Queue Abstract Data Type</a:t>
            </a:r>
          </a:p>
        </p:txBody>
      </p:sp>
      <p:sp>
        <p:nvSpPr>
          <p:cNvPr id="2" name="Date Placeholder 1">
            <a:extLst>
              <a:ext uri="{FF2B5EF4-FFF2-40B4-BE49-F238E27FC236}">
                <a16:creationId xmlns:a16="http://schemas.microsoft.com/office/drawing/2014/main" id="{E3312C1F-2312-456F-AAB7-DAD7B426DA98}"/>
              </a:ext>
            </a:extLst>
          </p:cNvPr>
          <p:cNvSpPr>
            <a:spLocks noGrp="1"/>
          </p:cNvSpPr>
          <p:nvPr>
            <p:ph type="dt" sz="half" idx="10"/>
          </p:nvPr>
        </p:nvSpPr>
        <p:spPr/>
        <p:txBody>
          <a:bodyPr/>
          <a:lstStyle/>
          <a:p>
            <a:pPr>
              <a:defRPr/>
            </a:pPr>
            <a:fld id="{E4D86C72-8867-4119-9190-AE069F7A7B27}" type="datetime1">
              <a:rPr lang="en-US" smtClean="0"/>
              <a:t>6/23/2021</a:t>
            </a:fld>
            <a:endParaRPr lang="en-US"/>
          </a:p>
        </p:txBody>
      </p:sp>
      <p:sp>
        <p:nvSpPr>
          <p:cNvPr id="3" name="Footer Placeholder 2">
            <a:extLst>
              <a:ext uri="{FF2B5EF4-FFF2-40B4-BE49-F238E27FC236}">
                <a16:creationId xmlns:a16="http://schemas.microsoft.com/office/drawing/2014/main" id="{7A8C9AB0-A6C8-4DFF-B228-F88CC69A2254}"/>
              </a:ext>
            </a:extLst>
          </p:cNvPr>
          <p:cNvSpPr>
            <a:spLocks noGrp="1"/>
          </p:cNvSpPr>
          <p:nvPr>
            <p:ph type="ftr" sz="quarter" idx="11"/>
          </p:nvPr>
        </p:nvSpPr>
        <p:spPr/>
        <p:txBody>
          <a:bodyPr/>
          <a:lstStyle/>
          <a:p>
            <a:pPr>
              <a:defRPr/>
            </a:pPr>
            <a:r>
              <a:rPr lang="en-US"/>
              <a:t>JSPM's RSCOE</a:t>
            </a:r>
          </a:p>
        </p:txBody>
      </p:sp>
      <p:sp>
        <p:nvSpPr>
          <p:cNvPr id="4" name="Slide Number Placeholder 3">
            <a:extLst>
              <a:ext uri="{FF2B5EF4-FFF2-40B4-BE49-F238E27FC236}">
                <a16:creationId xmlns:a16="http://schemas.microsoft.com/office/drawing/2014/main" id="{54CDEA48-6FD6-45E6-BBE8-B232CF95DAD2}"/>
              </a:ext>
            </a:extLst>
          </p:cNvPr>
          <p:cNvSpPr>
            <a:spLocks noGrp="1"/>
          </p:cNvSpPr>
          <p:nvPr>
            <p:ph type="sldNum" sz="quarter" idx="12"/>
          </p:nvPr>
        </p:nvSpPr>
        <p:spPr/>
        <p:txBody>
          <a:bodyPr/>
          <a:lstStyle/>
          <a:p>
            <a:fld id="{2D1DC3B8-BDCA-4DC8-8D85-2125965E6C03}" type="slidenum">
              <a:rPr lang="en-US" altLang="en-US" smtClean="0"/>
              <a:pPr/>
              <a:t>75</a:t>
            </a:fld>
            <a:endParaRPr lang="en-US" alt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DE0448FB-BA73-406A-8807-1EA359B32C77}"/>
              </a:ext>
            </a:extLst>
          </p:cNvPr>
          <p:cNvSpPr>
            <a:spLocks noGrp="1" noChangeArrowheads="1"/>
          </p:cNvSpPr>
          <p:nvPr>
            <p:ph type="title"/>
          </p:nvPr>
        </p:nvSpPr>
        <p:spPr>
          <a:xfrm>
            <a:off x="455613" y="260350"/>
            <a:ext cx="8226425" cy="1143000"/>
          </a:xfrm>
        </p:spPr>
        <p:txBody>
          <a:bodyPr/>
          <a:lstStyle/>
          <a:p>
            <a:pPr algn="ctr" eaLnBrk="1" hangingPunct="1"/>
            <a:r>
              <a:rPr lang="en-US" altLang="zh-TW" dirty="0">
                <a:ea typeface="PMingLiU" panose="02020500000000000000" pitchFamily="18" charset="-120"/>
              </a:rPr>
              <a:t>The stack ADT </a:t>
            </a:r>
          </a:p>
        </p:txBody>
      </p:sp>
      <p:sp>
        <p:nvSpPr>
          <p:cNvPr id="76803" name="Rectangle 3">
            <a:extLst>
              <a:ext uri="{FF2B5EF4-FFF2-40B4-BE49-F238E27FC236}">
                <a16:creationId xmlns:a16="http://schemas.microsoft.com/office/drawing/2014/main" id="{B9DB7378-F7BB-4740-8E7C-0B94C396064D}"/>
              </a:ext>
            </a:extLst>
          </p:cNvPr>
          <p:cNvSpPr>
            <a:spLocks noGrp="1" noChangeArrowheads="1"/>
          </p:cNvSpPr>
          <p:nvPr>
            <p:ph idx="1"/>
          </p:nvPr>
        </p:nvSpPr>
        <p:spPr>
          <a:xfrm>
            <a:off x="455613" y="1341438"/>
            <a:ext cx="8226425" cy="3702050"/>
          </a:xfrm>
        </p:spPr>
        <p:txBody>
          <a:bodyPr/>
          <a:lstStyle/>
          <a:p>
            <a:pPr eaLnBrk="1" hangingPunct="1"/>
            <a:r>
              <a:rPr lang="en-US" altLang="zh-TW" sz="2800">
                <a:ea typeface="PMingLiU" panose="02020500000000000000" pitchFamily="18" charset="-120"/>
              </a:rPr>
              <a:t>A </a:t>
            </a:r>
            <a:r>
              <a:rPr lang="en-US" altLang="zh-TW" sz="2800">
                <a:solidFill>
                  <a:srgbClr val="CC3300"/>
                </a:solidFill>
                <a:ea typeface="PMingLiU" panose="02020500000000000000" pitchFamily="18" charset="-120"/>
              </a:rPr>
              <a:t>stack</a:t>
            </a:r>
            <a:r>
              <a:rPr lang="en-US" altLang="zh-TW" sz="2800">
                <a:solidFill>
                  <a:schemeClr val="bg2"/>
                </a:solidFill>
                <a:ea typeface="PMingLiU" panose="02020500000000000000" pitchFamily="18" charset="-120"/>
              </a:rPr>
              <a:t> </a:t>
            </a:r>
            <a:r>
              <a:rPr lang="en-US" altLang="zh-TW" sz="2800">
                <a:ea typeface="PMingLiU" panose="02020500000000000000" pitchFamily="18" charset="-120"/>
              </a:rPr>
              <a:t>is an ordered list in which insertions and deletions are made at one end called the top.</a:t>
            </a:r>
          </a:p>
          <a:p>
            <a:pPr eaLnBrk="1" hangingPunct="1"/>
            <a:r>
              <a:rPr lang="en-US" altLang="zh-TW" sz="2800">
                <a:ea typeface="PMingLiU" panose="02020500000000000000" pitchFamily="18" charset="-120"/>
              </a:rPr>
              <a:t>If we add the elements </a:t>
            </a:r>
            <a:r>
              <a:rPr lang="en-US" altLang="zh-TW" sz="2800" i="1">
                <a:ea typeface="PMingLiU" panose="02020500000000000000" pitchFamily="18" charset="-120"/>
              </a:rPr>
              <a:t>A</a:t>
            </a:r>
            <a:r>
              <a:rPr lang="en-US" altLang="zh-TW" sz="2800">
                <a:ea typeface="PMingLiU" panose="02020500000000000000" pitchFamily="18" charset="-120"/>
              </a:rPr>
              <a:t>, </a:t>
            </a:r>
            <a:r>
              <a:rPr lang="en-US" altLang="zh-TW" sz="2800" i="1">
                <a:ea typeface="PMingLiU" panose="02020500000000000000" pitchFamily="18" charset="-120"/>
              </a:rPr>
              <a:t>B</a:t>
            </a:r>
            <a:r>
              <a:rPr lang="en-US" altLang="zh-TW" sz="2800">
                <a:ea typeface="PMingLiU" panose="02020500000000000000" pitchFamily="18" charset="-120"/>
              </a:rPr>
              <a:t>, </a:t>
            </a:r>
            <a:r>
              <a:rPr lang="en-US" altLang="zh-TW" sz="2800" i="1">
                <a:ea typeface="PMingLiU" panose="02020500000000000000" pitchFamily="18" charset="-120"/>
              </a:rPr>
              <a:t>C</a:t>
            </a:r>
            <a:r>
              <a:rPr lang="en-US" altLang="zh-TW" sz="2800">
                <a:ea typeface="PMingLiU" panose="02020500000000000000" pitchFamily="18" charset="-120"/>
              </a:rPr>
              <a:t>, </a:t>
            </a:r>
            <a:r>
              <a:rPr lang="en-US" altLang="zh-TW" sz="2800" i="1">
                <a:ea typeface="PMingLiU" panose="02020500000000000000" pitchFamily="18" charset="-120"/>
              </a:rPr>
              <a:t>D</a:t>
            </a:r>
            <a:r>
              <a:rPr lang="en-US" altLang="zh-TW" sz="2800">
                <a:ea typeface="PMingLiU" panose="02020500000000000000" pitchFamily="18" charset="-120"/>
              </a:rPr>
              <a:t>, </a:t>
            </a:r>
            <a:r>
              <a:rPr lang="en-US" altLang="zh-TW" sz="2800" i="1">
                <a:ea typeface="PMingLiU" panose="02020500000000000000" pitchFamily="18" charset="-120"/>
              </a:rPr>
              <a:t>E</a:t>
            </a:r>
            <a:r>
              <a:rPr lang="en-US" altLang="zh-TW" sz="2800">
                <a:ea typeface="PMingLiU" panose="02020500000000000000" pitchFamily="18" charset="-120"/>
              </a:rPr>
              <a:t> to the stack, in that order, then </a:t>
            </a:r>
            <a:r>
              <a:rPr lang="en-US" altLang="zh-TW" sz="2800" i="1">
                <a:ea typeface="PMingLiU" panose="02020500000000000000" pitchFamily="18" charset="-120"/>
              </a:rPr>
              <a:t>E</a:t>
            </a:r>
            <a:r>
              <a:rPr lang="en-US" altLang="zh-TW" sz="2800">
                <a:ea typeface="PMingLiU" panose="02020500000000000000" pitchFamily="18" charset="-120"/>
              </a:rPr>
              <a:t> is the first element we delete from the stack</a:t>
            </a:r>
          </a:p>
          <a:p>
            <a:pPr eaLnBrk="1" hangingPunct="1"/>
            <a:r>
              <a:rPr lang="en-US" altLang="zh-TW" sz="2800">
                <a:ea typeface="PMingLiU" panose="02020500000000000000" pitchFamily="18" charset="-120"/>
              </a:rPr>
              <a:t>A stack is also known as a </a:t>
            </a:r>
            <a:r>
              <a:rPr lang="en-US" altLang="zh-TW" sz="2800" i="1">
                <a:solidFill>
                  <a:schemeClr val="tx2"/>
                </a:solidFill>
                <a:ea typeface="PMingLiU" panose="02020500000000000000" pitchFamily="18" charset="-120"/>
              </a:rPr>
              <a:t>Last-In-First-Out</a:t>
            </a:r>
            <a:r>
              <a:rPr lang="en-US" altLang="zh-TW" sz="2800">
                <a:solidFill>
                  <a:schemeClr val="tx2"/>
                </a:solidFill>
                <a:ea typeface="PMingLiU" panose="02020500000000000000" pitchFamily="18" charset="-120"/>
              </a:rPr>
              <a:t> (</a:t>
            </a:r>
            <a:r>
              <a:rPr lang="en-US" altLang="zh-TW" sz="2800" i="1">
                <a:solidFill>
                  <a:schemeClr val="tx2"/>
                </a:solidFill>
                <a:ea typeface="PMingLiU" panose="02020500000000000000" pitchFamily="18" charset="-120"/>
              </a:rPr>
              <a:t>LIFO</a:t>
            </a:r>
            <a:r>
              <a:rPr lang="en-US" altLang="zh-TW" sz="2800">
                <a:solidFill>
                  <a:schemeClr val="tx2"/>
                </a:solidFill>
                <a:ea typeface="PMingLiU" panose="02020500000000000000" pitchFamily="18" charset="-120"/>
              </a:rPr>
              <a:t>)</a:t>
            </a:r>
            <a:r>
              <a:rPr lang="en-US" altLang="zh-TW" sz="2800">
                <a:ea typeface="PMingLiU" panose="02020500000000000000" pitchFamily="18" charset="-120"/>
              </a:rPr>
              <a:t> list.</a:t>
            </a:r>
          </a:p>
        </p:txBody>
      </p:sp>
      <p:sp>
        <p:nvSpPr>
          <p:cNvPr id="2" name="Date Placeholder 1">
            <a:extLst>
              <a:ext uri="{FF2B5EF4-FFF2-40B4-BE49-F238E27FC236}">
                <a16:creationId xmlns:a16="http://schemas.microsoft.com/office/drawing/2014/main" id="{F3112BC7-838A-4871-8FA5-7CCA99574A36}"/>
              </a:ext>
            </a:extLst>
          </p:cNvPr>
          <p:cNvSpPr>
            <a:spLocks noGrp="1"/>
          </p:cNvSpPr>
          <p:nvPr>
            <p:ph type="dt" sz="half" idx="10"/>
          </p:nvPr>
        </p:nvSpPr>
        <p:spPr/>
        <p:txBody>
          <a:bodyPr/>
          <a:lstStyle/>
          <a:p>
            <a:pPr>
              <a:defRPr/>
            </a:pPr>
            <a:fld id="{30BA8125-C366-4724-9F42-578DB33FA9DE}" type="datetime1">
              <a:rPr lang="en-US" smtClean="0"/>
              <a:t>6/23/2021</a:t>
            </a:fld>
            <a:endParaRPr lang="en-US"/>
          </a:p>
        </p:txBody>
      </p:sp>
      <p:sp>
        <p:nvSpPr>
          <p:cNvPr id="3" name="Footer Placeholder 2">
            <a:extLst>
              <a:ext uri="{FF2B5EF4-FFF2-40B4-BE49-F238E27FC236}">
                <a16:creationId xmlns:a16="http://schemas.microsoft.com/office/drawing/2014/main" id="{61CA0C9F-E1ED-4E4B-A76D-DEF492EFB966}"/>
              </a:ext>
            </a:extLst>
          </p:cNvPr>
          <p:cNvSpPr>
            <a:spLocks noGrp="1"/>
          </p:cNvSpPr>
          <p:nvPr>
            <p:ph type="ftr" sz="quarter" idx="11"/>
          </p:nvPr>
        </p:nvSpPr>
        <p:spPr/>
        <p:txBody>
          <a:bodyPr/>
          <a:lstStyle/>
          <a:p>
            <a:pPr>
              <a:defRPr/>
            </a:pPr>
            <a:r>
              <a:rPr lang="en-US"/>
              <a:t>JSPM's RSCOE</a:t>
            </a:r>
          </a:p>
        </p:txBody>
      </p:sp>
      <p:sp>
        <p:nvSpPr>
          <p:cNvPr id="4" name="Slide Number Placeholder 3">
            <a:extLst>
              <a:ext uri="{FF2B5EF4-FFF2-40B4-BE49-F238E27FC236}">
                <a16:creationId xmlns:a16="http://schemas.microsoft.com/office/drawing/2014/main" id="{6892E4EF-B84D-4A93-AB4B-6E29CEC6C755}"/>
              </a:ext>
            </a:extLst>
          </p:cNvPr>
          <p:cNvSpPr>
            <a:spLocks noGrp="1"/>
          </p:cNvSpPr>
          <p:nvPr>
            <p:ph type="sldNum" sz="quarter" idx="12"/>
          </p:nvPr>
        </p:nvSpPr>
        <p:spPr/>
        <p:txBody>
          <a:bodyPr/>
          <a:lstStyle/>
          <a:p>
            <a:fld id="{2D1DC3B8-BDCA-4DC8-8D85-2125965E6C03}" type="slidenum">
              <a:rPr lang="en-US" altLang="en-US" smtClean="0"/>
              <a:pPr/>
              <a:t>76</a:t>
            </a:fld>
            <a:endParaRPr lang="en-US" altLang="en-US"/>
          </a:p>
        </p:txBody>
      </p:sp>
      <p:pic>
        <p:nvPicPr>
          <p:cNvPr id="76804" name="Picture 4" descr="figure3">
            <a:extLst>
              <a:ext uri="{FF2B5EF4-FFF2-40B4-BE49-F238E27FC236}">
                <a16:creationId xmlns:a16="http://schemas.microsoft.com/office/drawing/2014/main" id="{BFC9B99B-7E50-4DD3-A0A1-87DDB7187B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3700" y="4868863"/>
            <a:ext cx="5788025" cy="16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58906C31-6305-4488-9E33-C6C7C90A8B08}"/>
              </a:ext>
            </a:extLst>
          </p:cNvPr>
          <p:cNvSpPr>
            <a:spLocks noGrp="1" noChangeArrowheads="1"/>
          </p:cNvSpPr>
          <p:nvPr>
            <p:ph type="title"/>
          </p:nvPr>
        </p:nvSpPr>
        <p:spPr>
          <a:xfrm>
            <a:off x="455613" y="198438"/>
            <a:ext cx="8226425" cy="1143000"/>
          </a:xfrm>
        </p:spPr>
        <p:txBody>
          <a:bodyPr/>
          <a:lstStyle/>
          <a:p>
            <a:pPr algn="ctr" eaLnBrk="1" hangingPunct="1"/>
            <a:r>
              <a:rPr lang="en-US" altLang="zh-TW" dirty="0">
                <a:ea typeface="PMingLiU" panose="02020500000000000000" pitchFamily="18" charset="-120"/>
              </a:rPr>
              <a:t>The stack ADT </a:t>
            </a:r>
            <a:endParaRPr lang="en-US" altLang="zh-TW" b="1" dirty="0">
              <a:ea typeface="PMingLiU" panose="02020500000000000000" pitchFamily="18" charset="-120"/>
            </a:endParaRPr>
          </a:p>
        </p:txBody>
      </p:sp>
      <p:sp>
        <p:nvSpPr>
          <p:cNvPr id="77827" name="Rectangle 3">
            <a:extLst>
              <a:ext uri="{FF2B5EF4-FFF2-40B4-BE49-F238E27FC236}">
                <a16:creationId xmlns:a16="http://schemas.microsoft.com/office/drawing/2014/main" id="{27E5B4B9-FCCC-43FA-B780-930250CD20C1}"/>
              </a:ext>
            </a:extLst>
          </p:cNvPr>
          <p:cNvSpPr>
            <a:spLocks noGrp="1" noChangeArrowheads="1"/>
          </p:cNvSpPr>
          <p:nvPr>
            <p:ph idx="1"/>
          </p:nvPr>
        </p:nvSpPr>
        <p:spPr>
          <a:xfrm>
            <a:off x="179388" y="1268413"/>
            <a:ext cx="7920037" cy="896937"/>
          </a:xfrm>
        </p:spPr>
        <p:txBody>
          <a:bodyPr/>
          <a:lstStyle/>
          <a:p>
            <a:pPr eaLnBrk="1" hangingPunct="1">
              <a:lnSpc>
                <a:spcPct val="90000"/>
              </a:lnSpc>
            </a:pPr>
            <a:r>
              <a:rPr lang="en-US" altLang="zh-TW" sz="2800" dirty="0">
                <a:ea typeface="PMingLiU" panose="02020500000000000000" pitchFamily="18" charset="-120"/>
              </a:rPr>
              <a:t>The ADT specification of the stack is shown in Structure </a:t>
            </a:r>
          </a:p>
        </p:txBody>
      </p:sp>
      <p:sp>
        <p:nvSpPr>
          <p:cNvPr id="2" name="Date Placeholder 1">
            <a:extLst>
              <a:ext uri="{FF2B5EF4-FFF2-40B4-BE49-F238E27FC236}">
                <a16:creationId xmlns:a16="http://schemas.microsoft.com/office/drawing/2014/main" id="{3449421B-D161-493B-BABB-78D3919D00E3}"/>
              </a:ext>
            </a:extLst>
          </p:cNvPr>
          <p:cNvSpPr>
            <a:spLocks noGrp="1"/>
          </p:cNvSpPr>
          <p:nvPr>
            <p:ph type="dt" sz="half" idx="10"/>
          </p:nvPr>
        </p:nvSpPr>
        <p:spPr/>
        <p:txBody>
          <a:bodyPr/>
          <a:lstStyle/>
          <a:p>
            <a:pPr>
              <a:defRPr/>
            </a:pPr>
            <a:fld id="{7527AF8C-D14A-4239-8FBD-ECEBE3B0B534}" type="datetime1">
              <a:rPr lang="en-US" smtClean="0"/>
              <a:t>6/23/2021</a:t>
            </a:fld>
            <a:endParaRPr lang="en-US"/>
          </a:p>
        </p:txBody>
      </p:sp>
      <p:sp>
        <p:nvSpPr>
          <p:cNvPr id="3" name="Footer Placeholder 2">
            <a:extLst>
              <a:ext uri="{FF2B5EF4-FFF2-40B4-BE49-F238E27FC236}">
                <a16:creationId xmlns:a16="http://schemas.microsoft.com/office/drawing/2014/main" id="{E41CA048-AB91-4BAB-8257-94F489FAA2B5}"/>
              </a:ext>
            </a:extLst>
          </p:cNvPr>
          <p:cNvSpPr>
            <a:spLocks noGrp="1"/>
          </p:cNvSpPr>
          <p:nvPr>
            <p:ph type="ftr" sz="quarter" idx="11"/>
          </p:nvPr>
        </p:nvSpPr>
        <p:spPr/>
        <p:txBody>
          <a:bodyPr/>
          <a:lstStyle/>
          <a:p>
            <a:pPr>
              <a:defRPr/>
            </a:pPr>
            <a:r>
              <a:rPr lang="en-US"/>
              <a:t>JSPM's RSCOE</a:t>
            </a:r>
          </a:p>
        </p:txBody>
      </p:sp>
      <p:sp>
        <p:nvSpPr>
          <p:cNvPr id="4" name="Slide Number Placeholder 3">
            <a:extLst>
              <a:ext uri="{FF2B5EF4-FFF2-40B4-BE49-F238E27FC236}">
                <a16:creationId xmlns:a16="http://schemas.microsoft.com/office/drawing/2014/main" id="{FB53FD14-FE82-4A2A-996A-D12686EA874F}"/>
              </a:ext>
            </a:extLst>
          </p:cNvPr>
          <p:cNvSpPr>
            <a:spLocks noGrp="1"/>
          </p:cNvSpPr>
          <p:nvPr>
            <p:ph type="sldNum" sz="quarter" idx="12"/>
          </p:nvPr>
        </p:nvSpPr>
        <p:spPr/>
        <p:txBody>
          <a:bodyPr/>
          <a:lstStyle/>
          <a:p>
            <a:fld id="{2D1DC3B8-BDCA-4DC8-8D85-2125965E6C03}" type="slidenum">
              <a:rPr lang="en-US" altLang="en-US" smtClean="0"/>
              <a:pPr/>
              <a:t>77</a:t>
            </a:fld>
            <a:endParaRPr lang="en-US" altLang="en-US"/>
          </a:p>
        </p:txBody>
      </p:sp>
      <p:pic>
        <p:nvPicPr>
          <p:cNvPr id="77828" name="Picture 4" descr="structure3">
            <a:extLst>
              <a:ext uri="{FF2B5EF4-FFF2-40B4-BE49-F238E27FC236}">
                <a16:creationId xmlns:a16="http://schemas.microsoft.com/office/drawing/2014/main" id="{3B63BF8F-6B07-4C8F-94ED-12A473E4AB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7813" y="1844675"/>
            <a:ext cx="6146800" cy="466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05584369-EB17-41C0-BB07-410301315EFE}"/>
              </a:ext>
            </a:extLst>
          </p:cNvPr>
          <p:cNvSpPr>
            <a:spLocks noGrp="1" noChangeArrowheads="1"/>
          </p:cNvSpPr>
          <p:nvPr>
            <p:ph type="title"/>
          </p:nvPr>
        </p:nvSpPr>
        <p:spPr/>
        <p:txBody>
          <a:bodyPr/>
          <a:lstStyle/>
          <a:p>
            <a:pPr eaLnBrk="1" hangingPunct="1"/>
            <a:r>
              <a:rPr lang="en-US" altLang="zh-TW" dirty="0">
                <a:ea typeface="PMingLiU" panose="02020500000000000000" pitchFamily="18" charset="-120"/>
              </a:rPr>
              <a:t>Stack Implementation using Array</a:t>
            </a:r>
          </a:p>
        </p:txBody>
      </p:sp>
      <p:sp>
        <p:nvSpPr>
          <p:cNvPr id="78851" name="Rectangle 3">
            <a:extLst>
              <a:ext uri="{FF2B5EF4-FFF2-40B4-BE49-F238E27FC236}">
                <a16:creationId xmlns:a16="http://schemas.microsoft.com/office/drawing/2014/main" id="{3130947A-15DB-4EBB-96C1-DC3FC021C39C}"/>
              </a:ext>
            </a:extLst>
          </p:cNvPr>
          <p:cNvSpPr>
            <a:spLocks noGrp="1" noChangeArrowheads="1"/>
          </p:cNvSpPr>
          <p:nvPr>
            <p:ph idx="1"/>
          </p:nvPr>
        </p:nvSpPr>
        <p:spPr>
          <a:xfrm>
            <a:off x="628650" y="1524000"/>
            <a:ext cx="7886700" cy="365125"/>
          </a:xfrm>
        </p:spPr>
        <p:txBody>
          <a:bodyPr>
            <a:normAutofit fontScale="85000" lnSpcReduction="20000"/>
          </a:bodyPr>
          <a:lstStyle/>
          <a:p>
            <a:pPr eaLnBrk="1" hangingPunct="1"/>
            <a:r>
              <a:rPr lang="en-US" altLang="zh-TW" b="1" dirty="0">
                <a:ea typeface="PMingLiU" panose="02020500000000000000" pitchFamily="18" charset="-120"/>
              </a:rPr>
              <a:t>Implementation:</a:t>
            </a:r>
            <a:r>
              <a:rPr lang="en-US" altLang="zh-TW" dirty="0">
                <a:ea typeface="PMingLiU" panose="02020500000000000000" pitchFamily="18" charset="-120"/>
              </a:rPr>
              <a:t> using array</a:t>
            </a:r>
          </a:p>
        </p:txBody>
      </p:sp>
      <p:sp>
        <p:nvSpPr>
          <p:cNvPr id="2" name="Date Placeholder 1">
            <a:extLst>
              <a:ext uri="{FF2B5EF4-FFF2-40B4-BE49-F238E27FC236}">
                <a16:creationId xmlns:a16="http://schemas.microsoft.com/office/drawing/2014/main" id="{4D9C09C4-053D-4E82-9ABD-03C4C318BCF6}"/>
              </a:ext>
            </a:extLst>
          </p:cNvPr>
          <p:cNvSpPr>
            <a:spLocks noGrp="1"/>
          </p:cNvSpPr>
          <p:nvPr>
            <p:ph type="dt" sz="half" idx="10"/>
          </p:nvPr>
        </p:nvSpPr>
        <p:spPr/>
        <p:txBody>
          <a:bodyPr/>
          <a:lstStyle/>
          <a:p>
            <a:pPr>
              <a:defRPr/>
            </a:pPr>
            <a:fld id="{E582F5D5-9663-477D-9BE3-F43A484A6CD4}" type="datetime1">
              <a:rPr lang="en-US" smtClean="0"/>
              <a:t>6/23/2021</a:t>
            </a:fld>
            <a:endParaRPr lang="en-US"/>
          </a:p>
        </p:txBody>
      </p:sp>
      <p:sp>
        <p:nvSpPr>
          <p:cNvPr id="3" name="Footer Placeholder 2">
            <a:extLst>
              <a:ext uri="{FF2B5EF4-FFF2-40B4-BE49-F238E27FC236}">
                <a16:creationId xmlns:a16="http://schemas.microsoft.com/office/drawing/2014/main" id="{C2423E1F-BEDD-45CB-9842-89230C61BF8E}"/>
              </a:ext>
            </a:extLst>
          </p:cNvPr>
          <p:cNvSpPr>
            <a:spLocks noGrp="1"/>
          </p:cNvSpPr>
          <p:nvPr>
            <p:ph type="ftr" sz="quarter" idx="11"/>
          </p:nvPr>
        </p:nvSpPr>
        <p:spPr/>
        <p:txBody>
          <a:bodyPr/>
          <a:lstStyle/>
          <a:p>
            <a:pPr>
              <a:defRPr/>
            </a:pPr>
            <a:r>
              <a:rPr lang="en-US"/>
              <a:t>JSPM's RSCOE</a:t>
            </a:r>
          </a:p>
        </p:txBody>
      </p:sp>
      <p:sp>
        <p:nvSpPr>
          <p:cNvPr id="4" name="Slide Number Placeholder 3">
            <a:extLst>
              <a:ext uri="{FF2B5EF4-FFF2-40B4-BE49-F238E27FC236}">
                <a16:creationId xmlns:a16="http://schemas.microsoft.com/office/drawing/2014/main" id="{C65249EA-C353-439F-9CC2-99C815DC24DC}"/>
              </a:ext>
            </a:extLst>
          </p:cNvPr>
          <p:cNvSpPr>
            <a:spLocks noGrp="1"/>
          </p:cNvSpPr>
          <p:nvPr>
            <p:ph type="sldNum" sz="quarter" idx="12"/>
          </p:nvPr>
        </p:nvSpPr>
        <p:spPr/>
        <p:txBody>
          <a:bodyPr/>
          <a:lstStyle/>
          <a:p>
            <a:fld id="{2D1DC3B8-BDCA-4DC8-8D85-2125965E6C03}" type="slidenum">
              <a:rPr lang="en-US" altLang="en-US" smtClean="0"/>
              <a:pPr/>
              <a:t>78</a:t>
            </a:fld>
            <a:endParaRPr lang="en-US" altLang="en-US"/>
          </a:p>
        </p:txBody>
      </p:sp>
      <p:pic>
        <p:nvPicPr>
          <p:cNvPr id="6" name="Picture 5">
            <a:extLst>
              <a:ext uri="{FF2B5EF4-FFF2-40B4-BE49-F238E27FC236}">
                <a16:creationId xmlns:a16="http://schemas.microsoft.com/office/drawing/2014/main" id="{4534AC65-8F8D-42C6-9C4F-7E767A58EF79}"/>
              </a:ext>
            </a:extLst>
          </p:cNvPr>
          <p:cNvPicPr>
            <a:picLocks noChangeAspect="1"/>
          </p:cNvPicPr>
          <p:nvPr/>
        </p:nvPicPr>
        <p:blipFill>
          <a:blip r:embed="rId2"/>
          <a:stretch>
            <a:fillRect/>
          </a:stretch>
        </p:blipFill>
        <p:spPr>
          <a:xfrm>
            <a:off x="990600" y="2212976"/>
            <a:ext cx="7162800" cy="4143375"/>
          </a:xfrm>
          <a:prstGeom prst="rect">
            <a:avLst/>
          </a:prstGeom>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05584369-EB17-41C0-BB07-410301315EFE}"/>
              </a:ext>
            </a:extLst>
          </p:cNvPr>
          <p:cNvSpPr>
            <a:spLocks noGrp="1" noChangeArrowheads="1"/>
          </p:cNvSpPr>
          <p:nvPr>
            <p:ph type="title"/>
          </p:nvPr>
        </p:nvSpPr>
        <p:spPr/>
        <p:txBody>
          <a:bodyPr/>
          <a:lstStyle/>
          <a:p>
            <a:pPr eaLnBrk="1" hangingPunct="1"/>
            <a:r>
              <a:rPr lang="en-US" altLang="zh-TW" dirty="0">
                <a:ea typeface="PMingLiU" panose="02020500000000000000" pitchFamily="18" charset="-120"/>
              </a:rPr>
              <a:t>Stack Implementation using Array</a:t>
            </a:r>
          </a:p>
        </p:txBody>
      </p:sp>
      <p:sp>
        <p:nvSpPr>
          <p:cNvPr id="78851" name="Rectangle 3">
            <a:extLst>
              <a:ext uri="{FF2B5EF4-FFF2-40B4-BE49-F238E27FC236}">
                <a16:creationId xmlns:a16="http://schemas.microsoft.com/office/drawing/2014/main" id="{3130947A-15DB-4EBB-96C1-DC3FC021C39C}"/>
              </a:ext>
            </a:extLst>
          </p:cNvPr>
          <p:cNvSpPr>
            <a:spLocks noGrp="1" noChangeArrowheads="1"/>
          </p:cNvSpPr>
          <p:nvPr>
            <p:ph idx="1"/>
          </p:nvPr>
        </p:nvSpPr>
        <p:spPr>
          <a:xfrm>
            <a:off x="628650" y="1524000"/>
            <a:ext cx="7886700" cy="365125"/>
          </a:xfrm>
        </p:spPr>
        <p:txBody>
          <a:bodyPr>
            <a:normAutofit fontScale="85000" lnSpcReduction="20000"/>
          </a:bodyPr>
          <a:lstStyle/>
          <a:p>
            <a:pPr eaLnBrk="1" hangingPunct="1"/>
            <a:r>
              <a:rPr lang="en-US" altLang="zh-TW" b="1" dirty="0">
                <a:ea typeface="PMingLiU" panose="02020500000000000000" pitchFamily="18" charset="-120"/>
              </a:rPr>
              <a:t>Implementation:</a:t>
            </a:r>
            <a:r>
              <a:rPr lang="en-US" altLang="zh-TW" dirty="0">
                <a:ea typeface="PMingLiU" panose="02020500000000000000" pitchFamily="18" charset="-120"/>
              </a:rPr>
              <a:t> using array</a:t>
            </a:r>
          </a:p>
        </p:txBody>
      </p:sp>
      <p:sp>
        <p:nvSpPr>
          <p:cNvPr id="2" name="Date Placeholder 1">
            <a:extLst>
              <a:ext uri="{FF2B5EF4-FFF2-40B4-BE49-F238E27FC236}">
                <a16:creationId xmlns:a16="http://schemas.microsoft.com/office/drawing/2014/main" id="{4D9C09C4-053D-4E82-9ABD-03C4C318BCF6}"/>
              </a:ext>
            </a:extLst>
          </p:cNvPr>
          <p:cNvSpPr>
            <a:spLocks noGrp="1"/>
          </p:cNvSpPr>
          <p:nvPr>
            <p:ph type="dt" sz="half" idx="10"/>
          </p:nvPr>
        </p:nvSpPr>
        <p:spPr/>
        <p:txBody>
          <a:bodyPr/>
          <a:lstStyle/>
          <a:p>
            <a:pPr>
              <a:defRPr/>
            </a:pPr>
            <a:fld id="{E582F5D5-9663-477D-9BE3-F43A484A6CD4}" type="datetime1">
              <a:rPr lang="en-US" smtClean="0"/>
              <a:t>6/23/2021</a:t>
            </a:fld>
            <a:endParaRPr lang="en-US"/>
          </a:p>
        </p:txBody>
      </p:sp>
      <p:sp>
        <p:nvSpPr>
          <p:cNvPr id="3" name="Footer Placeholder 2">
            <a:extLst>
              <a:ext uri="{FF2B5EF4-FFF2-40B4-BE49-F238E27FC236}">
                <a16:creationId xmlns:a16="http://schemas.microsoft.com/office/drawing/2014/main" id="{C2423E1F-BEDD-45CB-9842-89230C61BF8E}"/>
              </a:ext>
            </a:extLst>
          </p:cNvPr>
          <p:cNvSpPr>
            <a:spLocks noGrp="1"/>
          </p:cNvSpPr>
          <p:nvPr>
            <p:ph type="ftr" sz="quarter" idx="11"/>
          </p:nvPr>
        </p:nvSpPr>
        <p:spPr/>
        <p:txBody>
          <a:bodyPr/>
          <a:lstStyle/>
          <a:p>
            <a:pPr>
              <a:defRPr/>
            </a:pPr>
            <a:r>
              <a:rPr lang="en-US"/>
              <a:t>JSPM's RSCOE</a:t>
            </a:r>
          </a:p>
        </p:txBody>
      </p:sp>
      <p:sp>
        <p:nvSpPr>
          <p:cNvPr id="4" name="Slide Number Placeholder 3">
            <a:extLst>
              <a:ext uri="{FF2B5EF4-FFF2-40B4-BE49-F238E27FC236}">
                <a16:creationId xmlns:a16="http://schemas.microsoft.com/office/drawing/2014/main" id="{C65249EA-C353-439F-9CC2-99C815DC24DC}"/>
              </a:ext>
            </a:extLst>
          </p:cNvPr>
          <p:cNvSpPr>
            <a:spLocks noGrp="1"/>
          </p:cNvSpPr>
          <p:nvPr>
            <p:ph type="sldNum" sz="quarter" idx="12"/>
          </p:nvPr>
        </p:nvSpPr>
        <p:spPr/>
        <p:txBody>
          <a:bodyPr/>
          <a:lstStyle/>
          <a:p>
            <a:fld id="{2D1DC3B8-BDCA-4DC8-8D85-2125965E6C03}" type="slidenum">
              <a:rPr lang="en-US" altLang="en-US" smtClean="0"/>
              <a:pPr/>
              <a:t>79</a:t>
            </a:fld>
            <a:endParaRPr lang="en-US" altLang="en-US"/>
          </a:p>
        </p:txBody>
      </p:sp>
      <p:pic>
        <p:nvPicPr>
          <p:cNvPr id="7" name="Picture 6">
            <a:extLst>
              <a:ext uri="{FF2B5EF4-FFF2-40B4-BE49-F238E27FC236}">
                <a16:creationId xmlns:a16="http://schemas.microsoft.com/office/drawing/2014/main" id="{11A07259-EFCA-4C11-96B6-CF39F019CFBE}"/>
              </a:ext>
            </a:extLst>
          </p:cNvPr>
          <p:cNvPicPr>
            <a:picLocks noChangeAspect="1"/>
          </p:cNvPicPr>
          <p:nvPr/>
        </p:nvPicPr>
        <p:blipFill>
          <a:blip r:embed="rId2"/>
          <a:stretch>
            <a:fillRect/>
          </a:stretch>
        </p:blipFill>
        <p:spPr>
          <a:xfrm>
            <a:off x="914400" y="1858645"/>
            <a:ext cx="7086600" cy="4829173"/>
          </a:xfrm>
          <a:prstGeom prst="rect">
            <a:avLst/>
          </a:prstGeom>
        </p:spPr>
      </p:pic>
    </p:spTree>
    <p:extLst>
      <p:ext uri="{BB962C8B-B14F-4D97-AF65-F5344CB8AC3E}">
        <p14:creationId xmlns:p14="http://schemas.microsoft.com/office/powerpoint/2010/main" val="3812589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a:extLst>
              <a:ext uri="{FF2B5EF4-FFF2-40B4-BE49-F238E27FC236}">
                <a16:creationId xmlns:a16="http://schemas.microsoft.com/office/drawing/2014/main" id="{81644DAB-400B-4629-8DFB-DE1218A73A59}"/>
              </a:ext>
            </a:extLst>
          </p:cNvPr>
          <p:cNvSpPr>
            <a:spLocks noGrp="1" noChangeArrowheads="1"/>
          </p:cNvSpPr>
          <p:nvPr>
            <p:ph type="title"/>
          </p:nvPr>
        </p:nvSpPr>
        <p:spPr>
          <a:xfrm>
            <a:off x="838200" y="76200"/>
            <a:ext cx="8305800" cy="1462088"/>
          </a:xfrm>
        </p:spPr>
        <p:txBody>
          <a:bodyPr/>
          <a:lstStyle/>
          <a:p>
            <a:pPr algn="ctr" eaLnBrk="1" hangingPunct="1"/>
            <a:r>
              <a:rPr lang="en-US" altLang="en-US" sz="3600" dirty="0">
                <a:latin typeface="Times New Roman" panose="02020603050405020304" pitchFamily="18" charset="0"/>
              </a:rPr>
              <a:t> Representation of Array in a Memory</a:t>
            </a:r>
          </a:p>
        </p:txBody>
      </p:sp>
      <p:sp>
        <p:nvSpPr>
          <p:cNvPr id="10244" name="Rectangle 3">
            <a:extLst>
              <a:ext uri="{FF2B5EF4-FFF2-40B4-BE49-F238E27FC236}">
                <a16:creationId xmlns:a16="http://schemas.microsoft.com/office/drawing/2014/main" id="{913C9527-2579-404F-A85C-8DE7FA5944C5}"/>
              </a:ext>
            </a:extLst>
          </p:cNvPr>
          <p:cNvSpPr>
            <a:spLocks noGrp="1" noChangeArrowheads="1"/>
          </p:cNvSpPr>
          <p:nvPr>
            <p:ph idx="1"/>
          </p:nvPr>
        </p:nvSpPr>
        <p:spPr>
          <a:xfrm>
            <a:off x="228600" y="1676400"/>
            <a:ext cx="9144000" cy="4114800"/>
          </a:xfrm>
        </p:spPr>
        <p:txBody>
          <a:bodyPr/>
          <a:lstStyle/>
          <a:p>
            <a:pPr marL="609600" indent="-609600" eaLnBrk="1" hangingPunct="1">
              <a:lnSpc>
                <a:spcPct val="80000"/>
              </a:lnSpc>
              <a:buFont typeface="Wingdings" panose="05000000000000000000" pitchFamily="2" charset="2"/>
              <a:buChar char="§"/>
            </a:pPr>
            <a:r>
              <a:rPr lang="en-US" altLang="en-US" sz="2400" dirty="0">
                <a:latin typeface="Times New Roman" panose="02020603050405020304" pitchFamily="18" charset="0"/>
              </a:rPr>
              <a:t>In general, index function:</a:t>
            </a:r>
          </a:p>
          <a:p>
            <a:pPr marL="609600" indent="-609600" eaLnBrk="1" hangingPunct="1">
              <a:lnSpc>
                <a:spcPct val="80000"/>
              </a:lnSpc>
              <a:buFont typeface="Wingdings" panose="05000000000000000000" pitchFamily="2" charset="2"/>
              <a:buNone/>
            </a:pPr>
            <a:r>
              <a:rPr lang="en-US" altLang="en-US" sz="2400" dirty="0">
                <a:latin typeface="Times New Roman" panose="02020603050405020304" pitchFamily="18" charset="0"/>
              </a:rPr>
              <a:t>		Loc (X[</a:t>
            </a:r>
            <a:r>
              <a:rPr lang="en-US" altLang="en-US" sz="2400" dirty="0" err="1">
                <a:latin typeface="Times New Roman" panose="02020603050405020304" pitchFamily="18" charset="0"/>
              </a:rPr>
              <a:t>i</a:t>
            </a:r>
            <a:r>
              <a:rPr lang="en-US" altLang="en-US" sz="2400" dirty="0">
                <a:latin typeface="Times New Roman" panose="02020603050405020304" pitchFamily="18" charset="0"/>
              </a:rPr>
              <a:t>]) = Loc(X[LB]) + w*(</a:t>
            </a:r>
            <a:r>
              <a:rPr lang="en-US" altLang="en-US" sz="2400" dirty="0" err="1">
                <a:latin typeface="Times New Roman" panose="02020603050405020304" pitchFamily="18" charset="0"/>
              </a:rPr>
              <a:t>i</a:t>
            </a:r>
            <a:r>
              <a:rPr lang="en-US" altLang="en-US" sz="2400" dirty="0">
                <a:latin typeface="Times New Roman" panose="02020603050405020304" pitchFamily="18" charset="0"/>
              </a:rPr>
              <a:t>-LB);</a:t>
            </a:r>
            <a:r>
              <a:rPr lang="en-US" altLang="en-US" sz="2400" dirty="0"/>
              <a:t> </a:t>
            </a:r>
          </a:p>
          <a:p>
            <a:pPr marL="609600" indent="-609600" eaLnBrk="1" hangingPunct="1">
              <a:lnSpc>
                <a:spcPct val="80000"/>
              </a:lnSpc>
              <a:buFont typeface="Wingdings" panose="05000000000000000000" pitchFamily="2" charset="2"/>
              <a:buNone/>
            </a:pPr>
            <a:r>
              <a:rPr lang="en-US" altLang="en-US" sz="2400" dirty="0"/>
              <a:t>	</a:t>
            </a:r>
          </a:p>
          <a:p>
            <a:pPr marL="609600" indent="-609600" eaLnBrk="1" hangingPunct="1">
              <a:lnSpc>
                <a:spcPct val="80000"/>
              </a:lnSpc>
              <a:buFont typeface="Wingdings" panose="05000000000000000000" pitchFamily="2" charset="2"/>
              <a:buNone/>
            </a:pPr>
            <a:r>
              <a:rPr lang="en-US" altLang="en-US" sz="2400" dirty="0"/>
              <a:t>	</a:t>
            </a:r>
            <a:r>
              <a:rPr lang="en-US" altLang="en-US" sz="2400" dirty="0">
                <a:latin typeface="Times New Roman" panose="02020603050405020304" pitchFamily="18" charset="0"/>
              </a:rPr>
              <a:t>where w is length of memory location required.</a:t>
            </a:r>
          </a:p>
          <a:p>
            <a:pPr marL="609600" indent="-609600" eaLnBrk="1" hangingPunct="1">
              <a:lnSpc>
                <a:spcPct val="80000"/>
              </a:lnSpc>
              <a:buFont typeface="Wingdings" panose="05000000000000000000" pitchFamily="2" charset="2"/>
              <a:buNone/>
            </a:pPr>
            <a:r>
              <a:rPr lang="en-US" altLang="en-US" sz="2400" dirty="0">
                <a:latin typeface="Times New Roman" panose="02020603050405020304" pitchFamily="18" charset="0"/>
              </a:rPr>
              <a:t>	For real number: 4 byte, integer: 2 byte and character: 1 byte.</a:t>
            </a:r>
          </a:p>
          <a:p>
            <a:pPr marL="609600" indent="-609600" eaLnBrk="1" hangingPunct="1">
              <a:lnSpc>
                <a:spcPct val="80000"/>
              </a:lnSpc>
              <a:buFont typeface="Wingdings" panose="05000000000000000000" pitchFamily="2" charset="2"/>
              <a:buNone/>
            </a:pPr>
            <a:endParaRPr lang="en-US" altLang="en-US" sz="2400" dirty="0">
              <a:latin typeface="Times New Roman" panose="02020603050405020304" pitchFamily="18" charset="0"/>
            </a:endParaRPr>
          </a:p>
          <a:p>
            <a:pPr marL="609600" indent="-609600" eaLnBrk="1" hangingPunct="1">
              <a:lnSpc>
                <a:spcPct val="80000"/>
              </a:lnSpc>
              <a:buFont typeface="Wingdings" panose="05000000000000000000" pitchFamily="2" charset="2"/>
              <a:buChar char="§"/>
            </a:pPr>
            <a:r>
              <a:rPr lang="en-US" altLang="en-US" sz="2400" u="sng" dirty="0">
                <a:latin typeface="Times New Roman" panose="02020603050405020304" pitchFamily="18" charset="0"/>
              </a:rPr>
              <a:t>Example:</a:t>
            </a:r>
          </a:p>
          <a:p>
            <a:pPr marL="609600" indent="-609600" eaLnBrk="1" hangingPunct="1">
              <a:lnSpc>
                <a:spcPct val="80000"/>
              </a:lnSpc>
              <a:buFont typeface="Wingdings" panose="05000000000000000000" pitchFamily="2" charset="2"/>
              <a:buNone/>
            </a:pPr>
            <a:r>
              <a:rPr lang="en-US" altLang="en-US" sz="2400" dirty="0"/>
              <a:t>	</a:t>
            </a:r>
            <a:r>
              <a:rPr lang="en-US" altLang="en-US" sz="2400" dirty="0">
                <a:latin typeface="Times New Roman" panose="02020603050405020304" pitchFamily="18" charset="0"/>
              </a:rPr>
              <a:t>If LB = 5, Loc(X[LB]) = 1200, and w = 4, find Loc(X[8]) ? Loc(X[8])= Loc(X[5]) + 4*(8 – 5)</a:t>
            </a:r>
          </a:p>
          <a:p>
            <a:pPr marL="609600" indent="-609600" eaLnBrk="1" hangingPunct="1">
              <a:lnSpc>
                <a:spcPct val="80000"/>
              </a:lnSpc>
              <a:buFont typeface="Wingdings" panose="05000000000000000000" pitchFamily="2" charset="2"/>
              <a:buNone/>
            </a:pPr>
            <a:r>
              <a:rPr lang="en-US" altLang="en-US" sz="2400" dirty="0">
                <a:latin typeface="Times New Roman" panose="02020603050405020304" pitchFamily="18" charset="0"/>
              </a:rPr>
              <a:t>			= 1212</a:t>
            </a:r>
          </a:p>
          <a:p>
            <a:pPr marL="609600" indent="-609600" eaLnBrk="1" hangingPunct="1">
              <a:lnSpc>
                <a:spcPct val="80000"/>
              </a:lnSpc>
              <a:buFont typeface="Wingdings" panose="05000000000000000000" pitchFamily="2" charset="2"/>
              <a:buNone/>
            </a:pPr>
            <a:endParaRPr lang="en-US" altLang="en-US" sz="2400" dirty="0">
              <a:latin typeface="Times New Roman" panose="02020603050405020304" pitchFamily="18" charset="0"/>
            </a:endParaRPr>
          </a:p>
        </p:txBody>
      </p:sp>
      <p:sp>
        <p:nvSpPr>
          <p:cNvPr id="2" name="Date Placeholder 1">
            <a:extLst>
              <a:ext uri="{FF2B5EF4-FFF2-40B4-BE49-F238E27FC236}">
                <a16:creationId xmlns:a16="http://schemas.microsoft.com/office/drawing/2014/main" id="{CD6F57C3-EFA1-4004-9A9F-3C509BEF864C}"/>
              </a:ext>
            </a:extLst>
          </p:cNvPr>
          <p:cNvSpPr>
            <a:spLocks noGrp="1"/>
          </p:cNvSpPr>
          <p:nvPr>
            <p:ph type="dt" sz="half" idx="10"/>
          </p:nvPr>
        </p:nvSpPr>
        <p:spPr/>
        <p:txBody>
          <a:bodyPr/>
          <a:lstStyle/>
          <a:p>
            <a:pPr>
              <a:defRPr/>
            </a:pPr>
            <a:fld id="{716F88DA-0836-4EE3-B5AF-80A3A2DF1A21}" type="datetime1">
              <a:rPr lang="en-US" smtClean="0"/>
              <a:t>6/23/2021</a:t>
            </a:fld>
            <a:endParaRPr lang="en-US"/>
          </a:p>
        </p:txBody>
      </p:sp>
      <p:sp>
        <p:nvSpPr>
          <p:cNvPr id="3" name="Footer Placeholder 2">
            <a:extLst>
              <a:ext uri="{FF2B5EF4-FFF2-40B4-BE49-F238E27FC236}">
                <a16:creationId xmlns:a16="http://schemas.microsoft.com/office/drawing/2014/main" id="{0710718D-A45C-4C94-B59C-022EC74E853A}"/>
              </a:ext>
            </a:extLst>
          </p:cNvPr>
          <p:cNvSpPr>
            <a:spLocks noGrp="1"/>
          </p:cNvSpPr>
          <p:nvPr>
            <p:ph type="ftr" sz="quarter" idx="11"/>
          </p:nvPr>
        </p:nvSpPr>
        <p:spPr/>
        <p:txBody>
          <a:bodyPr/>
          <a:lstStyle/>
          <a:p>
            <a:pPr>
              <a:defRPr/>
            </a:pPr>
            <a:r>
              <a:rPr lang="en-US"/>
              <a:t>JSPM's RSCOE</a:t>
            </a:r>
          </a:p>
        </p:txBody>
      </p:sp>
      <p:sp>
        <p:nvSpPr>
          <p:cNvPr id="10242" name="Slide Number Placeholder 5">
            <a:extLst>
              <a:ext uri="{FF2B5EF4-FFF2-40B4-BE49-F238E27FC236}">
                <a16:creationId xmlns:a16="http://schemas.microsoft.com/office/drawing/2014/main" id="{0EDFF15C-76FB-4C77-89FC-E61B9BA272A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5131AF12-0C49-42D4-A402-92EBC73B0668}" type="slidenum">
              <a:rPr lang="en-US" altLang="en-US"/>
              <a:pPr/>
              <a:t>8</a:t>
            </a:fld>
            <a:endParaRPr lang="en-US" alt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05584369-EB17-41C0-BB07-410301315EFE}"/>
              </a:ext>
            </a:extLst>
          </p:cNvPr>
          <p:cNvSpPr>
            <a:spLocks noGrp="1" noChangeArrowheads="1"/>
          </p:cNvSpPr>
          <p:nvPr>
            <p:ph type="title"/>
          </p:nvPr>
        </p:nvSpPr>
        <p:spPr/>
        <p:txBody>
          <a:bodyPr/>
          <a:lstStyle/>
          <a:p>
            <a:pPr eaLnBrk="1" hangingPunct="1"/>
            <a:r>
              <a:rPr lang="en-US" altLang="zh-TW" dirty="0">
                <a:ea typeface="PMingLiU" panose="02020500000000000000" pitchFamily="18" charset="-120"/>
              </a:rPr>
              <a:t>Stack Implementation using Array</a:t>
            </a:r>
          </a:p>
        </p:txBody>
      </p:sp>
      <p:sp>
        <p:nvSpPr>
          <p:cNvPr id="78851" name="Rectangle 3">
            <a:extLst>
              <a:ext uri="{FF2B5EF4-FFF2-40B4-BE49-F238E27FC236}">
                <a16:creationId xmlns:a16="http://schemas.microsoft.com/office/drawing/2014/main" id="{3130947A-15DB-4EBB-96C1-DC3FC021C39C}"/>
              </a:ext>
            </a:extLst>
          </p:cNvPr>
          <p:cNvSpPr>
            <a:spLocks noGrp="1" noChangeArrowheads="1"/>
          </p:cNvSpPr>
          <p:nvPr>
            <p:ph idx="1"/>
          </p:nvPr>
        </p:nvSpPr>
        <p:spPr>
          <a:xfrm>
            <a:off x="628650" y="1524000"/>
            <a:ext cx="7886700" cy="365125"/>
          </a:xfrm>
        </p:spPr>
        <p:txBody>
          <a:bodyPr>
            <a:normAutofit fontScale="85000" lnSpcReduction="20000"/>
          </a:bodyPr>
          <a:lstStyle/>
          <a:p>
            <a:pPr eaLnBrk="1" hangingPunct="1"/>
            <a:r>
              <a:rPr lang="en-US" altLang="zh-TW" b="1" dirty="0">
                <a:ea typeface="PMingLiU" panose="02020500000000000000" pitchFamily="18" charset="-120"/>
              </a:rPr>
              <a:t>Implementation:</a:t>
            </a:r>
            <a:r>
              <a:rPr lang="en-US" altLang="zh-TW" dirty="0">
                <a:ea typeface="PMingLiU" panose="02020500000000000000" pitchFamily="18" charset="-120"/>
              </a:rPr>
              <a:t> using array</a:t>
            </a:r>
          </a:p>
        </p:txBody>
      </p:sp>
      <p:sp>
        <p:nvSpPr>
          <p:cNvPr id="2" name="Date Placeholder 1">
            <a:extLst>
              <a:ext uri="{FF2B5EF4-FFF2-40B4-BE49-F238E27FC236}">
                <a16:creationId xmlns:a16="http://schemas.microsoft.com/office/drawing/2014/main" id="{4D9C09C4-053D-4E82-9ABD-03C4C318BCF6}"/>
              </a:ext>
            </a:extLst>
          </p:cNvPr>
          <p:cNvSpPr>
            <a:spLocks noGrp="1"/>
          </p:cNvSpPr>
          <p:nvPr>
            <p:ph type="dt" sz="half" idx="10"/>
          </p:nvPr>
        </p:nvSpPr>
        <p:spPr/>
        <p:txBody>
          <a:bodyPr/>
          <a:lstStyle/>
          <a:p>
            <a:pPr>
              <a:defRPr/>
            </a:pPr>
            <a:fld id="{E582F5D5-9663-477D-9BE3-F43A484A6CD4}" type="datetime1">
              <a:rPr lang="en-US" smtClean="0"/>
              <a:t>6/23/2021</a:t>
            </a:fld>
            <a:endParaRPr lang="en-US"/>
          </a:p>
        </p:txBody>
      </p:sp>
      <p:sp>
        <p:nvSpPr>
          <p:cNvPr id="3" name="Footer Placeholder 2">
            <a:extLst>
              <a:ext uri="{FF2B5EF4-FFF2-40B4-BE49-F238E27FC236}">
                <a16:creationId xmlns:a16="http://schemas.microsoft.com/office/drawing/2014/main" id="{C2423E1F-BEDD-45CB-9842-89230C61BF8E}"/>
              </a:ext>
            </a:extLst>
          </p:cNvPr>
          <p:cNvSpPr>
            <a:spLocks noGrp="1"/>
          </p:cNvSpPr>
          <p:nvPr>
            <p:ph type="ftr" sz="quarter" idx="11"/>
          </p:nvPr>
        </p:nvSpPr>
        <p:spPr/>
        <p:txBody>
          <a:bodyPr/>
          <a:lstStyle/>
          <a:p>
            <a:pPr>
              <a:defRPr/>
            </a:pPr>
            <a:r>
              <a:rPr lang="en-US"/>
              <a:t>JSPM's RSCOE</a:t>
            </a:r>
          </a:p>
        </p:txBody>
      </p:sp>
      <p:sp>
        <p:nvSpPr>
          <p:cNvPr id="4" name="Slide Number Placeholder 3">
            <a:extLst>
              <a:ext uri="{FF2B5EF4-FFF2-40B4-BE49-F238E27FC236}">
                <a16:creationId xmlns:a16="http://schemas.microsoft.com/office/drawing/2014/main" id="{C65249EA-C353-439F-9CC2-99C815DC24DC}"/>
              </a:ext>
            </a:extLst>
          </p:cNvPr>
          <p:cNvSpPr>
            <a:spLocks noGrp="1"/>
          </p:cNvSpPr>
          <p:nvPr>
            <p:ph type="sldNum" sz="quarter" idx="12"/>
          </p:nvPr>
        </p:nvSpPr>
        <p:spPr/>
        <p:txBody>
          <a:bodyPr/>
          <a:lstStyle/>
          <a:p>
            <a:fld id="{2D1DC3B8-BDCA-4DC8-8D85-2125965E6C03}" type="slidenum">
              <a:rPr lang="en-US" altLang="en-US" smtClean="0"/>
              <a:pPr/>
              <a:t>80</a:t>
            </a:fld>
            <a:endParaRPr lang="en-US" altLang="en-US"/>
          </a:p>
        </p:txBody>
      </p:sp>
      <p:pic>
        <p:nvPicPr>
          <p:cNvPr id="6" name="Picture 5">
            <a:extLst>
              <a:ext uri="{FF2B5EF4-FFF2-40B4-BE49-F238E27FC236}">
                <a16:creationId xmlns:a16="http://schemas.microsoft.com/office/drawing/2014/main" id="{3B3C7088-816C-4097-882D-FAFEE018C0B6}"/>
              </a:ext>
            </a:extLst>
          </p:cNvPr>
          <p:cNvPicPr>
            <a:picLocks noChangeAspect="1"/>
          </p:cNvPicPr>
          <p:nvPr/>
        </p:nvPicPr>
        <p:blipFill>
          <a:blip r:embed="rId2"/>
          <a:stretch>
            <a:fillRect/>
          </a:stretch>
        </p:blipFill>
        <p:spPr>
          <a:xfrm>
            <a:off x="761999" y="1924685"/>
            <a:ext cx="7620001" cy="4559300"/>
          </a:xfrm>
          <a:prstGeom prst="rect">
            <a:avLst/>
          </a:prstGeom>
        </p:spPr>
      </p:pic>
    </p:spTree>
    <p:extLst>
      <p:ext uri="{BB962C8B-B14F-4D97-AF65-F5344CB8AC3E}">
        <p14:creationId xmlns:p14="http://schemas.microsoft.com/office/powerpoint/2010/main" val="149844316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05584369-EB17-41C0-BB07-410301315EFE}"/>
              </a:ext>
            </a:extLst>
          </p:cNvPr>
          <p:cNvSpPr>
            <a:spLocks noGrp="1" noChangeArrowheads="1"/>
          </p:cNvSpPr>
          <p:nvPr>
            <p:ph type="title"/>
          </p:nvPr>
        </p:nvSpPr>
        <p:spPr/>
        <p:txBody>
          <a:bodyPr/>
          <a:lstStyle/>
          <a:p>
            <a:pPr eaLnBrk="1" hangingPunct="1"/>
            <a:r>
              <a:rPr lang="en-US" altLang="zh-TW" dirty="0">
                <a:ea typeface="PMingLiU" panose="02020500000000000000" pitchFamily="18" charset="-120"/>
              </a:rPr>
              <a:t>Stack Implementation using Array</a:t>
            </a:r>
          </a:p>
        </p:txBody>
      </p:sp>
      <p:sp>
        <p:nvSpPr>
          <p:cNvPr id="2" name="Date Placeholder 1">
            <a:extLst>
              <a:ext uri="{FF2B5EF4-FFF2-40B4-BE49-F238E27FC236}">
                <a16:creationId xmlns:a16="http://schemas.microsoft.com/office/drawing/2014/main" id="{4D9C09C4-053D-4E82-9ABD-03C4C318BCF6}"/>
              </a:ext>
            </a:extLst>
          </p:cNvPr>
          <p:cNvSpPr>
            <a:spLocks noGrp="1"/>
          </p:cNvSpPr>
          <p:nvPr>
            <p:ph type="dt" sz="half" idx="10"/>
          </p:nvPr>
        </p:nvSpPr>
        <p:spPr/>
        <p:txBody>
          <a:bodyPr/>
          <a:lstStyle/>
          <a:p>
            <a:pPr>
              <a:defRPr/>
            </a:pPr>
            <a:fld id="{E582F5D5-9663-477D-9BE3-F43A484A6CD4}" type="datetime1">
              <a:rPr lang="en-US" smtClean="0"/>
              <a:t>6/23/2021</a:t>
            </a:fld>
            <a:endParaRPr lang="en-US"/>
          </a:p>
        </p:txBody>
      </p:sp>
      <p:sp>
        <p:nvSpPr>
          <p:cNvPr id="3" name="Footer Placeholder 2">
            <a:extLst>
              <a:ext uri="{FF2B5EF4-FFF2-40B4-BE49-F238E27FC236}">
                <a16:creationId xmlns:a16="http://schemas.microsoft.com/office/drawing/2014/main" id="{C2423E1F-BEDD-45CB-9842-89230C61BF8E}"/>
              </a:ext>
            </a:extLst>
          </p:cNvPr>
          <p:cNvSpPr>
            <a:spLocks noGrp="1"/>
          </p:cNvSpPr>
          <p:nvPr>
            <p:ph type="ftr" sz="quarter" idx="11"/>
          </p:nvPr>
        </p:nvSpPr>
        <p:spPr/>
        <p:txBody>
          <a:bodyPr/>
          <a:lstStyle/>
          <a:p>
            <a:pPr>
              <a:defRPr/>
            </a:pPr>
            <a:r>
              <a:rPr lang="en-US"/>
              <a:t>JSPM's RSCOE</a:t>
            </a:r>
          </a:p>
        </p:txBody>
      </p:sp>
      <p:sp>
        <p:nvSpPr>
          <p:cNvPr id="4" name="Slide Number Placeholder 3">
            <a:extLst>
              <a:ext uri="{FF2B5EF4-FFF2-40B4-BE49-F238E27FC236}">
                <a16:creationId xmlns:a16="http://schemas.microsoft.com/office/drawing/2014/main" id="{C65249EA-C353-439F-9CC2-99C815DC24DC}"/>
              </a:ext>
            </a:extLst>
          </p:cNvPr>
          <p:cNvSpPr>
            <a:spLocks noGrp="1"/>
          </p:cNvSpPr>
          <p:nvPr>
            <p:ph type="sldNum" sz="quarter" idx="12"/>
          </p:nvPr>
        </p:nvSpPr>
        <p:spPr/>
        <p:txBody>
          <a:bodyPr/>
          <a:lstStyle/>
          <a:p>
            <a:fld id="{2D1DC3B8-BDCA-4DC8-8D85-2125965E6C03}" type="slidenum">
              <a:rPr lang="en-US" altLang="en-US" smtClean="0"/>
              <a:pPr/>
              <a:t>81</a:t>
            </a:fld>
            <a:endParaRPr lang="en-US" altLang="en-US"/>
          </a:p>
        </p:txBody>
      </p:sp>
      <p:pic>
        <p:nvPicPr>
          <p:cNvPr id="7" name="Picture 6">
            <a:extLst>
              <a:ext uri="{FF2B5EF4-FFF2-40B4-BE49-F238E27FC236}">
                <a16:creationId xmlns:a16="http://schemas.microsoft.com/office/drawing/2014/main" id="{A2275F93-A7F0-431A-993A-8B008DB092A6}"/>
              </a:ext>
            </a:extLst>
          </p:cNvPr>
          <p:cNvPicPr>
            <a:picLocks noChangeAspect="1"/>
          </p:cNvPicPr>
          <p:nvPr/>
        </p:nvPicPr>
        <p:blipFill>
          <a:blip r:embed="rId2"/>
          <a:stretch>
            <a:fillRect/>
          </a:stretch>
        </p:blipFill>
        <p:spPr>
          <a:xfrm>
            <a:off x="457200" y="1447800"/>
            <a:ext cx="7886700" cy="5043487"/>
          </a:xfrm>
          <a:prstGeom prst="rect">
            <a:avLst/>
          </a:prstGeom>
        </p:spPr>
      </p:pic>
    </p:spTree>
    <p:extLst>
      <p:ext uri="{BB962C8B-B14F-4D97-AF65-F5344CB8AC3E}">
        <p14:creationId xmlns:p14="http://schemas.microsoft.com/office/powerpoint/2010/main" val="116110521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05584369-EB17-41C0-BB07-410301315EFE}"/>
              </a:ext>
            </a:extLst>
          </p:cNvPr>
          <p:cNvSpPr>
            <a:spLocks noGrp="1" noChangeArrowheads="1"/>
          </p:cNvSpPr>
          <p:nvPr>
            <p:ph type="title"/>
          </p:nvPr>
        </p:nvSpPr>
        <p:spPr/>
        <p:txBody>
          <a:bodyPr/>
          <a:lstStyle/>
          <a:p>
            <a:pPr eaLnBrk="1" hangingPunct="1"/>
            <a:r>
              <a:rPr lang="en-US" altLang="zh-TW" dirty="0">
                <a:ea typeface="PMingLiU" panose="02020500000000000000" pitchFamily="18" charset="-120"/>
              </a:rPr>
              <a:t>Stack Implementation using Array</a:t>
            </a:r>
          </a:p>
        </p:txBody>
      </p:sp>
      <p:sp>
        <p:nvSpPr>
          <p:cNvPr id="2" name="Date Placeholder 1">
            <a:extLst>
              <a:ext uri="{FF2B5EF4-FFF2-40B4-BE49-F238E27FC236}">
                <a16:creationId xmlns:a16="http://schemas.microsoft.com/office/drawing/2014/main" id="{4D9C09C4-053D-4E82-9ABD-03C4C318BCF6}"/>
              </a:ext>
            </a:extLst>
          </p:cNvPr>
          <p:cNvSpPr>
            <a:spLocks noGrp="1"/>
          </p:cNvSpPr>
          <p:nvPr>
            <p:ph type="dt" sz="half" idx="10"/>
          </p:nvPr>
        </p:nvSpPr>
        <p:spPr/>
        <p:txBody>
          <a:bodyPr/>
          <a:lstStyle/>
          <a:p>
            <a:pPr>
              <a:defRPr/>
            </a:pPr>
            <a:fld id="{E582F5D5-9663-477D-9BE3-F43A484A6CD4}" type="datetime1">
              <a:rPr lang="en-US" smtClean="0"/>
              <a:t>6/23/2021</a:t>
            </a:fld>
            <a:endParaRPr lang="en-US"/>
          </a:p>
        </p:txBody>
      </p:sp>
      <p:sp>
        <p:nvSpPr>
          <p:cNvPr id="3" name="Footer Placeholder 2">
            <a:extLst>
              <a:ext uri="{FF2B5EF4-FFF2-40B4-BE49-F238E27FC236}">
                <a16:creationId xmlns:a16="http://schemas.microsoft.com/office/drawing/2014/main" id="{C2423E1F-BEDD-45CB-9842-89230C61BF8E}"/>
              </a:ext>
            </a:extLst>
          </p:cNvPr>
          <p:cNvSpPr>
            <a:spLocks noGrp="1"/>
          </p:cNvSpPr>
          <p:nvPr>
            <p:ph type="ftr" sz="quarter" idx="11"/>
          </p:nvPr>
        </p:nvSpPr>
        <p:spPr/>
        <p:txBody>
          <a:bodyPr/>
          <a:lstStyle/>
          <a:p>
            <a:pPr>
              <a:defRPr/>
            </a:pPr>
            <a:r>
              <a:rPr lang="en-US"/>
              <a:t>JSPM's RSCOE</a:t>
            </a:r>
          </a:p>
        </p:txBody>
      </p:sp>
      <p:sp>
        <p:nvSpPr>
          <p:cNvPr id="4" name="Slide Number Placeholder 3">
            <a:extLst>
              <a:ext uri="{FF2B5EF4-FFF2-40B4-BE49-F238E27FC236}">
                <a16:creationId xmlns:a16="http://schemas.microsoft.com/office/drawing/2014/main" id="{C65249EA-C353-439F-9CC2-99C815DC24DC}"/>
              </a:ext>
            </a:extLst>
          </p:cNvPr>
          <p:cNvSpPr>
            <a:spLocks noGrp="1"/>
          </p:cNvSpPr>
          <p:nvPr>
            <p:ph type="sldNum" sz="quarter" idx="12"/>
          </p:nvPr>
        </p:nvSpPr>
        <p:spPr/>
        <p:txBody>
          <a:bodyPr/>
          <a:lstStyle/>
          <a:p>
            <a:fld id="{2D1DC3B8-BDCA-4DC8-8D85-2125965E6C03}" type="slidenum">
              <a:rPr lang="en-US" altLang="en-US" smtClean="0"/>
              <a:pPr/>
              <a:t>82</a:t>
            </a:fld>
            <a:endParaRPr lang="en-US" altLang="en-US"/>
          </a:p>
        </p:txBody>
      </p:sp>
      <p:pic>
        <p:nvPicPr>
          <p:cNvPr id="6" name="Picture 5">
            <a:extLst>
              <a:ext uri="{FF2B5EF4-FFF2-40B4-BE49-F238E27FC236}">
                <a16:creationId xmlns:a16="http://schemas.microsoft.com/office/drawing/2014/main" id="{1BFFBB0D-EEA5-44E4-9EA2-84E2C7AE7B81}"/>
              </a:ext>
            </a:extLst>
          </p:cNvPr>
          <p:cNvPicPr>
            <a:picLocks noChangeAspect="1"/>
          </p:cNvPicPr>
          <p:nvPr/>
        </p:nvPicPr>
        <p:blipFill>
          <a:blip r:embed="rId2"/>
          <a:stretch>
            <a:fillRect/>
          </a:stretch>
        </p:blipFill>
        <p:spPr>
          <a:xfrm>
            <a:off x="0" y="1313597"/>
            <a:ext cx="9144000" cy="4230806"/>
          </a:xfrm>
          <a:prstGeom prst="rect">
            <a:avLst/>
          </a:prstGeom>
        </p:spPr>
      </p:pic>
    </p:spTree>
    <p:extLst>
      <p:ext uri="{BB962C8B-B14F-4D97-AF65-F5344CB8AC3E}">
        <p14:creationId xmlns:p14="http://schemas.microsoft.com/office/powerpoint/2010/main" val="245690107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05584369-EB17-41C0-BB07-410301315EFE}"/>
              </a:ext>
            </a:extLst>
          </p:cNvPr>
          <p:cNvSpPr>
            <a:spLocks noGrp="1" noChangeArrowheads="1"/>
          </p:cNvSpPr>
          <p:nvPr>
            <p:ph type="title"/>
          </p:nvPr>
        </p:nvSpPr>
        <p:spPr/>
        <p:txBody>
          <a:bodyPr/>
          <a:lstStyle/>
          <a:p>
            <a:pPr eaLnBrk="1" hangingPunct="1"/>
            <a:r>
              <a:rPr lang="en-US" altLang="zh-TW" dirty="0">
                <a:ea typeface="PMingLiU" panose="02020500000000000000" pitchFamily="18" charset="-120"/>
              </a:rPr>
              <a:t>Stack Implementation using Array</a:t>
            </a:r>
          </a:p>
        </p:txBody>
      </p:sp>
      <p:sp>
        <p:nvSpPr>
          <p:cNvPr id="2" name="Date Placeholder 1">
            <a:extLst>
              <a:ext uri="{FF2B5EF4-FFF2-40B4-BE49-F238E27FC236}">
                <a16:creationId xmlns:a16="http://schemas.microsoft.com/office/drawing/2014/main" id="{4D9C09C4-053D-4E82-9ABD-03C4C318BCF6}"/>
              </a:ext>
            </a:extLst>
          </p:cNvPr>
          <p:cNvSpPr>
            <a:spLocks noGrp="1"/>
          </p:cNvSpPr>
          <p:nvPr>
            <p:ph type="dt" sz="half" idx="10"/>
          </p:nvPr>
        </p:nvSpPr>
        <p:spPr/>
        <p:txBody>
          <a:bodyPr/>
          <a:lstStyle/>
          <a:p>
            <a:pPr>
              <a:defRPr/>
            </a:pPr>
            <a:fld id="{E582F5D5-9663-477D-9BE3-F43A484A6CD4}" type="datetime1">
              <a:rPr lang="en-US" smtClean="0"/>
              <a:t>6/23/2021</a:t>
            </a:fld>
            <a:endParaRPr lang="en-US"/>
          </a:p>
        </p:txBody>
      </p:sp>
      <p:sp>
        <p:nvSpPr>
          <p:cNvPr id="3" name="Footer Placeholder 2">
            <a:extLst>
              <a:ext uri="{FF2B5EF4-FFF2-40B4-BE49-F238E27FC236}">
                <a16:creationId xmlns:a16="http://schemas.microsoft.com/office/drawing/2014/main" id="{C2423E1F-BEDD-45CB-9842-89230C61BF8E}"/>
              </a:ext>
            </a:extLst>
          </p:cNvPr>
          <p:cNvSpPr>
            <a:spLocks noGrp="1"/>
          </p:cNvSpPr>
          <p:nvPr>
            <p:ph type="ftr" sz="quarter" idx="11"/>
          </p:nvPr>
        </p:nvSpPr>
        <p:spPr/>
        <p:txBody>
          <a:bodyPr/>
          <a:lstStyle/>
          <a:p>
            <a:pPr>
              <a:defRPr/>
            </a:pPr>
            <a:r>
              <a:rPr lang="en-US"/>
              <a:t>JSPM's RSCOE</a:t>
            </a:r>
          </a:p>
        </p:txBody>
      </p:sp>
      <p:sp>
        <p:nvSpPr>
          <p:cNvPr id="4" name="Slide Number Placeholder 3">
            <a:extLst>
              <a:ext uri="{FF2B5EF4-FFF2-40B4-BE49-F238E27FC236}">
                <a16:creationId xmlns:a16="http://schemas.microsoft.com/office/drawing/2014/main" id="{C65249EA-C353-439F-9CC2-99C815DC24DC}"/>
              </a:ext>
            </a:extLst>
          </p:cNvPr>
          <p:cNvSpPr>
            <a:spLocks noGrp="1"/>
          </p:cNvSpPr>
          <p:nvPr>
            <p:ph type="sldNum" sz="quarter" idx="12"/>
          </p:nvPr>
        </p:nvSpPr>
        <p:spPr/>
        <p:txBody>
          <a:bodyPr/>
          <a:lstStyle/>
          <a:p>
            <a:fld id="{2D1DC3B8-BDCA-4DC8-8D85-2125965E6C03}" type="slidenum">
              <a:rPr lang="en-US" altLang="en-US" smtClean="0"/>
              <a:pPr/>
              <a:t>83</a:t>
            </a:fld>
            <a:endParaRPr lang="en-US" altLang="en-US"/>
          </a:p>
        </p:txBody>
      </p:sp>
      <p:pic>
        <p:nvPicPr>
          <p:cNvPr id="7" name="Picture 6">
            <a:extLst>
              <a:ext uri="{FF2B5EF4-FFF2-40B4-BE49-F238E27FC236}">
                <a16:creationId xmlns:a16="http://schemas.microsoft.com/office/drawing/2014/main" id="{547C1D36-0E15-46B3-9FC2-9F1A8A30015F}"/>
              </a:ext>
            </a:extLst>
          </p:cNvPr>
          <p:cNvPicPr>
            <a:picLocks noChangeAspect="1"/>
          </p:cNvPicPr>
          <p:nvPr/>
        </p:nvPicPr>
        <p:blipFill>
          <a:blip r:embed="rId2"/>
          <a:stretch>
            <a:fillRect/>
          </a:stretch>
        </p:blipFill>
        <p:spPr>
          <a:xfrm>
            <a:off x="528637" y="1429070"/>
            <a:ext cx="8086725" cy="5148261"/>
          </a:xfrm>
          <a:prstGeom prst="rect">
            <a:avLst/>
          </a:prstGeom>
        </p:spPr>
      </p:pic>
    </p:spTree>
    <p:extLst>
      <p:ext uri="{BB962C8B-B14F-4D97-AF65-F5344CB8AC3E}">
        <p14:creationId xmlns:p14="http://schemas.microsoft.com/office/powerpoint/2010/main" val="415054303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05584369-EB17-41C0-BB07-410301315EFE}"/>
              </a:ext>
            </a:extLst>
          </p:cNvPr>
          <p:cNvSpPr>
            <a:spLocks noGrp="1" noChangeArrowheads="1"/>
          </p:cNvSpPr>
          <p:nvPr>
            <p:ph type="title"/>
          </p:nvPr>
        </p:nvSpPr>
        <p:spPr/>
        <p:txBody>
          <a:bodyPr/>
          <a:lstStyle/>
          <a:p>
            <a:pPr eaLnBrk="1" hangingPunct="1"/>
            <a:r>
              <a:rPr lang="en-US" altLang="zh-TW" dirty="0">
                <a:ea typeface="PMingLiU" panose="02020500000000000000" pitchFamily="18" charset="-120"/>
              </a:rPr>
              <a:t>Stack Implementation using Array</a:t>
            </a:r>
          </a:p>
        </p:txBody>
      </p:sp>
      <p:sp>
        <p:nvSpPr>
          <p:cNvPr id="2" name="Date Placeholder 1">
            <a:extLst>
              <a:ext uri="{FF2B5EF4-FFF2-40B4-BE49-F238E27FC236}">
                <a16:creationId xmlns:a16="http://schemas.microsoft.com/office/drawing/2014/main" id="{4D9C09C4-053D-4E82-9ABD-03C4C318BCF6}"/>
              </a:ext>
            </a:extLst>
          </p:cNvPr>
          <p:cNvSpPr>
            <a:spLocks noGrp="1"/>
          </p:cNvSpPr>
          <p:nvPr>
            <p:ph type="dt" sz="half" idx="10"/>
          </p:nvPr>
        </p:nvSpPr>
        <p:spPr/>
        <p:txBody>
          <a:bodyPr/>
          <a:lstStyle/>
          <a:p>
            <a:pPr>
              <a:defRPr/>
            </a:pPr>
            <a:fld id="{E582F5D5-9663-477D-9BE3-F43A484A6CD4}" type="datetime1">
              <a:rPr lang="en-US" smtClean="0"/>
              <a:t>6/23/2021</a:t>
            </a:fld>
            <a:endParaRPr lang="en-US"/>
          </a:p>
        </p:txBody>
      </p:sp>
      <p:sp>
        <p:nvSpPr>
          <p:cNvPr id="3" name="Footer Placeholder 2">
            <a:extLst>
              <a:ext uri="{FF2B5EF4-FFF2-40B4-BE49-F238E27FC236}">
                <a16:creationId xmlns:a16="http://schemas.microsoft.com/office/drawing/2014/main" id="{C2423E1F-BEDD-45CB-9842-89230C61BF8E}"/>
              </a:ext>
            </a:extLst>
          </p:cNvPr>
          <p:cNvSpPr>
            <a:spLocks noGrp="1"/>
          </p:cNvSpPr>
          <p:nvPr>
            <p:ph type="ftr" sz="quarter" idx="11"/>
          </p:nvPr>
        </p:nvSpPr>
        <p:spPr/>
        <p:txBody>
          <a:bodyPr/>
          <a:lstStyle/>
          <a:p>
            <a:pPr>
              <a:defRPr/>
            </a:pPr>
            <a:r>
              <a:rPr lang="en-US"/>
              <a:t>JSPM's RSCOE</a:t>
            </a:r>
          </a:p>
        </p:txBody>
      </p:sp>
      <p:sp>
        <p:nvSpPr>
          <p:cNvPr id="4" name="Slide Number Placeholder 3">
            <a:extLst>
              <a:ext uri="{FF2B5EF4-FFF2-40B4-BE49-F238E27FC236}">
                <a16:creationId xmlns:a16="http://schemas.microsoft.com/office/drawing/2014/main" id="{C65249EA-C353-439F-9CC2-99C815DC24DC}"/>
              </a:ext>
            </a:extLst>
          </p:cNvPr>
          <p:cNvSpPr>
            <a:spLocks noGrp="1"/>
          </p:cNvSpPr>
          <p:nvPr>
            <p:ph type="sldNum" sz="quarter" idx="12"/>
          </p:nvPr>
        </p:nvSpPr>
        <p:spPr/>
        <p:txBody>
          <a:bodyPr/>
          <a:lstStyle/>
          <a:p>
            <a:fld id="{2D1DC3B8-BDCA-4DC8-8D85-2125965E6C03}" type="slidenum">
              <a:rPr lang="en-US" altLang="en-US" smtClean="0"/>
              <a:pPr/>
              <a:t>84</a:t>
            </a:fld>
            <a:endParaRPr lang="en-US" altLang="en-US"/>
          </a:p>
        </p:txBody>
      </p:sp>
      <p:pic>
        <p:nvPicPr>
          <p:cNvPr id="6" name="Picture 5">
            <a:extLst>
              <a:ext uri="{FF2B5EF4-FFF2-40B4-BE49-F238E27FC236}">
                <a16:creationId xmlns:a16="http://schemas.microsoft.com/office/drawing/2014/main" id="{7EDB2334-FE7C-42F1-845F-E49C9174B007}"/>
              </a:ext>
            </a:extLst>
          </p:cNvPr>
          <p:cNvPicPr>
            <a:picLocks noChangeAspect="1"/>
          </p:cNvPicPr>
          <p:nvPr/>
        </p:nvPicPr>
        <p:blipFill>
          <a:blip r:embed="rId2"/>
          <a:stretch>
            <a:fillRect/>
          </a:stretch>
        </p:blipFill>
        <p:spPr>
          <a:xfrm>
            <a:off x="721479" y="1371600"/>
            <a:ext cx="7279521" cy="5486400"/>
          </a:xfrm>
          <a:prstGeom prst="rect">
            <a:avLst/>
          </a:prstGeom>
        </p:spPr>
      </p:pic>
    </p:spTree>
    <p:extLst>
      <p:ext uri="{BB962C8B-B14F-4D97-AF65-F5344CB8AC3E}">
        <p14:creationId xmlns:p14="http://schemas.microsoft.com/office/powerpoint/2010/main" val="319106576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A9C34C8B-E0B7-429D-B33F-F846F546DF99}"/>
              </a:ext>
            </a:extLst>
          </p:cNvPr>
          <p:cNvSpPr>
            <a:spLocks noGrp="1" noChangeArrowheads="1"/>
          </p:cNvSpPr>
          <p:nvPr>
            <p:ph type="title"/>
          </p:nvPr>
        </p:nvSpPr>
        <p:spPr/>
        <p:txBody>
          <a:bodyPr/>
          <a:lstStyle/>
          <a:p>
            <a:pPr algn="ctr" eaLnBrk="1" hangingPunct="1"/>
            <a:r>
              <a:rPr lang="en-US" altLang="zh-TW" dirty="0">
                <a:ea typeface="PMingLiU" panose="02020500000000000000" pitchFamily="18" charset="-120"/>
              </a:rPr>
              <a:t>The queue ADT </a:t>
            </a:r>
          </a:p>
        </p:txBody>
      </p:sp>
      <p:sp>
        <p:nvSpPr>
          <p:cNvPr id="80899" name="Rectangle 3">
            <a:extLst>
              <a:ext uri="{FF2B5EF4-FFF2-40B4-BE49-F238E27FC236}">
                <a16:creationId xmlns:a16="http://schemas.microsoft.com/office/drawing/2014/main" id="{AA8BDFA3-1B5F-4333-B826-F1D18A36E554}"/>
              </a:ext>
            </a:extLst>
          </p:cNvPr>
          <p:cNvSpPr>
            <a:spLocks noGrp="1" noChangeArrowheads="1"/>
          </p:cNvSpPr>
          <p:nvPr>
            <p:ph idx="1"/>
          </p:nvPr>
        </p:nvSpPr>
        <p:spPr>
          <a:xfrm>
            <a:off x="250825" y="1341438"/>
            <a:ext cx="8640763" cy="3744912"/>
          </a:xfrm>
        </p:spPr>
        <p:txBody>
          <a:bodyPr/>
          <a:lstStyle/>
          <a:p>
            <a:pPr eaLnBrk="1" hangingPunct="1"/>
            <a:r>
              <a:rPr lang="en-US" altLang="zh-TW" sz="2800" dirty="0">
                <a:ea typeface="PMingLiU" panose="02020500000000000000" pitchFamily="18" charset="-120"/>
              </a:rPr>
              <a:t>A </a:t>
            </a:r>
            <a:r>
              <a:rPr lang="en-US" altLang="zh-TW" sz="2800" dirty="0">
                <a:solidFill>
                  <a:srgbClr val="CC3300"/>
                </a:solidFill>
                <a:ea typeface="PMingLiU" panose="02020500000000000000" pitchFamily="18" charset="-120"/>
              </a:rPr>
              <a:t>queue</a:t>
            </a:r>
            <a:r>
              <a:rPr lang="en-US" altLang="zh-TW" sz="2800" dirty="0">
                <a:solidFill>
                  <a:schemeClr val="bg2"/>
                </a:solidFill>
                <a:ea typeface="PMingLiU" panose="02020500000000000000" pitchFamily="18" charset="-120"/>
              </a:rPr>
              <a:t> </a:t>
            </a:r>
            <a:r>
              <a:rPr lang="en-US" altLang="zh-TW" sz="2800" dirty="0">
                <a:ea typeface="PMingLiU" panose="02020500000000000000" pitchFamily="18" charset="-120"/>
              </a:rPr>
              <a:t>is an ordered list in which all insertion take place one end, called the</a:t>
            </a:r>
            <a:r>
              <a:rPr lang="en-US" altLang="zh-TW" sz="2800" dirty="0">
                <a:solidFill>
                  <a:schemeClr val="bg2"/>
                </a:solidFill>
                <a:ea typeface="PMingLiU" panose="02020500000000000000" pitchFamily="18" charset="-120"/>
              </a:rPr>
              <a:t> </a:t>
            </a:r>
            <a:r>
              <a:rPr lang="en-US" altLang="zh-TW" sz="2800" dirty="0">
                <a:solidFill>
                  <a:schemeClr val="accent1"/>
                </a:solidFill>
                <a:ea typeface="PMingLiU" panose="02020500000000000000" pitchFamily="18" charset="-120"/>
              </a:rPr>
              <a:t>rear </a:t>
            </a:r>
            <a:r>
              <a:rPr lang="en-US" altLang="zh-TW" sz="2800" dirty="0">
                <a:ea typeface="PMingLiU" panose="02020500000000000000" pitchFamily="18" charset="-120"/>
              </a:rPr>
              <a:t>and all deletions take place at the opposite end, called the</a:t>
            </a:r>
            <a:r>
              <a:rPr lang="en-US" altLang="zh-TW" sz="2800" dirty="0">
                <a:solidFill>
                  <a:schemeClr val="bg2"/>
                </a:solidFill>
                <a:ea typeface="PMingLiU" panose="02020500000000000000" pitchFamily="18" charset="-120"/>
              </a:rPr>
              <a:t> </a:t>
            </a:r>
            <a:r>
              <a:rPr lang="en-US" altLang="zh-TW" sz="2800" dirty="0">
                <a:solidFill>
                  <a:schemeClr val="accent1"/>
                </a:solidFill>
                <a:ea typeface="PMingLiU" panose="02020500000000000000" pitchFamily="18" charset="-120"/>
              </a:rPr>
              <a:t>front</a:t>
            </a:r>
          </a:p>
          <a:p>
            <a:pPr eaLnBrk="1" hangingPunct="1"/>
            <a:r>
              <a:rPr lang="en-US" altLang="zh-TW" sz="2800" dirty="0">
                <a:ea typeface="PMingLiU" panose="02020500000000000000" pitchFamily="18" charset="-120"/>
              </a:rPr>
              <a:t>If we insert the elements </a:t>
            </a:r>
            <a:r>
              <a:rPr lang="en-US" altLang="zh-TW" sz="2800" i="1" dirty="0">
                <a:ea typeface="PMingLiU" panose="02020500000000000000" pitchFamily="18" charset="-120"/>
              </a:rPr>
              <a:t>A</a:t>
            </a:r>
            <a:r>
              <a:rPr lang="en-US" altLang="zh-TW" sz="2800" dirty="0">
                <a:ea typeface="PMingLiU" panose="02020500000000000000" pitchFamily="18" charset="-120"/>
              </a:rPr>
              <a:t>, </a:t>
            </a:r>
            <a:r>
              <a:rPr lang="en-US" altLang="zh-TW" sz="2800" i="1" dirty="0">
                <a:ea typeface="PMingLiU" panose="02020500000000000000" pitchFamily="18" charset="-120"/>
              </a:rPr>
              <a:t>B</a:t>
            </a:r>
            <a:r>
              <a:rPr lang="en-US" altLang="zh-TW" sz="2800" dirty="0">
                <a:ea typeface="PMingLiU" panose="02020500000000000000" pitchFamily="18" charset="-120"/>
              </a:rPr>
              <a:t>, </a:t>
            </a:r>
            <a:r>
              <a:rPr lang="en-US" altLang="zh-TW" sz="2800" i="1" dirty="0">
                <a:ea typeface="PMingLiU" panose="02020500000000000000" pitchFamily="18" charset="-120"/>
              </a:rPr>
              <a:t>C</a:t>
            </a:r>
            <a:r>
              <a:rPr lang="en-US" altLang="zh-TW" sz="2800" dirty="0">
                <a:ea typeface="PMingLiU" panose="02020500000000000000" pitchFamily="18" charset="-120"/>
              </a:rPr>
              <a:t>, </a:t>
            </a:r>
            <a:r>
              <a:rPr lang="en-US" altLang="zh-TW" sz="2800" i="1" dirty="0">
                <a:ea typeface="PMingLiU" panose="02020500000000000000" pitchFamily="18" charset="-120"/>
              </a:rPr>
              <a:t>D</a:t>
            </a:r>
            <a:r>
              <a:rPr lang="en-US" altLang="zh-TW" sz="2800" dirty="0">
                <a:ea typeface="PMingLiU" panose="02020500000000000000" pitchFamily="18" charset="-120"/>
              </a:rPr>
              <a:t>, </a:t>
            </a:r>
            <a:r>
              <a:rPr lang="en-US" altLang="zh-TW" sz="2800" i="1" dirty="0">
                <a:ea typeface="PMingLiU" panose="02020500000000000000" pitchFamily="18" charset="-120"/>
              </a:rPr>
              <a:t>E</a:t>
            </a:r>
            <a:r>
              <a:rPr lang="en-US" altLang="zh-TW" sz="2800" dirty="0">
                <a:ea typeface="PMingLiU" panose="02020500000000000000" pitchFamily="18" charset="-120"/>
              </a:rPr>
              <a:t>, in that order, then </a:t>
            </a:r>
            <a:r>
              <a:rPr lang="en-US" altLang="zh-TW" sz="2800" i="1" dirty="0">
                <a:ea typeface="PMingLiU" panose="02020500000000000000" pitchFamily="18" charset="-120"/>
              </a:rPr>
              <a:t>A</a:t>
            </a:r>
            <a:r>
              <a:rPr lang="en-US" altLang="zh-TW" sz="2800" dirty="0">
                <a:ea typeface="PMingLiU" panose="02020500000000000000" pitchFamily="18" charset="-120"/>
              </a:rPr>
              <a:t> is the first element we delete from the queue</a:t>
            </a:r>
          </a:p>
          <a:p>
            <a:pPr eaLnBrk="1" hangingPunct="1"/>
            <a:r>
              <a:rPr lang="en-US" altLang="zh-TW" sz="2800" dirty="0">
                <a:ea typeface="PMingLiU" panose="02020500000000000000" pitchFamily="18" charset="-120"/>
              </a:rPr>
              <a:t>A </a:t>
            </a:r>
            <a:r>
              <a:rPr lang="en-US" altLang="zh-TW" dirty="0">
                <a:ea typeface="PMingLiU" panose="02020500000000000000" pitchFamily="18" charset="-120"/>
              </a:rPr>
              <a:t>queue</a:t>
            </a:r>
            <a:r>
              <a:rPr lang="en-US" altLang="zh-TW" sz="2800" dirty="0">
                <a:ea typeface="PMingLiU" panose="02020500000000000000" pitchFamily="18" charset="-120"/>
              </a:rPr>
              <a:t> is also known as a </a:t>
            </a:r>
            <a:r>
              <a:rPr lang="en-US" altLang="zh-TW" sz="2800" i="1" dirty="0">
                <a:solidFill>
                  <a:schemeClr val="tx2"/>
                </a:solidFill>
                <a:ea typeface="PMingLiU" panose="02020500000000000000" pitchFamily="18" charset="-120"/>
              </a:rPr>
              <a:t>First-In-First-Out</a:t>
            </a:r>
            <a:r>
              <a:rPr lang="en-US" altLang="zh-TW" sz="2800" dirty="0">
                <a:solidFill>
                  <a:schemeClr val="tx2"/>
                </a:solidFill>
                <a:ea typeface="PMingLiU" panose="02020500000000000000" pitchFamily="18" charset="-120"/>
              </a:rPr>
              <a:t> (</a:t>
            </a:r>
            <a:r>
              <a:rPr lang="en-US" altLang="zh-TW" sz="2800" i="1" dirty="0">
                <a:solidFill>
                  <a:schemeClr val="tx2"/>
                </a:solidFill>
                <a:ea typeface="PMingLiU" panose="02020500000000000000" pitchFamily="18" charset="-120"/>
              </a:rPr>
              <a:t>FIFO</a:t>
            </a:r>
            <a:r>
              <a:rPr lang="en-US" altLang="zh-TW" sz="2800" dirty="0">
                <a:solidFill>
                  <a:schemeClr val="tx2"/>
                </a:solidFill>
                <a:ea typeface="PMingLiU" panose="02020500000000000000" pitchFamily="18" charset="-120"/>
              </a:rPr>
              <a:t>)</a:t>
            </a:r>
            <a:r>
              <a:rPr lang="en-US" altLang="zh-TW" sz="2800" dirty="0">
                <a:ea typeface="PMingLiU" panose="02020500000000000000" pitchFamily="18" charset="-120"/>
              </a:rPr>
              <a:t> list</a:t>
            </a:r>
          </a:p>
        </p:txBody>
      </p:sp>
      <p:sp>
        <p:nvSpPr>
          <p:cNvPr id="2" name="Date Placeholder 1">
            <a:extLst>
              <a:ext uri="{FF2B5EF4-FFF2-40B4-BE49-F238E27FC236}">
                <a16:creationId xmlns:a16="http://schemas.microsoft.com/office/drawing/2014/main" id="{68B18F5A-6771-4EFC-A11A-CDC3C379DE62}"/>
              </a:ext>
            </a:extLst>
          </p:cNvPr>
          <p:cNvSpPr>
            <a:spLocks noGrp="1"/>
          </p:cNvSpPr>
          <p:nvPr>
            <p:ph type="dt" sz="half" idx="10"/>
          </p:nvPr>
        </p:nvSpPr>
        <p:spPr/>
        <p:txBody>
          <a:bodyPr/>
          <a:lstStyle/>
          <a:p>
            <a:pPr>
              <a:defRPr/>
            </a:pPr>
            <a:fld id="{AF2007FC-CB97-4CD3-9927-CD0E407B8366}" type="datetime1">
              <a:rPr lang="en-US" smtClean="0"/>
              <a:t>6/23/2021</a:t>
            </a:fld>
            <a:endParaRPr lang="en-US"/>
          </a:p>
        </p:txBody>
      </p:sp>
      <p:sp>
        <p:nvSpPr>
          <p:cNvPr id="3" name="Footer Placeholder 2">
            <a:extLst>
              <a:ext uri="{FF2B5EF4-FFF2-40B4-BE49-F238E27FC236}">
                <a16:creationId xmlns:a16="http://schemas.microsoft.com/office/drawing/2014/main" id="{4BFE0975-7E69-4A61-9B5F-1C0780AC588B}"/>
              </a:ext>
            </a:extLst>
          </p:cNvPr>
          <p:cNvSpPr>
            <a:spLocks noGrp="1"/>
          </p:cNvSpPr>
          <p:nvPr>
            <p:ph type="ftr" sz="quarter" idx="11"/>
          </p:nvPr>
        </p:nvSpPr>
        <p:spPr/>
        <p:txBody>
          <a:bodyPr/>
          <a:lstStyle/>
          <a:p>
            <a:pPr>
              <a:defRPr/>
            </a:pPr>
            <a:r>
              <a:rPr lang="en-US"/>
              <a:t>JSPM's RSCOE</a:t>
            </a:r>
          </a:p>
        </p:txBody>
      </p:sp>
      <p:sp>
        <p:nvSpPr>
          <p:cNvPr id="4" name="Slide Number Placeholder 3">
            <a:extLst>
              <a:ext uri="{FF2B5EF4-FFF2-40B4-BE49-F238E27FC236}">
                <a16:creationId xmlns:a16="http://schemas.microsoft.com/office/drawing/2014/main" id="{FCFF8EB4-2778-41EE-A3BC-8466B417DFF6}"/>
              </a:ext>
            </a:extLst>
          </p:cNvPr>
          <p:cNvSpPr>
            <a:spLocks noGrp="1"/>
          </p:cNvSpPr>
          <p:nvPr>
            <p:ph type="sldNum" sz="quarter" idx="12"/>
          </p:nvPr>
        </p:nvSpPr>
        <p:spPr/>
        <p:txBody>
          <a:bodyPr/>
          <a:lstStyle/>
          <a:p>
            <a:fld id="{2D1DC3B8-BDCA-4DC8-8D85-2125965E6C03}" type="slidenum">
              <a:rPr lang="en-US" altLang="en-US" smtClean="0"/>
              <a:pPr/>
              <a:t>85</a:t>
            </a:fld>
            <a:endParaRPr lang="en-US" altLang="en-US"/>
          </a:p>
        </p:txBody>
      </p:sp>
      <p:pic>
        <p:nvPicPr>
          <p:cNvPr id="80900" name="Picture 4" descr="figure3">
            <a:extLst>
              <a:ext uri="{FF2B5EF4-FFF2-40B4-BE49-F238E27FC236}">
                <a16:creationId xmlns:a16="http://schemas.microsoft.com/office/drawing/2014/main" id="{FBDD4F7A-9D22-4C89-86C5-17533F70B2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4343400"/>
            <a:ext cx="5768975" cy="182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FA85C8B5-942D-4A8C-B3D1-3BAD77472C01}"/>
              </a:ext>
            </a:extLst>
          </p:cNvPr>
          <p:cNvSpPr>
            <a:spLocks noGrp="1" noChangeArrowheads="1"/>
          </p:cNvSpPr>
          <p:nvPr>
            <p:ph type="title"/>
          </p:nvPr>
        </p:nvSpPr>
        <p:spPr>
          <a:xfrm>
            <a:off x="455613" y="260350"/>
            <a:ext cx="8226425" cy="1143000"/>
          </a:xfrm>
        </p:spPr>
        <p:txBody>
          <a:bodyPr/>
          <a:lstStyle/>
          <a:p>
            <a:pPr algn="ctr" eaLnBrk="1" hangingPunct="1"/>
            <a:r>
              <a:rPr lang="en-US" altLang="zh-TW" dirty="0">
                <a:ea typeface="PMingLiU" panose="02020500000000000000" pitchFamily="18" charset="-120"/>
              </a:rPr>
              <a:t>The queue ADT </a:t>
            </a:r>
          </a:p>
        </p:txBody>
      </p:sp>
      <p:sp>
        <p:nvSpPr>
          <p:cNvPr id="81923" name="Rectangle 3">
            <a:extLst>
              <a:ext uri="{FF2B5EF4-FFF2-40B4-BE49-F238E27FC236}">
                <a16:creationId xmlns:a16="http://schemas.microsoft.com/office/drawing/2014/main" id="{B03786D0-06F2-4248-ACAA-58598F72AD31}"/>
              </a:ext>
            </a:extLst>
          </p:cNvPr>
          <p:cNvSpPr>
            <a:spLocks noGrp="1" noChangeArrowheads="1"/>
          </p:cNvSpPr>
          <p:nvPr>
            <p:ph idx="1"/>
          </p:nvPr>
        </p:nvSpPr>
        <p:spPr>
          <a:xfrm>
            <a:off x="161925" y="1268413"/>
            <a:ext cx="8226425" cy="896937"/>
          </a:xfrm>
        </p:spPr>
        <p:txBody>
          <a:bodyPr/>
          <a:lstStyle/>
          <a:p>
            <a:pPr eaLnBrk="1" hangingPunct="1">
              <a:lnSpc>
                <a:spcPct val="90000"/>
              </a:lnSpc>
            </a:pPr>
            <a:r>
              <a:rPr lang="en-US" altLang="zh-TW" sz="2800" dirty="0">
                <a:ea typeface="PMingLiU" panose="02020500000000000000" pitchFamily="18" charset="-120"/>
              </a:rPr>
              <a:t>The ADT specification of the queue:</a:t>
            </a:r>
          </a:p>
        </p:txBody>
      </p:sp>
      <p:sp>
        <p:nvSpPr>
          <p:cNvPr id="2" name="Date Placeholder 1">
            <a:extLst>
              <a:ext uri="{FF2B5EF4-FFF2-40B4-BE49-F238E27FC236}">
                <a16:creationId xmlns:a16="http://schemas.microsoft.com/office/drawing/2014/main" id="{A8E85D78-95C9-4DE0-B57C-95810E6BA0FF}"/>
              </a:ext>
            </a:extLst>
          </p:cNvPr>
          <p:cNvSpPr>
            <a:spLocks noGrp="1"/>
          </p:cNvSpPr>
          <p:nvPr>
            <p:ph type="dt" sz="half" idx="10"/>
          </p:nvPr>
        </p:nvSpPr>
        <p:spPr/>
        <p:txBody>
          <a:bodyPr/>
          <a:lstStyle/>
          <a:p>
            <a:pPr>
              <a:defRPr/>
            </a:pPr>
            <a:fld id="{B28198B9-42C2-46ED-9472-6A8E30A49637}" type="datetime1">
              <a:rPr lang="en-US" smtClean="0"/>
              <a:t>6/23/2021</a:t>
            </a:fld>
            <a:endParaRPr lang="en-US"/>
          </a:p>
        </p:txBody>
      </p:sp>
      <p:sp>
        <p:nvSpPr>
          <p:cNvPr id="3" name="Footer Placeholder 2">
            <a:extLst>
              <a:ext uri="{FF2B5EF4-FFF2-40B4-BE49-F238E27FC236}">
                <a16:creationId xmlns:a16="http://schemas.microsoft.com/office/drawing/2014/main" id="{2FD844DF-E469-44E8-908C-996C4487746A}"/>
              </a:ext>
            </a:extLst>
          </p:cNvPr>
          <p:cNvSpPr>
            <a:spLocks noGrp="1"/>
          </p:cNvSpPr>
          <p:nvPr>
            <p:ph type="ftr" sz="quarter" idx="11"/>
          </p:nvPr>
        </p:nvSpPr>
        <p:spPr/>
        <p:txBody>
          <a:bodyPr/>
          <a:lstStyle/>
          <a:p>
            <a:pPr>
              <a:defRPr/>
            </a:pPr>
            <a:r>
              <a:rPr lang="en-US"/>
              <a:t>JSPM's RSCOE</a:t>
            </a:r>
          </a:p>
        </p:txBody>
      </p:sp>
      <p:sp>
        <p:nvSpPr>
          <p:cNvPr id="4" name="Slide Number Placeholder 3">
            <a:extLst>
              <a:ext uri="{FF2B5EF4-FFF2-40B4-BE49-F238E27FC236}">
                <a16:creationId xmlns:a16="http://schemas.microsoft.com/office/drawing/2014/main" id="{EBBF85FA-ED4B-483F-B3B7-E0E75123C3F5}"/>
              </a:ext>
            </a:extLst>
          </p:cNvPr>
          <p:cNvSpPr>
            <a:spLocks noGrp="1"/>
          </p:cNvSpPr>
          <p:nvPr>
            <p:ph type="sldNum" sz="quarter" idx="12"/>
          </p:nvPr>
        </p:nvSpPr>
        <p:spPr/>
        <p:txBody>
          <a:bodyPr/>
          <a:lstStyle/>
          <a:p>
            <a:fld id="{2D1DC3B8-BDCA-4DC8-8D85-2125965E6C03}" type="slidenum">
              <a:rPr lang="en-US" altLang="en-US" smtClean="0"/>
              <a:pPr/>
              <a:t>86</a:t>
            </a:fld>
            <a:endParaRPr lang="en-US" altLang="en-US"/>
          </a:p>
        </p:txBody>
      </p:sp>
      <p:pic>
        <p:nvPicPr>
          <p:cNvPr id="81924" name="Picture 4" descr="structure3">
            <a:extLst>
              <a:ext uri="{FF2B5EF4-FFF2-40B4-BE49-F238E27FC236}">
                <a16:creationId xmlns:a16="http://schemas.microsoft.com/office/drawing/2014/main" id="{49344B3A-39DC-4665-9BFB-E6E9FA471E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775" y="1855788"/>
            <a:ext cx="6178550" cy="470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9100C8F5-ADF5-4AD5-8BC3-5F2492D12C20}"/>
              </a:ext>
            </a:extLst>
          </p:cNvPr>
          <p:cNvSpPr>
            <a:spLocks noGrp="1" noChangeArrowheads="1"/>
          </p:cNvSpPr>
          <p:nvPr>
            <p:ph type="title"/>
          </p:nvPr>
        </p:nvSpPr>
        <p:spPr/>
        <p:txBody>
          <a:bodyPr/>
          <a:lstStyle/>
          <a:p>
            <a:pPr algn="ctr" eaLnBrk="1" hangingPunct="1"/>
            <a:r>
              <a:rPr lang="en-US" altLang="zh-TW" dirty="0">
                <a:ea typeface="PMingLiU" panose="02020500000000000000" pitchFamily="18" charset="-120"/>
              </a:rPr>
              <a:t> The queue ADT </a:t>
            </a:r>
          </a:p>
        </p:txBody>
      </p:sp>
      <p:sp>
        <p:nvSpPr>
          <p:cNvPr id="82947" name="Rectangle 3">
            <a:extLst>
              <a:ext uri="{FF2B5EF4-FFF2-40B4-BE49-F238E27FC236}">
                <a16:creationId xmlns:a16="http://schemas.microsoft.com/office/drawing/2014/main" id="{8AD41C8C-9DFC-40B4-A3C3-5EE497989A39}"/>
              </a:ext>
            </a:extLst>
          </p:cNvPr>
          <p:cNvSpPr>
            <a:spLocks noGrp="1" noChangeArrowheads="1"/>
          </p:cNvSpPr>
          <p:nvPr>
            <p:ph idx="1"/>
          </p:nvPr>
        </p:nvSpPr>
        <p:spPr>
          <a:xfrm>
            <a:off x="323850" y="1484313"/>
            <a:ext cx="9124950" cy="1258887"/>
          </a:xfrm>
        </p:spPr>
        <p:txBody>
          <a:bodyPr/>
          <a:lstStyle/>
          <a:p>
            <a:pPr eaLnBrk="1" hangingPunct="1"/>
            <a:r>
              <a:rPr lang="en-US" altLang="zh-TW" b="1" dirty="0">
                <a:ea typeface="PMingLiU" panose="02020500000000000000" pitchFamily="18" charset="-120"/>
              </a:rPr>
              <a:t>Implementation 1: </a:t>
            </a:r>
            <a:br>
              <a:rPr lang="en-US" altLang="zh-TW" b="1" dirty="0">
                <a:ea typeface="PMingLiU" panose="02020500000000000000" pitchFamily="18" charset="-120"/>
              </a:rPr>
            </a:br>
            <a:r>
              <a:rPr lang="en-US" altLang="zh-TW" dirty="0">
                <a:ea typeface="PMingLiU" panose="02020500000000000000" pitchFamily="18" charset="-120"/>
              </a:rPr>
              <a:t>using a one dimensional array and </a:t>
            </a:r>
            <a:br>
              <a:rPr lang="en-US" altLang="zh-TW" dirty="0">
                <a:ea typeface="PMingLiU" panose="02020500000000000000" pitchFamily="18" charset="-120"/>
              </a:rPr>
            </a:br>
            <a:r>
              <a:rPr lang="en-US" altLang="zh-TW" dirty="0">
                <a:ea typeface="PMingLiU" panose="02020500000000000000" pitchFamily="18" charset="-120"/>
              </a:rPr>
              <a:t>two variables,</a:t>
            </a:r>
            <a:r>
              <a:rPr lang="en-US" altLang="zh-TW" dirty="0">
                <a:solidFill>
                  <a:schemeClr val="tx2"/>
                </a:solidFill>
                <a:ea typeface="PMingLiU" panose="02020500000000000000" pitchFamily="18" charset="-120"/>
              </a:rPr>
              <a:t> </a:t>
            </a:r>
            <a:r>
              <a:rPr lang="en-US" altLang="zh-TW" i="1" dirty="0">
                <a:solidFill>
                  <a:schemeClr val="tx2"/>
                </a:solidFill>
                <a:ea typeface="PMingLiU" panose="02020500000000000000" pitchFamily="18" charset="-120"/>
              </a:rPr>
              <a:t>front</a:t>
            </a:r>
            <a:r>
              <a:rPr lang="en-US" altLang="zh-TW" dirty="0">
                <a:solidFill>
                  <a:schemeClr val="tx2"/>
                </a:solidFill>
                <a:ea typeface="PMingLiU" panose="02020500000000000000" pitchFamily="18" charset="-120"/>
              </a:rPr>
              <a:t> </a:t>
            </a:r>
            <a:r>
              <a:rPr lang="en-US" altLang="zh-TW" dirty="0">
                <a:ea typeface="PMingLiU" panose="02020500000000000000" pitchFamily="18" charset="-120"/>
              </a:rPr>
              <a:t>and</a:t>
            </a:r>
            <a:r>
              <a:rPr lang="en-US" altLang="zh-TW" dirty="0">
                <a:solidFill>
                  <a:schemeClr val="tx2"/>
                </a:solidFill>
                <a:ea typeface="PMingLiU" panose="02020500000000000000" pitchFamily="18" charset="-120"/>
              </a:rPr>
              <a:t> </a:t>
            </a:r>
            <a:r>
              <a:rPr lang="en-US" altLang="zh-TW" i="1" dirty="0">
                <a:solidFill>
                  <a:schemeClr val="tx2"/>
                </a:solidFill>
                <a:ea typeface="PMingLiU" panose="02020500000000000000" pitchFamily="18" charset="-120"/>
              </a:rPr>
              <a:t>rear</a:t>
            </a:r>
            <a:endParaRPr lang="en-US" altLang="zh-TW" dirty="0">
              <a:ea typeface="PMingLiU" panose="02020500000000000000" pitchFamily="18" charset="-120"/>
            </a:endParaRPr>
          </a:p>
        </p:txBody>
      </p:sp>
      <p:sp>
        <p:nvSpPr>
          <p:cNvPr id="2" name="Date Placeholder 1">
            <a:extLst>
              <a:ext uri="{FF2B5EF4-FFF2-40B4-BE49-F238E27FC236}">
                <a16:creationId xmlns:a16="http://schemas.microsoft.com/office/drawing/2014/main" id="{4D5C3589-E652-4C14-9EDD-2C52A724993B}"/>
              </a:ext>
            </a:extLst>
          </p:cNvPr>
          <p:cNvSpPr>
            <a:spLocks noGrp="1"/>
          </p:cNvSpPr>
          <p:nvPr>
            <p:ph type="dt" sz="half" idx="10"/>
          </p:nvPr>
        </p:nvSpPr>
        <p:spPr/>
        <p:txBody>
          <a:bodyPr/>
          <a:lstStyle/>
          <a:p>
            <a:pPr>
              <a:defRPr/>
            </a:pPr>
            <a:fld id="{EFAC0725-F8B0-4ED2-819F-66BC1108A238}" type="datetime1">
              <a:rPr lang="en-US" smtClean="0"/>
              <a:t>6/23/2021</a:t>
            </a:fld>
            <a:endParaRPr lang="en-US"/>
          </a:p>
        </p:txBody>
      </p:sp>
      <p:sp>
        <p:nvSpPr>
          <p:cNvPr id="3" name="Footer Placeholder 2">
            <a:extLst>
              <a:ext uri="{FF2B5EF4-FFF2-40B4-BE49-F238E27FC236}">
                <a16:creationId xmlns:a16="http://schemas.microsoft.com/office/drawing/2014/main" id="{475B7493-DB51-4EFF-B8CE-8F0CE9CFA919}"/>
              </a:ext>
            </a:extLst>
          </p:cNvPr>
          <p:cNvSpPr>
            <a:spLocks noGrp="1"/>
          </p:cNvSpPr>
          <p:nvPr>
            <p:ph type="ftr" sz="quarter" idx="11"/>
          </p:nvPr>
        </p:nvSpPr>
        <p:spPr/>
        <p:txBody>
          <a:bodyPr/>
          <a:lstStyle/>
          <a:p>
            <a:pPr>
              <a:defRPr/>
            </a:pPr>
            <a:r>
              <a:rPr lang="en-US"/>
              <a:t>JSPM's RSCOE</a:t>
            </a:r>
          </a:p>
        </p:txBody>
      </p:sp>
      <p:sp>
        <p:nvSpPr>
          <p:cNvPr id="4" name="Slide Number Placeholder 3">
            <a:extLst>
              <a:ext uri="{FF2B5EF4-FFF2-40B4-BE49-F238E27FC236}">
                <a16:creationId xmlns:a16="http://schemas.microsoft.com/office/drawing/2014/main" id="{634CBC95-CA04-4284-96D5-7EFCB9E43C2C}"/>
              </a:ext>
            </a:extLst>
          </p:cNvPr>
          <p:cNvSpPr>
            <a:spLocks noGrp="1"/>
          </p:cNvSpPr>
          <p:nvPr>
            <p:ph type="sldNum" sz="quarter" idx="12"/>
          </p:nvPr>
        </p:nvSpPr>
        <p:spPr/>
        <p:txBody>
          <a:bodyPr/>
          <a:lstStyle/>
          <a:p>
            <a:fld id="{2D1DC3B8-BDCA-4DC8-8D85-2125965E6C03}" type="slidenum">
              <a:rPr lang="en-US" altLang="en-US" smtClean="0"/>
              <a:pPr/>
              <a:t>87</a:t>
            </a:fld>
            <a:endParaRPr lang="en-US" altLang="en-US"/>
          </a:p>
        </p:txBody>
      </p:sp>
      <p:pic>
        <p:nvPicPr>
          <p:cNvPr id="7" name="Picture 6">
            <a:extLst>
              <a:ext uri="{FF2B5EF4-FFF2-40B4-BE49-F238E27FC236}">
                <a16:creationId xmlns:a16="http://schemas.microsoft.com/office/drawing/2014/main" id="{179A7356-F52B-4847-BEF4-9CAAD7412728}"/>
              </a:ext>
            </a:extLst>
          </p:cNvPr>
          <p:cNvPicPr>
            <a:picLocks noChangeAspect="1"/>
          </p:cNvPicPr>
          <p:nvPr/>
        </p:nvPicPr>
        <p:blipFill>
          <a:blip r:embed="rId2"/>
          <a:stretch>
            <a:fillRect/>
          </a:stretch>
        </p:blipFill>
        <p:spPr>
          <a:xfrm>
            <a:off x="1040765" y="2809875"/>
            <a:ext cx="6410325" cy="3510915"/>
          </a:xfrm>
          <a:prstGeom prst="rect">
            <a:avLst/>
          </a:prstGeom>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9100C8F5-ADF5-4AD5-8BC3-5F2492D12C20}"/>
              </a:ext>
            </a:extLst>
          </p:cNvPr>
          <p:cNvSpPr>
            <a:spLocks noGrp="1" noChangeArrowheads="1"/>
          </p:cNvSpPr>
          <p:nvPr>
            <p:ph type="title"/>
          </p:nvPr>
        </p:nvSpPr>
        <p:spPr/>
        <p:txBody>
          <a:bodyPr/>
          <a:lstStyle/>
          <a:p>
            <a:pPr algn="ctr" eaLnBrk="1" hangingPunct="1"/>
            <a:r>
              <a:rPr lang="en-US" altLang="zh-TW" dirty="0">
                <a:ea typeface="PMingLiU" panose="02020500000000000000" pitchFamily="18" charset="-120"/>
              </a:rPr>
              <a:t> The queue ADT </a:t>
            </a:r>
          </a:p>
        </p:txBody>
      </p:sp>
      <p:sp>
        <p:nvSpPr>
          <p:cNvPr id="6" name="Content Placeholder 5">
            <a:extLst>
              <a:ext uri="{FF2B5EF4-FFF2-40B4-BE49-F238E27FC236}">
                <a16:creationId xmlns:a16="http://schemas.microsoft.com/office/drawing/2014/main" id="{C7715F80-DCB0-49D6-A7EB-11FA19B2488C}"/>
              </a:ext>
            </a:extLst>
          </p:cNvPr>
          <p:cNvSpPr>
            <a:spLocks noGrp="1"/>
          </p:cNvSpPr>
          <p:nvPr>
            <p:ph idx="1"/>
          </p:nvPr>
        </p:nvSpPr>
        <p:spPr/>
        <p:txBody>
          <a:bodyPr/>
          <a:lstStyle/>
          <a:p>
            <a:endParaRPr lang="en-IN"/>
          </a:p>
        </p:txBody>
      </p:sp>
      <p:sp>
        <p:nvSpPr>
          <p:cNvPr id="2" name="Date Placeholder 1">
            <a:extLst>
              <a:ext uri="{FF2B5EF4-FFF2-40B4-BE49-F238E27FC236}">
                <a16:creationId xmlns:a16="http://schemas.microsoft.com/office/drawing/2014/main" id="{4D5C3589-E652-4C14-9EDD-2C52A724993B}"/>
              </a:ext>
            </a:extLst>
          </p:cNvPr>
          <p:cNvSpPr>
            <a:spLocks noGrp="1"/>
          </p:cNvSpPr>
          <p:nvPr>
            <p:ph type="dt" sz="half" idx="10"/>
          </p:nvPr>
        </p:nvSpPr>
        <p:spPr/>
        <p:txBody>
          <a:bodyPr/>
          <a:lstStyle/>
          <a:p>
            <a:pPr>
              <a:defRPr/>
            </a:pPr>
            <a:fld id="{EFAC0725-F8B0-4ED2-819F-66BC1108A238}" type="datetime1">
              <a:rPr lang="en-US" smtClean="0"/>
              <a:t>6/23/2021</a:t>
            </a:fld>
            <a:endParaRPr lang="en-US"/>
          </a:p>
        </p:txBody>
      </p:sp>
      <p:sp>
        <p:nvSpPr>
          <p:cNvPr id="3" name="Footer Placeholder 2">
            <a:extLst>
              <a:ext uri="{FF2B5EF4-FFF2-40B4-BE49-F238E27FC236}">
                <a16:creationId xmlns:a16="http://schemas.microsoft.com/office/drawing/2014/main" id="{475B7493-DB51-4EFF-B8CE-8F0CE9CFA919}"/>
              </a:ext>
            </a:extLst>
          </p:cNvPr>
          <p:cNvSpPr>
            <a:spLocks noGrp="1"/>
          </p:cNvSpPr>
          <p:nvPr>
            <p:ph type="ftr" sz="quarter" idx="11"/>
          </p:nvPr>
        </p:nvSpPr>
        <p:spPr/>
        <p:txBody>
          <a:bodyPr/>
          <a:lstStyle/>
          <a:p>
            <a:pPr>
              <a:defRPr/>
            </a:pPr>
            <a:r>
              <a:rPr lang="en-US"/>
              <a:t>JSPM's RSCOE</a:t>
            </a:r>
          </a:p>
        </p:txBody>
      </p:sp>
      <p:sp>
        <p:nvSpPr>
          <p:cNvPr id="4" name="Slide Number Placeholder 3">
            <a:extLst>
              <a:ext uri="{FF2B5EF4-FFF2-40B4-BE49-F238E27FC236}">
                <a16:creationId xmlns:a16="http://schemas.microsoft.com/office/drawing/2014/main" id="{634CBC95-CA04-4284-96D5-7EFCB9E43C2C}"/>
              </a:ext>
            </a:extLst>
          </p:cNvPr>
          <p:cNvSpPr>
            <a:spLocks noGrp="1"/>
          </p:cNvSpPr>
          <p:nvPr>
            <p:ph type="sldNum" sz="quarter" idx="12"/>
          </p:nvPr>
        </p:nvSpPr>
        <p:spPr/>
        <p:txBody>
          <a:bodyPr/>
          <a:lstStyle/>
          <a:p>
            <a:fld id="{2D1DC3B8-BDCA-4DC8-8D85-2125965E6C03}" type="slidenum">
              <a:rPr lang="en-US" altLang="en-US" smtClean="0"/>
              <a:pPr/>
              <a:t>88</a:t>
            </a:fld>
            <a:endParaRPr lang="en-US" altLang="en-US"/>
          </a:p>
        </p:txBody>
      </p:sp>
      <p:pic>
        <p:nvPicPr>
          <p:cNvPr id="9" name="Picture 8">
            <a:extLst>
              <a:ext uri="{FF2B5EF4-FFF2-40B4-BE49-F238E27FC236}">
                <a16:creationId xmlns:a16="http://schemas.microsoft.com/office/drawing/2014/main" id="{2718FD4E-65B7-48A2-8A2E-B98AEC98483E}"/>
              </a:ext>
            </a:extLst>
          </p:cNvPr>
          <p:cNvPicPr>
            <a:picLocks noChangeAspect="1"/>
          </p:cNvPicPr>
          <p:nvPr/>
        </p:nvPicPr>
        <p:blipFill>
          <a:blip r:embed="rId2"/>
          <a:stretch>
            <a:fillRect/>
          </a:stretch>
        </p:blipFill>
        <p:spPr>
          <a:xfrm>
            <a:off x="838200" y="1524000"/>
            <a:ext cx="7677150" cy="5209785"/>
          </a:xfrm>
          <a:prstGeom prst="rect">
            <a:avLst/>
          </a:prstGeom>
        </p:spPr>
      </p:pic>
    </p:spTree>
    <p:extLst>
      <p:ext uri="{BB962C8B-B14F-4D97-AF65-F5344CB8AC3E}">
        <p14:creationId xmlns:p14="http://schemas.microsoft.com/office/powerpoint/2010/main" val="330310106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9100C8F5-ADF5-4AD5-8BC3-5F2492D12C20}"/>
              </a:ext>
            </a:extLst>
          </p:cNvPr>
          <p:cNvSpPr>
            <a:spLocks noGrp="1" noChangeArrowheads="1"/>
          </p:cNvSpPr>
          <p:nvPr>
            <p:ph type="title"/>
          </p:nvPr>
        </p:nvSpPr>
        <p:spPr/>
        <p:txBody>
          <a:bodyPr/>
          <a:lstStyle/>
          <a:p>
            <a:pPr algn="ctr" eaLnBrk="1" hangingPunct="1"/>
            <a:r>
              <a:rPr lang="en-US" altLang="zh-TW" dirty="0">
                <a:ea typeface="PMingLiU" panose="02020500000000000000" pitchFamily="18" charset="-120"/>
              </a:rPr>
              <a:t> The queue ADT </a:t>
            </a:r>
          </a:p>
        </p:txBody>
      </p:sp>
      <p:sp>
        <p:nvSpPr>
          <p:cNvPr id="2" name="Date Placeholder 1">
            <a:extLst>
              <a:ext uri="{FF2B5EF4-FFF2-40B4-BE49-F238E27FC236}">
                <a16:creationId xmlns:a16="http://schemas.microsoft.com/office/drawing/2014/main" id="{4D5C3589-E652-4C14-9EDD-2C52A724993B}"/>
              </a:ext>
            </a:extLst>
          </p:cNvPr>
          <p:cNvSpPr>
            <a:spLocks noGrp="1"/>
          </p:cNvSpPr>
          <p:nvPr>
            <p:ph type="dt" sz="half" idx="10"/>
          </p:nvPr>
        </p:nvSpPr>
        <p:spPr/>
        <p:txBody>
          <a:bodyPr/>
          <a:lstStyle/>
          <a:p>
            <a:pPr>
              <a:defRPr/>
            </a:pPr>
            <a:fld id="{EFAC0725-F8B0-4ED2-819F-66BC1108A238}" type="datetime1">
              <a:rPr lang="en-US" smtClean="0"/>
              <a:t>6/23/2021</a:t>
            </a:fld>
            <a:endParaRPr lang="en-US"/>
          </a:p>
        </p:txBody>
      </p:sp>
      <p:sp>
        <p:nvSpPr>
          <p:cNvPr id="3" name="Footer Placeholder 2">
            <a:extLst>
              <a:ext uri="{FF2B5EF4-FFF2-40B4-BE49-F238E27FC236}">
                <a16:creationId xmlns:a16="http://schemas.microsoft.com/office/drawing/2014/main" id="{475B7493-DB51-4EFF-B8CE-8F0CE9CFA919}"/>
              </a:ext>
            </a:extLst>
          </p:cNvPr>
          <p:cNvSpPr>
            <a:spLocks noGrp="1"/>
          </p:cNvSpPr>
          <p:nvPr>
            <p:ph type="ftr" sz="quarter" idx="11"/>
          </p:nvPr>
        </p:nvSpPr>
        <p:spPr/>
        <p:txBody>
          <a:bodyPr/>
          <a:lstStyle/>
          <a:p>
            <a:pPr>
              <a:defRPr/>
            </a:pPr>
            <a:r>
              <a:rPr lang="en-US"/>
              <a:t>JSPM's RSCOE</a:t>
            </a:r>
          </a:p>
        </p:txBody>
      </p:sp>
      <p:sp>
        <p:nvSpPr>
          <p:cNvPr id="4" name="Slide Number Placeholder 3">
            <a:extLst>
              <a:ext uri="{FF2B5EF4-FFF2-40B4-BE49-F238E27FC236}">
                <a16:creationId xmlns:a16="http://schemas.microsoft.com/office/drawing/2014/main" id="{634CBC95-CA04-4284-96D5-7EFCB9E43C2C}"/>
              </a:ext>
            </a:extLst>
          </p:cNvPr>
          <p:cNvSpPr>
            <a:spLocks noGrp="1"/>
          </p:cNvSpPr>
          <p:nvPr>
            <p:ph type="sldNum" sz="quarter" idx="12"/>
          </p:nvPr>
        </p:nvSpPr>
        <p:spPr/>
        <p:txBody>
          <a:bodyPr/>
          <a:lstStyle/>
          <a:p>
            <a:fld id="{2D1DC3B8-BDCA-4DC8-8D85-2125965E6C03}" type="slidenum">
              <a:rPr lang="en-US" altLang="en-US" smtClean="0"/>
              <a:pPr/>
              <a:t>89</a:t>
            </a:fld>
            <a:endParaRPr lang="en-US" altLang="en-US"/>
          </a:p>
        </p:txBody>
      </p:sp>
      <p:pic>
        <p:nvPicPr>
          <p:cNvPr id="7" name="Picture 6">
            <a:extLst>
              <a:ext uri="{FF2B5EF4-FFF2-40B4-BE49-F238E27FC236}">
                <a16:creationId xmlns:a16="http://schemas.microsoft.com/office/drawing/2014/main" id="{1A73AAE8-1580-484A-9C0D-A32EE5A6CF45}"/>
              </a:ext>
            </a:extLst>
          </p:cNvPr>
          <p:cNvPicPr>
            <a:picLocks noChangeAspect="1"/>
          </p:cNvPicPr>
          <p:nvPr/>
        </p:nvPicPr>
        <p:blipFill>
          <a:blip r:embed="rId2"/>
          <a:stretch>
            <a:fillRect/>
          </a:stretch>
        </p:blipFill>
        <p:spPr>
          <a:xfrm>
            <a:off x="447675" y="1528762"/>
            <a:ext cx="8248650" cy="4033837"/>
          </a:xfrm>
          <a:prstGeom prst="rect">
            <a:avLst/>
          </a:prstGeom>
        </p:spPr>
      </p:pic>
    </p:spTree>
    <p:extLst>
      <p:ext uri="{BB962C8B-B14F-4D97-AF65-F5344CB8AC3E}">
        <p14:creationId xmlns:p14="http://schemas.microsoft.com/office/powerpoint/2010/main" val="957102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a:extLst>
              <a:ext uri="{FF2B5EF4-FFF2-40B4-BE49-F238E27FC236}">
                <a16:creationId xmlns:a16="http://schemas.microsoft.com/office/drawing/2014/main" id="{7F4C7A7F-68D3-415E-8AAA-437598F5C6DB}"/>
              </a:ext>
            </a:extLst>
          </p:cNvPr>
          <p:cNvSpPr>
            <a:spLocks noGrp="1" noChangeArrowheads="1"/>
          </p:cNvSpPr>
          <p:nvPr>
            <p:ph type="title"/>
          </p:nvPr>
        </p:nvSpPr>
        <p:spPr>
          <a:xfrm>
            <a:off x="838200" y="76200"/>
            <a:ext cx="8305800" cy="1462088"/>
          </a:xfrm>
        </p:spPr>
        <p:txBody>
          <a:bodyPr/>
          <a:lstStyle/>
          <a:p>
            <a:pPr algn="ctr" eaLnBrk="1" hangingPunct="1"/>
            <a:r>
              <a:rPr lang="en-US" altLang="en-US" sz="3600" dirty="0">
                <a:latin typeface="Times New Roman" panose="02020603050405020304" pitchFamily="18" charset="0"/>
              </a:rPr>
              <a:t> Traversing Algorithm</a:t>
            </a:r>
          </a:p>
        </p:txBody>
      </p:sp>
      <p:sp>
        <p:nvSpPr>
          <p:cNvPr id="11268" name="Rectangle 3">
            <a:extLst>
              <a:ext uri="{FF2B5EF4-FFF2-40B4-BE49-F238E27FC236}">
                <a16:creationId xmlns:a16="http://schemas.microsoft.com/office/drawing/2014/main" id="{CEE7FFCC-945F-4A73-AF1E-5099AB542053}"/>
              </a:ext>
            </a:extLst>
          </p:cNvPr>
          <p:cNvSpPr>
            <a:spLocks noGrp="1" noChangeArrowheads="1"/>
          </p:cNvSpPr>
          <p:nvPr>
            <p:ph idx="1"/>
          </p:nvPr>
        </p:nvSpPr>
        <p:spPr>
          <a:xfrm>
            <a:off x="381000" y="1981200"/>
            <a:ext cx="8763000" cy="4114800"/>
          </a:xfrm>
        </p:spPr>
        <p:txBody>
          <a:bodyPr/>
          <a:lstStyle/>
          <a:p>
            <a:pPr marL="609600" indent="-609600" eaLnBrk="1" hangingPunct="1">
              <a:lnSpc>
                <a:spcPct val="80000"/>
              </a:lnSpc>
              <a:buFont typeface="Wingdings" panose="05000000000000000000" pitchFamily="2" charset="2"/>
              <a:buChar char="§"/>
            </a:pPr>
            <a:r>
              <a:rPr lang="en-US" altLang="en-US" sz="2800" dirty="0">
                <a:latin typeface="Times New Roman" panose="02020603050405020304" pitchFamily="18" charset="0"/>
              </a:rPr>
              <a:t>Traversing operation means visit every element once. </a:t>
            </a:r>
          </a:p>
          <a:p>
            <a:pPr marL="609600" indent="-609600" eaLnBrk="1" hangingPunct="1">
              <a:lnSpc>
                <a:spcPct val="80000"/>
              </a:lnSpc>
              <a:buFont typeface="Wingdings" panose="05000000000000000000" pitchFamily="2" charset="2"/>
              <a:buNone/>
            </a:pPr>
            <a:r>
              <a:rPr lang="en-US" altLang="en-US" sz="2800" dirty="0">
                <a:latin typeface="Times New Roman" panose="02020603050405020304" pitchFamily="18" charset="0"/>
              </a:rPr>
              <a:t>	e.g. to print, etc.</a:t>
            </a:r>
          </a:p>
          <a:p>
            <a:pPr marL="609600" indent="-609600" eaLnBrk="1" hangingPunct="1">
              <a:lnSpc>
                <a:spcPct val="80000"/>
              </a:lnSpc>
              <a:buFont typeface="Wingdings" panose="05000000000000000000" pitchFamily="2" charset="2"/>
              <a:buChar char="§"/>
            </a:pPr>
            <a:r>
              <a:rPr lang="en-US" altLang="en-US" sz="2800" u="sng" dirty="0">
                <a:latin typeface="Times New Roman" panose="02020603050405020304" pitchFamily="18" charset="0"/>
              </a:rPr>
              <a:t>Example algorithm:</a:t>
            </a:r>
          </a:p>
          <a:p>
            <a:pPr marL="609600" indent="-609600" eaLnBrk="1" hangingPunct="1">
              <a:lnSpc>
                <a:spcPct val="80000"/>
              </a:lnSpc>
              <a:buFont typeface="Wingdings" panose="05000000000000000000" pitchFamily="2" charset="2"/>
              <a:buNone/>
            </a:pPr>
            <a:endParaRPr lang="en-US" altLang="en-US" sz="2800" u="sng" dirty="0">
              <a:latin typeface="Times New Roman" panose="02020603050405020304" pitchFamily="18" charset="0"/>
            </a:endParaRPr>
          </a:p>
          <a:p>
            <a:pPr marL="609600" indent="-609600" eaLnBrk="1" hangingPunct="1">
              <a:lnSpc>
                <a:spcPct val="80000"/>
              </a:lnSpc>
              <a:buFont typeface="Wingdings" panose="05000000000000000000" pitchFamily="2" charset="2"/>
              <a:buNone/>
            </a:pPr>
            <a:r>
              <a:rPr lang="en-US" altLang="en-US" sz="2800" dirty="0">
                <a:latin typeface="Times New Roman" panose="02020603050405020304" pitchFamily="18" charset="0"/>
              </a:rPr>
              <a:t> </a:t>
            </a:r>
            <a:endParaRPr lang="en-US" altLang="en-US" sz="2400" dirty="0">
              <a:latin typeface="Times New Roman" panose="02020603050405020304" pitchFamily="18" charset="0"/>
            </a:endParaRPr>
          </a:p>
          <a:p>
            <a:pPr marL="609600" indent="-609600" eaLnBrk="1" hangingPunct="1">
              <a:lnSpc>
                <a:spcPct val="80000"/>
              </a:lnSpc>
              <a:buFont typeface="Wingdings" panose="05000000000000000000" pitchFamily="2" charset="2"/>
              <a:buNone/>
            </a:pPr>
            <a:endParaRPr lang="en-US" altLang="en-US" sz="2400" dirty="0">
              <a:latin typeface="Times New Roman" panose="02020603050405020304" pitchFamily="18" charset="0"/>
            </a:endParaRPr>
          </a:p>
        </p:txBody>
      </p:sp>
      <p:sp>
        <p:nvSpPr>
          <p:cNvPr id="2" name="Date Placeholder 1">
            <a:extLst>
              <a:ext uri="{FF2B5EF4-FFF2-40B4-BE49-F238E27FC236}">
                <a16:creationId xmlns:a16="http://schemas.microsoft.com/office/drawing/2014/main" id="{6A8A19A6-D73D-45CA-A6C6-812019868853}"/>
              </a:ext>
            </a:extLst>
          </p:cNvPr>
          <p:cNvSpPr>
            <a:spLocks noGrp="1"/>
          </p:cNvSpPr>
          <p:nvPr>
            <p:ph type="dt" sz="half" idx="10"/>
          </p:nvPr>
        </p:nvSpPr>
        <p:spPr/>
        <p:txBody>
          <a:bodyPr/>
          <a:lstStyle/>
          <a:p>
            <a:pPr>
              <a:defRPr/>
            </a:pPr>
            <a:fld id="{824E8101-CEFC-4C34-8510-5E904CEB295D}" type="datetime1">
              <a:rPr lang="en-US" smtClean="0"/>
              <a:t>6/23/2021</a:t>
            </a:fld>
            <a:endParaRPr lang="en-US"/>
          </a:p>
        </p:txBody>
      </p:sp>
      <p:sp>
        <p:nvSpPr>
          <p:cNvPr id="3" name="Footer Placeholder 2">
            <a:extLst>
              <a:ext uri="{FF2B5EF4-FFF2-40B4-BE49-F238E27FC236}">
                <a16:creationId xmlns:a16="http://schemas.microsoft.com/office/drawing/2014/main" id="{8899B707-4583-4EE4-8507-F0FE4472C6FA}"/>
              </a:ext>
            </a:extLst>
          </p:cNvPr>
          <p:cNvSpPr>
            <a:spLocks noGrp="1"/>
          </p:cNvSpPr>
          <p:nvPr>
            <p:ph type="ftr" sz="quarter" idx="11"/>
          </p:nvPr>
        </p:nvSpPr>
        <p:spPr/>
        <p:txBody>
          <a:bodyPr/>
          <a:lstStyle/>
          <a:p>
            <a:pPr>
              <a:defRPr/>
            </a:pPr>
            <a:r>
              <a:rPr lang="en-US"/>
              <a:t>JSPM's RSCOE</a:t>
            </a:r>
          </a:p>
        </p:txBody>
      </p:sp>
      <p:sp>
        <p:nvSpPr>
          <p:cNvPr id="11266" name="Slide Number Placeholder 5">
            <a:extLst>
              <a:ext uri="{FF2B5EF4-FFF2-40B4-BE49-F238E27FC236}">
                <a16:creationId xmlns:a16="http://schemas.microsoft.com/office/drawing/2014/main" id="{7E92A6E1-E451-407E-A83D-9AB06F0A9CD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CA7F1EC8-39BE-4576-9101-DEA94A5FA65C}" type="slidenum">
              <a:rPr lang="en-US" altLang="en-US"/>
              <a:pPr/>
              <a:t>9</a:t>
            </a:fld>
            <a:endParaRPr lang="en-US" altLang="en-US"/>
          </a:p>
        </p:txBody>
      </p:sp>
      <p:sp>
        <p:nvSpPr>
          <p:cNvPr id="11269" name="Text Box 4">
            <a:extLst>
              <a:ext uri="{FF2B5EF4-FFF2-40B4-BE49-F238E27FC236}">
                <a16:creationId xmlns:a16="http://schemas.microsoft.com/office/drawing/2014/main" id="{FC5FA8BB-9581-40A9-9636-619680D88B8B}"/>
              </a:ext>
            </a:extLst>
          </p:cNvPr>
          <p:cNvSpPr txBox="1">
            <a:spLocks noChangeArrowheads="1"/>
          </p:cNvSpPr>
          <p:nvPr/>
        </p:nvSpPr>
        <p:spPr bwMode="auto">
          <a:xfrm>
            <a:off x="1101725" y="3357563"/>
            <a:ext cx="7051675" cy="3387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342900" indent="-342900">
              <a:defRPr>
                <a:solidFill>
                  <a:schemeClr val="tx1"/>
                </a:solidFill>
                <a:latin typeface="Tahoma" panose="020B0604030504040204" pitchFamily="34" charset="0"/>
              </a:defRPr>
            </a:lvl1pPr>
            <a:lvl2pPr marL="800100" indent="-34290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buFontTx/>
              <a:buAutoNum type="arabicPeriod"/>
            </a:pPr>
            <a:r>
              <a:rPr lang="en-US" altLang="en-US" sz="2400" dirty="0">
                <a:latin typeface="Times New Roman" panose="02020603050405020304" pitchFamily="18" charset="0"/>
              </a:rPr>
              <a:t>[Assign counter]</a:t>
            </a:r>
          </a:p>
          <a:p>
            <a:r>
              <a:rPr lang="en-US" altLang="en-US" sz="2400" dirty="0">
                <a:latin typeface="Times New Roman" panose="02020603050405020304" pitchFamily="18" charset="0"/>
              </a:rPr>
              <a:t>   K=LB   // LB = 0</a:t>
            </a:r>
          </a:p>
          <a:p>
            <a:r>
              <a:rPr lang="en-US" altLang="en-US" sz="2400" dirty="0">
                <a:latin typeface="Times New Roman" panose="02020603050405020304" pitchFamily="18" charset="0"/>
              </a:rPr>
              <a:t>2. Repeat step 2.1 and 2.2 while K &lt;= UB   // If LB = 0</a:t>
            </a:r>
          </a:p>
          <a:p>
            <a:r>
              <a:rPr lang="en-US" altLang="en-US" sz="2400" dirty="0">
                <a:latin typeface="Times New Roman" panose="02020603050405020304" pitchFamily="18" charset="0"/>
              </a:rPr>
              <a:t>    2.1 	[visit element]</a:t>
            </a:r>
          </a:p>
          <a:p>
            <a:r>
              <a:rPr lang="en-US" altLang="en-US" sz="2400" dirty="0">
                <a:latin typeface="Times New Roman" panose="02020603050405020304" pitchFamily="18" charset="0"/>
              </a:rPr>
              <a:t>	do PROCESS on LA[K]</a:t>
            </a:r>
          </a:p>
          <a:p>
            <a:pPr lvl="1"/>
            <a:r>
              <a:rPr lang="en-US" altLang="en-US" sz="2400" dirty="0">
                <a:latin typeface="Times New Roman" panose="02020603050405020304" pitchFamily="18" charset="0"/>
              </a:rPr>
              <a:t>    2.2	[add counter]</a:t>
            </a:r>
          </a:p>
          <a:p>
            <a:pPr lvl="1"/>
            <a:r>
              <a:rPr lang="en-US" altLang="en-US" sz="2400" dirty="0">
                <a:latin typeface="Times New Roman" panose="02020603050405020304" pitchFamily="18" charset="0"/>
              </a:rPr>
              <a:t>	K=K+1</a:t>
            </a:r>
          </a:p>
          <a:p>
            <a:r>
              <a:rPr lang="en-US" altLang="en-US" sz="2400" dirty="0">
                <a:latin typeface="Times New Roman" panose="02020603050405020304" pitchFamily="18" charset="0"/>
              </a:rPr>
              <a:t>3. end repeat step 2</a:t>
            </a:r>
          </a:p>
          <a:p>
            <a:r>
              <a:rPr lang="en-US" altLang="en-US" sz="2400" dirty="0">
                <a:latin typeface="Times New Roman" panose="02020603050405020304" pitchFamily="18" charset="0"/>
              </a:rPr>
              <a:t>4. exit</a:t>
            </a:r>
            <a:endParaRPr lang="en-US" altLang="en-US" sz="2000"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9100C8F5-ADF5-4AD5-8BC3-5F2492D12C20}"/>
              </a:ext>
            </a:extLst>
          </p:cNvPr>
          <p:cNvSpPr>
            <a:spLocks noGrp="1" noChangeArrowheads="1"/>
          </p:cNvSpPr>
          <p:nvPr>
            <p:ph type="title"/>
          </p:nvPr>
        </p:nvSpPr>
        <p:spPr/>
        <p:txBody>
          <a:bodyPr/>
          <a:lstStyle/>
          <a:p>
            <a:pPr algn="ctr" eaLnBrk="1" hangingPunct="1"/>
            <a:r>
              <a:rPr lang="en-US" altLang="zh-TW" dirty="0">
                <a:ea typeface="PMingLiU" panose="02020500000000000000" pitchFamily="18" charset="-120"/>
              </a:rPr>
              <a:t> The queue ADT </a:t>
            </a:r>
          </a:p>
        </p:txBody>
      </p:sp>
      <p:sp>
        <p:nvSpPr>
          <p:cNvPr id="2" name="Date Placeholder 1">
            <a:extLst>
              <a:ext uri="{FF2B5EF4-FFF2-40B4-BE49-F238E27FC236}">
                <a16:creationId xmlns:a16="http://schemas.microsoft.com/office/drawing/2014/main" id="{4D5C3589-E652-4C14-9EDD-2C52A724993B}"/>
              </a:ext>
            </a:extLst>
          </p:cNvPr>
          <p:cNvSpPr>
            <a:spLocks noGrp="1"/>
          </p:cNvSpPr>
          <p:nvPr>
            <p:ph type="dt" sz="half" idx="10"/>
          </p:nvPr>
        </p:nvSpPr>
        <p:spPr/>
        <p:txBody>
          <a:bodyPr/>
          <a:lstStyle/>
          <a:p>
            <a:pPr>
              <a:defRPr/>
            </a:pPr>
            <a:fld id="{EFAC0725-F8B0-4ED2-819F-66BC1108A238}" type="datetime1">
              <a:rPr lang="en-US" smtClean="0"/>
              <a:t>6/23/2021</a:t>
            </a:fld>
            <a:endParaRPr lang="en-US"/>
          </a:p>
        </p:txBody>
      </p:sp>
      <p:sp>
        <p:nvSpPr>
          <p:cNvPr id="3" name="Footer Placeholder 2">
            <a:extLst>
              <a:ext uri="{FF2B5EF4-FFF2-40B4-BE49-F238E27FC236}">
                <a16:creationId xmlns:a16="http://schemas.microsoft.com/office/drawing/2014/main" id="{475B7493-DB51-4EFF-B8CE-8F0CE9CFA919}"/>
              </a:ext>
            </a:extLst>
          </p:cNvPr>
          <p:cNvSpPr>
            <a:spLocks noGrp="1"/>
          </p:cNvSpPr>
          <p:nvPr>
            <p:ph type="ftr" sz="quarter" idx="11"/>
          </p:nvPr>
        </p:nvSpPr>
        <p:spPr/>
        <p:txBody>
          <a:bodyPr/>
          <a:lstStyle/>
          <a:p>
            <a:pPr>
              <a:defRPr/>
            </a:pPr>
            <a:r>
              <a:rPr lang="en-US"/>
              <a:t>JSPM's RSCOE</a:t>
            </a:r>
          </a:p>
        </p:txBody>
      </p:sp>
      <p:sp>
        <p:nvSpPr>
          <p:cNvPr id="4" name="Slide Number Placeholder 3">
            <a:extLst>
              <a:ext uri="{FF2B5EF4-FFF2-40B4-BE49-F238E27FC236}">
                <a16:creationId xmlns:a16="http://schemas.microsoft.com/office/drawing/2014/main" id="{634CBC95-CA04-4284-96D5-7EFCB9E43C2C}"/>
              </a:ext>
            </a:extLst>
          </p:cNvPr>
          <p:cNvSpPr>
            <a:spLocks noGrp="1"/>
          </p:cNvSpPr>
          <p:nvPr>
            <p:ph type="sldNum" sz="quarter" idx="12"/>
          </p:nvPr>
        </p:nvSpPr>
        <p:spPr/>
        <p:txBody>
          <a:bodyPr/>
          <a:lstStyle/>
          <a:p>
            <a:fld id="{2D1DC3B8-BDCA-4DC8-8D85-2125965E6C03}" type="slidenum">
              <a:rPr lang="en-US" altLang="en-US" smtClean="0"/>
              <a:pPr/>
              <a:t>90</a:t>
            </a:fld>
            <a:endParaRPr lang="en-US" altLang="en-US"/>
          </a:p>
        </p:txBody>
      </p:sp>
      <p:pic>
        <p:nvPicPr>
          <p:cNvPr id="7" name="Picture 6">
            <a:extLst>
              <a:ext uri="{FF2B5EF4-FFF2-40B4-BE49-F238E27FC236}">
                <a16:creationId xmlns:a16="http://schemas.microsoft.com/office/drawing/2014/main" id="{1A73AAE8-1580-484A-9C0D-A32EE5A6CF45}"/>
              </a:ext>
            </a:extLst>
          </p:cNvPr>
          <p:cNvPicPr>
            <a:picLocks noChangeAspect="1"/>
          </p:cNvPicPr>
          <p:nvPr/>
        </p:nvPicPr>
        <p:blipFill>
          <a:blip r:embed="rId2"/>
          <a:stretch>
            <a:fillRect/>
          </a:stretch>
        </p:blipFill>
        <p:spPr>
          <a:xfrm>
            <a:off x="447675" y="1528762"/>
            <a:ext cx="8248650" cy="4033837"/>
          </a:xfrm>
          <a:prstGeom prst="rect">
            <a:avLst/>
          </a:prstGeom>
        </p:spPr>
      </p:pic>
    </p:spTree>
    <p:extLst>
      <p:ext uri="{BB962C8B-B14F-4D97-AF65-F5344CB8AC3E}">
        <p14:creationId xmlns:p14="http://schemas.microsoft.com/office/powerpoint/2010/main" val="265751270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9100C8F5-ADF5-4AD5-8BC3-5F2492D12C20}"/>
              </a:ext>
            </a:extLst>
          </p:cNvPr>
          <p:cNvSpPr>
            <a:spLocks noGrp="1" noChangeArrowheads="1"/>
          </p:cNvSpPr>
          <p:nvPr>
            <p:ph type="title"/>
          </p:nvPr>
        </p:nvSpPr>
        <p:spPr/>
        <p:txBody>
          <a:bodyPr/>
          <a:lstStyle/>
          <a:p>
            <a:pPr algn="ctr" eaLnBrk="1" hangingPunct="1"/>
            <a:r>
              <a:rPr lang="en-US" altLang="zh-TW" dirty="0">
                <a:ea typeface="PMingLiU" panose="02020500000000000000" pitchFamily="18" charset="-120"/>
              </a:rPr>
              <a:t> The queue ADT </a:t>
            </a:r>
          </a:p>
        </p:txBody>
      </p:sp>
      <p:sp>
        <p:nvSpPr>
          <p:cNvPr id="2" name="Date Placeholder 1">
            <a:extLst>
              <a:ext uri="{FF2B5EF4-FFF2-40B4-BE49-F238E27FC236}">
                <a16:creationId xmlns:a16="http://schemas.microsoft.com/office/drawing/2014/main" id="{4D5C3589-E652-4C14-9EDD-2C52A724993B}"/>
              </a:ext>
            </a:extLst>
          </p:cNvPr>
          <p:cNvSpPr>
            <a:spLocks noGrp="1"/>
          </p:cNvSpPr>
          <p:nvPr>
            <p:ph type="dt" sz="half" idx="10"/>
          </p:nvPr>
        </p:nvSpPr>
        <p:spPr/>
        <p:txBody>
          <a:bodyPr/>
          <a:lstStyle/>
          <a:p>
            <a:pPr>
              <a:defRPr/>
            </a:pPr>
            <a:fld id="{EFAC0725-F8B0-4ED2-819F-66BC1108A238}" type="datetime1">
              <a:rPr lang="en-US" smtClean="0"/>
              <a:t>6/23/2021</a:t>
            </a:fld>
            <a:endParaRPr lang="en-US"/>
          </a:p>
        </p:txBody>
      </p:sp>
      <p:sp>
        <p:nvSpPr>
          <p:cNvPr id="3" name="Footer Placeholder 2">
            <a:extLst>
              <a:ext uri="{FF2B5EF4-FFF2-40B4-BE49-F238E27FC236}">
                <a16:creationId xmlns:a16="http://schemas.microsoft.com/office/drawing/2014/main" id="{475B7493-DB51-4EFF-B8CE-8F0CE9CFA919}"/>
              </a:ext>
            </a:extLst>
          </p:cNvPr>
          <p:cNvSpPr>
            <a:spLocks noGrp="1"/>
          </p:cNvSpPr>
          <p:nvPr>
            <p:ph type="ftr" sz="quarter" idx="11"/>
          </p:nvPr>
        </p:nvSpPr>
        <p:spPr/>
        <p:txBody>
          <a:bodyPr/>
          <a:lstStyle/>
          <a:p>
            <a:pPr>
              <a:defRPr/>
            </a:pPr>
            <a:r>
              <a:rPr lang="en-US"/>
              <a:t>JSPM's RSCOE</a:t>
            </a:r>
          </a:p>
        </p:txBody>
      </p:sp>
      <p:sp>
        <p:nvSpPr>
          <p:cNvPr id="4" name="Slide Number Placeholder 3">
            <a:extLst>
              <a:ext uri="{FF2B5EF4-FFF2-40B4-BE49-F238E27FC236}">
                <a16:creationId xmlns:a16="http://schemas.microsoft.com/office/drawing/2014/main" id="{634CBC95-CA04-4284-96D5-7EFCB9E43C2C}"/>
              </a:ext>
            </a:extLst>
          </p:cNvPr>
          <p:cNvSpPr>
            <a:spLocks noGrp="1"/>
          </p:cNvSpPr>
          <p:nvPr>
            <p:ph type="sldNum" sz="quarter" idx="12"/>
          </p:nvPr>
        </p:nvSpPr>
        <p:spPr/>
        <p:txBody>
          <a:bodyPr/>
          <a:lstStyle/>
          <a:p>
            <a:fld id="{2D1DC3B8-BDCA-4DC8-8D85-2125965E6C03}" type="slidenum">
              <a:rPr lang="en-US" altLang="en-US" smtClean="0"/>
              <a:pPr/>
              <a:t>91</a:t>
            </a:fld>
            <a:endParaRPr lang="en-US" altLang="en-US"/>
          </a:p>
        </p:txBody>
      </p:sp>
      <p:pic>
        <p:nvPicPr>
          <p:cNvPr id="6" name="Picture 5">
            <a:extLst>
              <a:ext uri="{FF2B5EF4-FFF2-40B4-BE49-F238E27FC236}">
                <a16:creationId xmlns:a16="http://schemas.microsoft.com/office/drawing/2014/main" id="{72EE2F7C-5336-456B-A6BB-2B98CBC3D923}"/>
              </a:ext>
            </a:extLst>
          </p:cNvPr>
          <p:cNvPicPr>
            <a:picLocks noChangeAspect="1"/>
          </p:cNvPicPr>
          <p:nvPr/>
        </p:nvPicPr>
        <p:blipFill>
          <a:blip r:embed="rId2"/>
          <a:stretch>
            <a:fillRect/>
          </a:stretch>
        </p:blipFill>
        <p:spPr>
          <a:xfrm>
            <a:off x="628650" y="1289299"/>
            <a:ext cx="7753350" cy="5067052"/>
          </a:xfrm>
          <a:prstGeom prst="rect">
            <a:avLst/>
          </a:prstGeom>
        </p:spPr>
      </p:pic>
    </p:spTree>
    <p:extLst>
      <p:ext uri="{BB962C8B-B14F-4D97-AF65-F5344CB8AC3E}">
        <p14:creationId xmlns:p14="http://schemas.microsoft.com/office/powerpoint/2010/main" val="65295752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9100C8F5-ADF5-4AD5-8BC3-5F2492D12C20}"/>
              </a:ext>
            </a:extLst>
          </p:cNvPr>
          <p:cNvSpPr>
            <a:spLocks noGrp="1" noChangeArrowheads="1"/>
          </p:cNvSpPr>
          <p:nvPr>
            <p:ph type="title"/>
          </p:nvPr>
        </p:nvSpPr>
        <p:spPr/>
        <p:txBody>
          <a:bodyPr/>
          <a:lstStyle/>
          <a:p>
            <a:pPr algn="ctr" eaLnBrk="1" hangingPunct="1"/>
            <a:r>
              <a:rPr lang="en-US" altLang="zh-TW" dirty="0">
                <a:ea typeface="PMingLiU" panose="02020500000000000000" pitchFamily="18" charset="-120"/>
              </a:rPr>
              <a:t> The queue ADT </a:t>
            </a:r>
          </a:p>
        </p:txBody>
      </p:sp>
      <p:sp>
        <p:nvSpPr>
          <p:cNvPr id="2" name="Date Placeholder 1">
            <a:extLst>
              <a:ext uri="{FF2B5EF4-FFF2-40B4-BE49-F238E27FC236}">
                <a16:creationId xmlns:a16="http://schemas.microsoft.com/office/drawing/2014/main" id="{4D5C3589-E652-4C14-9EDD-2C52A724993B}"/>
              </a:ext>
            </a:extLst>
          </p:cNvPr>
          <p:cNvSpPr>
            <a:spLocks noGrp="1"/>
          </p:cNvSpPr>
          <p:nvPr>
            <p:ph type="dt" sz="half" idx="10"/>
          </p:nvPr>
        </p:nvSpPr>
        <p:spPr/>
        <p:txBody>
          <a:bodyPr/>
          <a:lstStyle/>
          <a:p>
            <a:pPr>
              <a:defRPr/>
            </a:pPr>
            <a:fld id="{EFAC0725-F8B0-4ED2-819F-66BC1108A238}" type="datetime1">
              <a:rPr lang="en-US" smtClean="0"/>
              <a:t>6/23/2021</a:t>
            </a:fld>
            <a:endParaRPr lang="en-US"/>
          </a:p>
        </p:txBody>
      </p:sp>
      <p:sp>
        <p:nvSpPr>
          <p:cNvPr id="3" name="Footer Placeholder 2">
            <a:extLst>
              <a:ext uri="{FF2B5EF4-FFF2-40B4-BE49-F238E27FC236}">
                <a16:creationId xmlns:a16="http://schemas.microsoft.com/office/drawing/2014/main" id="{475B7493-DB51-4EFF-B8CE-8F0CE9CFA919}"/>
              </a:ext>
            </a:extLst>
          </p:cNvPr>
          <p:cNvSpPr>
            <a:spLocks noGrp="1"/>
          </p:cNvSpPr>
          <p:nvPr>
            <p:ph type="ftr" sz="quarter" idx="11"/>
          </p:nvPr>
        </p:nvSpPr>
        <p:spPr/>
        <p:txBody>
          <a:bodyPr/>
          <a:lstStyle/>
          <a:p>
            <a:pPr>
              <a:defRPr/>
            </a:pPr>
            <a:r>
              <a:rPr lang="en-US"/>
              <a:t>JSPM's RSCOE</a:t>
            </a:r>
          </a:p>
        </p:txBody>
      </p:sp>
      <p:sp>
        <p:nvSpPr>
          <p:cNvPr id="4" name="Slide Number Placeholder 3">
            <a:extLst>
              <a:ext uri="{FF2B5EF4-FFF2-40B4-BE49-F238E27FC236}">
                <a16:creationId xmlns:a16="http://schemas.microsoft.com/office/drawing/2014/main" id="{634CBC95-CA04-4284-96D5-7EFCB9E43C2C}"/>
              </a:ext>
            </a:extLst>
          </p:cNvPr>
          <p:cNvSpPr>
            <a:spLocks noGrp="1"/>
          </p:cNvSpPr>
          <p:nvPr>
            <p:ph type="sldNum" sz="quarter" idx="12"/>
          </p:nvPr>
        </p:nvSpPr>
        <p:spPr/>
        <p:txBody>
          <a:bodyPr/>
          <a:lstStyle/>
          <a:p>
            <a:fld id="{2D1DC3B8-BDCA-4DC8-8D85-2125965E6C03}" type="slidenum">
              <a:rPr lang="en-US" altLang="en-US" smtClean="0"/>
              <a:pPr/>
              <a:t>92</a:t>
            </a:fld>
            <a:endParaRPr lang="en-US" altLang="en-US"/>
          </a:p>
        </p:txBody>
      </p:sp>
      <p:pic>
        <p:nvPicPr>
          <p:cNvPr id="7" name="Picture 6">
            <a:extLst>
              <a:ext uri="{FF2B5EF4-FFF2-40B4-BE49-F238E27FC236}">
                <a16:creationId xmlns:a16="http://schemas.microsoft.com/office/drawing/2014/main" id="{BEBE1C88-EAAC-43DA-8B93-294D924B493E}"/>
              </a:ext>
            </a:extLst>
          </p:cNvPr>
          <p:cNvPicPr>
            <a:picLocks noChangeAspect="1"/>
          </p:cNvPicPr>
          <p:nvPr/>
        </p:nvPicPr>
        <p:blipFill>
          <a:blip r:embed="rId2"/>
          <a:stretch>
            <a:fillRect/>
          </a:stretch>
        </p:blipFill>
        <p:spPr>
          <a:xfrm>
            <a:off x="114300" y="1303616"/>
            <a:ext cx="8915400" cy="5189258"/>
          </a:xfrm>
          <a:prstGeom prst="rect">
            <a:avLst/>
          </a:prstGeom>
        </p:spPr>
      </p:pic>
    </p:spTree>
    <p:extLst>
      <p:ext uri="{BB962C8B-B14F-4D97-AF65-F5344CB8AC3E}">
        <p14:creationId xmlns:p14="http://schemas.microsoft.com/office/powerpoint/2010/main" val="182881783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9100C8F5-ADF5-4AD5-8BC3-5F2492D12C20}"/>
              </a:ext>
            </a:extLst>
          </p:cNvPr>
          <p:cNvSpPr>
            <a:spLocks noGrp="1" noChangeArrowheads="1"/>
          </p:cNvSpPr>
          <p:nvPr>
            <p:ph type="title"/>
          </p:nvPr>
        </p:nvSpPr>
        <p:spPr/>
        <p:txBody>
          <a:bodyPr/>
          <a:lstStyle/>
          <a:p>
            <a:pPr algn="ctr" eaLnBrk="1" hangingPunct="1"/>
            <a:r>
              <a:rPr lang="en-US" altLang="zh-TW" dirty="0">
                <a:ea typeface="PMingLiU" panose="02020500000000000000" pitchFamily="18" charset="-120"/>
              </a:rPr>
              <a:t> The queue ADT </a:t>
            </a:r>
          </a:p>
        </p:txBody>
      </p:sp>
      <p:sp>
        <p:nvSpPr>
          <p:cNvPr id="2" name="Date Placeholder 1">
            <a:extLst>
              <a:ext uri="{FF2B5EF4-FFF2-40B4-BE49-F238E27FC236}">
                <a16:creationId xmlns:a16="http://schemas.microsoft.com/office/drawing/2014/main" id="{4D5C3589-E652-4C14-9EDD-2C52A724993B}"/>
              </a:ext>
            </a:extLst>
          </p:cNvPr>
          <p:cNvSpPr>
            <a:spLocks noGrp="1"/>
          </p:cNvSpPr>
          <p:nvPr>
            <p:ph type="dt" sz="half" idx="10"/>
          </p:nvPr>
        </p:nvSpPr>
        <p:spPr/>
        <p:txBody>
          <a:bodyPr/>
          <a:lstStyle/>
          <a:p>
            <a:pPr>
              <a:defRPr/>
            </a:pPr>
            <a:fld id="{EFAC0725-F8B0-4ED2-819F-66BC1108A238}" type="datetime1">
              <a:rPr lang="en-US" smtClean="0"/>
              <a:t>6/23/2021</a:t>
            </a:fld>
            <a:endParaRPr lang="en-US"/>
          </a:p>
        </p:txBody>
      </p:sp>
      <p:sp>
        <p:nvSpPr>
          <p:cNvPr id="3" name="Footer Placeholder 2">
            <a:extLst>
              <a:ext uri="{FF2B5EF4-FFF2-40B4-BE49-F238E27FC236}">
                <a16:creationId xmlns:a16="http://schemas.microsoft.com/office/drawing/2014/main" id="{475B7493-DB51-4EFF-B8CE-8F0CE9CFA919}"/>
              </a:ext>
            </a:extLst>
          </p:cNvPr>
          <p:cNvSpPr>
            <a:spLocks noGrp="1"/>
          </p:cNvSpPr>
          <p:nvPr>
            <p:ph type="ftr" sz="quarter" idx="11"/>
          </p:nvPr>
        </p:nvSpPr>
        <p:spPr/>
        <p:txBody>
          <a:bodyPr/>
          <a:lstStyle/>
          <a:p>
            <a:pPr>
              <a:defRPr/>
            </a:pPr>
            <a:r>
              <a:rPr lang="en-US"/>
              <a:t>JSPM's RSCOE</a:t>
            </a:r>
          </a:p>
        </p:txBody>
      </p:sp>
      <p:sp>
        <p:nvSpPr>
          <p:cNvPr id="4" name="Slide Number Placeholder 3">
            <a:extLst>
              <a:ext uri="{FF2B5EF4-FFF2-40B4-BE49-F238E27FC236}">
                <a16:creationId xmlns:a16="http://schemas.microsoft.com/office/drawing/2014/main" id="{634CBC95-CA04-4284-96D5-7EFCB9E43C2C}"/>
              </a:ext>
            </a:extLst>
          </p:cNvPr>
          <p:cNvSpPr>
            <a:spLocks noGrp="1"/>
          </p:cNvSpPr>
          <p:nvPr>
            <p:ph type="sldNum" sz="quarter" idx="12"/>
          </p:nvPr>
        </p:nvSpPr>
        <p:spPr/>
        <p:txBody>
          <a:bodyPr/>
          <a:lstStyle/>
          <a:p>
            <a:fld id="{2D1DC3B8-BDCA-4DC8-8D85-2125965E6C03}" type="slidenum">
              <a:rPr lang="en-US" altLang="en-US" smtClean="0"/>
              <a:pPr/>
              <a:t>93</a:t>
            </a:fld>
            <a:endParaRPr lang="en-US" altLang="en-US"/>
          </a:p>
        </p:txBody>
      </p:sp>
      <p:pic>
        <p:nvPicPr>
          <p:cNvPr id="6" name="Picture 5">
            <a:extLst>
              <a:ext uri="{FF2B5EF4-FFF2-40B4-BE49-F238E27FC236}">
                <a16:creationId xmlns:a16="http://schemas.microsoft.com/office/drawing/2014/main" id="{2248DEEE-1787-44C2-8DDD-7582AE32B678}"/>
              </a:ext>
            </a:extLst>
          </p:cNvPr>
          <p:cNvPicPr>
            <a:picLocks noChangeAspect="1"/>
          </p:cNvPicPr>
          <p:nvPr/>
        </p:nvPicPr>
        <p:blipFill>
          <a:blip r:embed="rId2"/>
          <a:stretch>
            <a:fillRect/>
          </a:stretch>
        </p:blipFill>
        <p:spPr>
          <a:xfrm>
            <a:off x="285750" y="1414462"/>
            <a:ext cx="8572500" cy="4029075"/>
          </a:xfrm>
          <a:prstGeom prst="rect">
            <a:avLst/>
          </a:prstGeom>
        </p:spPr>
      </p:pic>
    </p:spTree>
    <p:extLst>
      <p:ext uri="{BB962C8B-B14F-4D97-AF65-F5344CB8AC3E}">
        <p14:creationId xmlns:p14="http://schemas.microsoft.com/office/powerpoint/2010/main" val="224958870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9100C8F5-ADF5-4AD5-8BC3-5F2492D12C20}"/>
              </a:ext>
            </a:extLst>
          </p:cNvPr>
          <p:cNvSpPr>
            <a:spLocks noGrp="1" noChangeArrowheads="1"/>
          </p:cNvSpPr>
          <p:nvPr>
            <p:ph type="title"/>
          </p:nvPr>
        </p:nvSpPr>
        <p:spPr/>
        <p:txBody>
          <a:bodyPr/>
          <a:lstStyle/>
          <a:p>
            <a:pPr algn="ctr" eaLnBrk="1" hangingPunct="1"/>
            <a:r>
              <a:rPr lang="en-US" altLang="zh-TW" dirty="0">
                <a:ea typeface="PMingLiU" panose="02020500000000000000" pitchFamily="18" charset="-120"/>
              </a:rPr>
              <a:t> The queue ADT </a:t>
            </a:r>
          </a:p>
        </p:txBody>
      </p:sp>
      <p:sp>
        <p:nvSpPr>
          <p:cNvPr id="2" name="Date Placeholder 1">
            <a:extLst>
              <a:ext uri="{FF2B5EF4-FFF2-40B4-BE49-F238E27FC236}">
                <a16:creationId xmlns:a16="http://schemas.microsoft.com/office/drawing/2014/main" id="{4D5C3589-E652-4C14-9EDD-2C52A724993B}"/>
              </a:ext>
            </a:extLst>
          </p:cNvPr>
          <p:cNvSpPr>
            <a:spLocks noGrp="1"/>
          </p:cNvSpPr>
          <p:nvPr>
            <p:ph type="dt" sz="half" idx="10"/>
          </p:nvPr>
        </p:nvSpPr>
        <p:spPr/>
        <p:txBody>
          <a:bodyPr/>
          <a:lstStyle/>
          <a:p>
            <a:pPr>
              <a:defRPr/>
            </a:pPr>
            <a:fld id="{EFAC0725-F8B0-4ED2-819F-66BC1108A238}" type="datetime1">
              <a:rPr lang="en-US" smtClean="0"/>
              <a:t>6/23/2021</a:t>
            </a:fld>
            <a:endParaRPr lang="en-US"/>
          </a:p>
        </p:txBody>
      </p:sp>
      <p:sp>
        <p:nvSpPr>
          <p:cNvPr id="3" name="Footer Placeholder 2">
            <a:extLst>
              <a:ext uri="{FF2B5EF4-FFF2-40B4-BE49-F238E27FC236}">
                <a16:creationId xmlns:a16="http://schemas.microsoft.com/office/drawing/2014/main" id="{475B7493-DB51-4EFF-B8CE-8F0CE9CFA919}"/>
              </a:ext>
            </a:extLst>
          </p:cNvPr>
          <p:cNvSpPr>
            <a:spLocks noGrp="1"/>
          </p:cNvSpPr>
          <p:nvPr>
            <p:ph type="ftr" sz="quarter" idx="11"/>
          </p:nvPr>
        </p:nvSpPr>
        <p:spPr/>
        <p:txBody>
          <a:bodyPr/>
          <a:lstStyle/>
          <a:p>
            <a:pPr>
              <a:defRPr/>
            </a:pPr>
            <a:r>
              <a:rPr lang="en-US"/>
              <a:t>JSPM's RSCOE</a:t>
            </a:r>
          </a:p>
        </p:txBody>
      </p:sp>
      <p:sp>
        <p:nvSpPr>
          <p:cNvPr id="4" name="Slide Number Placeholder 3">
            <a:extLst>
              <a:ext uri="{FF2B5EF4-FFF2-40B4-BE49-F238E27FC236}">
                <a16:creationId xmlns:a16="http://schemas.microsoft.com/office/drawing/2014/main" id="{634CBC95-CA04-4284-96D5-7EFCB9E43C2C}"/>
              </a:ext>
            </a:extLst>
          </p:cNvPr>
          <p:cNvSpPr>
            <a:spLocks noGrp="1"/>
          </p:cNvSpPr>
          <p:nvPr>
            <p:ph type="sldNum" sz="quarter" idx="12"/>
          </p:nvPr>
        </p:nvSpPr>
        <p:spPr/>
        <p:txBody>
          <a:bodyPr/>
          <a:lstStyle/>
          <a:p>
            <a:fld id="{2D1DC3B8-BDCA-4DC8-8D85-2125965E6C03}" type="slidenum">
              <a:rPr lang="en-US" altLang="en-US" smtClean="0"/>
              <a:pPr/>
              <a:t>94</a:t>
            </a:fld>
            <a:endParaRPr lang="en-US" altLang="en-US"/>
          </a:p>
        </p:txBody>
      </p:sp>
      <p:pic>
        <p:nvPicPr>
          <p:cNvPr id="7" name="Picture 6">
            <a:extLst>
              <a:ext uri="{FF2B5EF4-FFF2-40B4-BE49-F238E27FC236}">
                <a16:creationId xmlns:a16="http://schemas.microsoft.com/office/drawing/2014/main" id="{335A9E90-920F-4FD0-99E6-A5DA6EC63CB8}"/>
              </a:ext>
            </a:extLst>
          </p:cNvPr>
          <p:cNvPicPr>
            <a:picLocks noChangeAspect="1"/>
          </p:cNvPicPr>
          <p:nvPr/>
        </p:nvPicPr>
        <p:blipFill>
          <a:blip r:embed="rId2"/>
          <a:stretch>
            <a:fillRect/>
          </a:stretch>
        </p:blipFill>
        <p:spPr>
          <a:xfrm>
            <a:off x="314325" y="1788917"/>
            <a:ext cx="8515350" cy="4749996"/>
          </a:xfrm>
          <a:prstGeom prst="rect">
            <a:avLst/>
          </a:prstGeom>
        </p:spPr>
      </p:pic>
    </p:spTree>
    <p:extLst>
      <p:ext uri="{BB962C8B-B14F-4D97-AF65-F5344CB8AC3E}">
        <p14:creationId xmlns:p14="http://schemas.microsoft.com/office/powerpoint/2010/main" val="121142181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9100C8F5-ADF5-4AD5-8BC3-5F2492D12C20}"/>
              </a:ext>
            </a:extLst>
          </p:cNvPr>
          <p:cNvSpPr>
            <a:spLocks noGrp="1" noChangeArrowheads="1"/>
          </p:cNvSpPr>
          <p:nvPr>
            <p:ph type="title"/>
          </p:nvPr>
        </p:nvSpPr>
        <p:spPr/>
        <p:txBody>
          <a:bodyPr/>
          <a:lstStyle/>
          <a:p>
            <a:pPr algn="ctr" eaLnBrk="1" hangingPunct="1"/>
            <a:r>
              <a:rPr lang="en-US" altLang="zh-TW" dirty="0">
                <a:ea typeface="PMingLiU" panose="02020500000000000000" pitchFamily="18" charset="-120"/>
              </a:rPr>
              <a:t> The queue ADT </a:t>
            </a:r>
          </a:p>
        </p:txBody>
      </p:sp>
      <p:sp>
        <p:nvSpPr>
          <p:cNvPr id="2" name="Date Placeholder 1">
            <a:extLst>
              <a:ext uri="{FF2B5EF4-FFF2-40B4-BE49-F238E27FC236}">
                <a16:creationId xmlns:a16="http://schemas.microsoft.com/office/drawing/2014/main" id="{4D5C3589-E652-4C14-9EDD-2C52A724993B}"/>
              </a:ext>
            </a:extLst>
          </p:cNvPr>
          <p:cNvSpPr>
            <a:spLocks noGrp="1"/>
          </p:cNvSpPr>
          <p:nvPr>
            <p:ph type="dt" sz="half" idx="10"/>
          </p:nvPr>
        </p:nvSpPr>
        <p:spPr/>
        <p:txBody>
          <a:bodyPr/>
          <a:lstStyle/>
          <a:p>
            <a:pPr>
              <a:defRPr/>
            </a:pPr>
            <a:fld id="{EFAC0725-F8B0-4ED2-819F-66BC1108A238}" type="datetime1">
              <a:rPr lang="en-US" smtClean="0"/>
              <a:t>6/23/2021</a:t>
            </a:fld>
            <a:endParaRPr lang="en-US"/>
          </a:p>
        </p:txBody>
      </p:sp>
      <p:sp>
        <p:nvSpPr>
          <p:cNvPr id="3" name="Footer Placeholder 2">
            <a:extLst>
              <a:ext uri="{FF2B5EF4-FFF2-40B4-BE49-F238E27FC236}">
                <a16:creationId xmlns:a16="http://schemas.microsoft.com/office/drawing/2014/main" id="{475B7493-DB51-4EFF-B8CE-8F0CE9CFA919}"/>
              </a:ext>
            </a:extLst>
          </p:cNvPr>
          <p:cNvSpPr>
            <a:spLocks noGrp="1"/>
          </p:cNvSpPr>
          <p:nvPr>
            <p:ph type="ftr" sz="quarter" idx="11"/>
          </p:nvPr>
        </p:nvSpPr>
        <p:spPr/>
        <p:txBody>
          <a:bodyPr/>
          <a:lstStyle/>
          <a:p>
            <a:pPr>
              <a:defRPr/>
            </a:pPr>
            <a:r>
              <a:rPr lang="en-US"/>
              <a:t>JSPM's RSCOE</a:t>
            </a:r>
          </a:p>
        </p:txBody>
      </p:sp>
      <p:sp>
        <p:nvSpPr>
          <p:cNvPr id="4" name="Slide Number Placeholder 3">
            <a:extLst>
              <a:ext uri="{FF2B5EF4-FFF2-40B4-BE49-F238E27FC236}">
                <a16:creationId xmlns:a16="http://schemas.microsoft.com/office/drawing/2014/main" id="{634CBC95-CA04-4284-96D5-7EFCB9E43C2C}"/>
              </a:ext>
            </a:extLst>
          </p:cNvPr>
          <p:cNvSpPr>
            <a:spLocks noGrp="1"/>
          </p:cNvSpPr>
          <p:nvPr>
            <p:ph type="sldNum" sz="quarter" idx="12"/>
          </p:nvPr>
        </p:nvSpPr>
        <p:spPr/>
        <p:txBody>
          <a:bodyPr/>
          <a:lstStyle/>
          <a:p>
            <a:fld id="{2D1DC3B8-BDCA-4DC8-8D85-2125965E6C03}" type="slidenum">
              <a:rPr lang="en-US" altLang="en-US" smtClean="0"/>
              <a:pPr/>
              <a:t>95</a:t>
            </a:fld>
            <a:endParaRPr lang="en-US" altLang="en-US"/>
          </a:p>
        </p:txBody>
      </p:sp>
      <p:pic>
        <p:nvPicPr>
          <p:cNvPr id="6" name="Picture 5">
            <a:extLst>
              <a:ext uri="{FF2B5EF4-FFF2-40B4-BE49-F238E27FC236}">
                <a16:creationId xmlns:a16="http://schemas.microsoft.com/office/drawing/2014/main" id="{CA9792FA-7849-4AD0-8D23-8A97DFC76AB2}"/>
              </a:ext>
            </a:extLst>
          </p:cNvPr>
          <p:cNvPicPr>
            <a:picLocks noChangeAspect="1"/>
          </p:cNvPicPr>
          <p:nvPr/>
        </p:nvPicPr>
        <p:blipFill>
          <a:blip r:embed="rId2"/>
          <a:stretch>
            <a:fillRect/>
          </a:stretch>
        </p:blipFill>
        <p:spPr>
          <a:xfrm>
            <a:off x="727710" y="1447800"/>
            <a:ext cx="7772400" cy="5131436"/>
          </a:xfrm>
          <a:prstGeom prst="rect">
            <a:avLst/>
          </a:prstGeom>
        </p:spPr>
      </p:pic>
    </p:spTree>
    <p:extLst>
      <p:ext uri="{BB962C8B-B14F-4D97-AF65-F5344CB8AC3E}">
        <p14:creationId xmlns:p14="http://schemas.microsoft.com/office/powerpoint/2010/main" val="363082999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9100C8F5-ADF5-4AD5-8BC3-5F2492D12C20}"/>
              </a:ext>
            </a:extLst>
          </p:cNvPr>
          <p:cNvSpPr>
            <a:spLocks noGrp="1" noChangeArrowheads="1"/>
          </p:cNvSpPr>
          <p:nvPr>
            <p:ph type="title"/>
          </p:nvPr>
        </p:nvSpPr>
        <p:spPr/>
        <p:txBody>
          <a:bodyPr/>
          <a:lstStyle/>
          <a:p>
            <a:pPr algn="ctr" eaLnBrk="1" hangingPunct="1"/>
            <a:r>
              <a:rPr lang="en-US" altLang="zh-TW" dirty="0">
                <a:ea typeface="PMingLiU" panose="02020500000000000000" pitchFamily="18" charset="-120"/>
              </a:rPr>
              <a:t> The queue ADT </a:t>
            </a:r>
          </a:p>
        </p:txBody>
      </p:sp>
      <p:sp>
        <p:nvSpPr>
          <p:cNvPr id="2" name="Date Placeholder 1">
            <a:extLst>
              <a:ext uri="{FF2B5EF4-FFF2-40B4-BE49-F238E27FC236}">
                <a16:creationId xmlns:a16="http://schemas.microsoft.com/office/drawing/2014/main" id="{4D5C3589-E652-4C14-9EDD-2C52A724993B}"/>
              </a:ext>
            </a:extLst>
          </p:cNvPr>
          <p:cNvSpPr>
            <a:spLocks noGrp="1"/>
          </p:cNvSpPr>
          <p:nvPr>
            <p:ph type="dt" sz="half" idx="10"/>
          </p:nvPr>
        </p:nvSpPr>
        <p:spPr/>
        <p:txBody>
          <a:bodyPr/>
          <a:lstStyle/>
          <a:p>
            <a:pPr>
              <a:defRPr/>
            </a:pPr>
            <a:fld id="{EFAC0725-F8B0-4ED2-819F-66BC1108A238}" type="datetime1">
              <a:rPr lang="en-US" smtClean="0"/>
              <a:t>6/23/2021</a:t>
            </a:fld>
            <a:endParaRPr lang="en-US"/>
          </a:p>
        </p:txBody>
      </p:sp>
      <p:sp>
        <p:nvSpPr>
          <p:cNvPr id="3" name="Footer Placeholder 2">
            <a:extLst>
              <a:ext uri="{FF2B5EF4-FFF2-40B4-BE49-F238E27FC236}">
                <a16:creationId xmlns:a16="http://schemas.microsoft.com/office/drawing/2014/main" id="{475B7493-DB51-4EFF-B8CE-8F0CE9CFA919}"/>
              </a:ext>
            </a:extLst>
          </p:cNvPr>
          <p:cNvSpPr>
            <a:spLocks noGrp="1"/>
          </p:cNvSpPr>
          <p:nvPr>
            <p:ph type="ftr" sz="quarter" idx="11"/>
          </p:nvPr>
        </p:nvSpPr>
        <p:spPr/>
        <p:txBody>
          <a:bodyPr/>
          <a:lstStyle/>
          <a:p>
            <a:pPr>
              <a:defRPr/>
            </a:pPr>
            <a:r>
              <a:rPr lang="en-US"/>
              <a:t>JSPM's RSCOE</a:t>
            </a:r>
          </a:p>
        </p:txBody>
      </p:sp>
      <p:sp>
        <p:nvSpPr>
          <p:cNvPr id="4" name="Slide Number Placeholder 3">
            <a:extLst>
              <a:ext uri="{FF2B5EF4-FFF2-40B4-BE49-F238E27FC236}">
                <a16:creationId xmlns:a16="http://schemas.microsoft.com/office/drawing/2014/main" id="{634CBC95-CA04-4284-96D5-7EFCB9E43C2C}"/>
              </a:ext>
            </a:extLst>
          </p:cNvPr>
          <p:cNvSpPr>
            <a:spLocks noGrp="1"/>
          </p:cNvSpPr>
          <p:nvPr>
            <p:ph type="sldNum" sz="quarter" idx="12"/>
          </p:nvPr>
        </p:nvSpPr>
        <p:spPr/>
        <p:txBody>
          <a:bodyPr/>
          <a:lstStyle/>
          <a:p>
            <a:fld id="{2D1DC3B8-BDCA-4DC8-8D85-2125965E6C03}" type="slidenum">
              <a:rPr lang="en-US" altLang="en-US" smtClean="0"/>
              <a:pPr/>
              <a:t>96</a:t>
            </a:fld>
            <a:endParaRPr lang="en-US" altLang="en-US"/>
          </a:p>
        </p:txBody>
      </p:sp>
      <p:sp>
        <p:nvSpPr>
          <p:cNvPr id="5" name="TextBox 4">
            <a:extLst>
              <a:ext uri="{FF2B5EF4-FFF2-40B4-BE49-F238E27FC236}">
                <a16:creationId xmlns:a16="http://schemas.microsoft.com/office/drawing/2014/main" id="{DD9BCCA7-1483-4D83-BA74-5D3A33FC1D3F}"/>
              </a:ext>
            </a:extLst>
          </p:cNvPr>
          <p:cNvSpPr txBox="1"/>
          <p:nvPr/>
        </p:nvSpPr>
        <p:spPr>
          <a:xfrm>
            <a:off x="1981200" y="2798189"/>
            <a:ext cx="4876800" cy="584775"/>
          </a:xfrm>
          <a:prstGeom prst="rect">
            <a:avLst/>
          </a:prstGeom>
          <a:noFill/>
        </p:spPr>
        <p:txBody>
          <a:bodyPr wrap="square" rtlCol="0">
            <a:spAutoFit/>
          </a:bodyPr>
          <a:lstStyle/>
          <a:p>
            <a:r>
              <a:rPr lang="en-IN" sz="3200" dirty="0"/>
              <a:t>Queue Program</a:t>
            </a:r>
          </a:p>
        </p:txBody>
      </p:sp>
    </p:spTree>
    <p:extLst>
      <p:ext uri="{BB962C8B-B14F-4D97-AF65-F5344CB8AC3E}">
        <p14:creationId xmlns:p14="http://schemas.microsoft.com/office/powerpoint/2010/main" val="422182951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1">
            <a:extLst>
              <a:ext uri="{FF2B5EF4-FFF2-40B4-BE49-F238E27FC236}">
                <a16:creationId xmlns:a16="http://schemas.microsoft.com/office/drawing/2014/main" id="{43C855A2-0A42-4DA4-AE90-F5629C1DED60}"/>
              </a:ext>
            </a:extLst>
          </p:cNvPr>
          <p:cNvSpPr>
            <a:spLocks noChangeArrowheads="1"/>
          </p:cNvSpPr>
          <p:nvPr/>
        </p:nvSpPr>
        <p:spPr bwMode="auto">
          <a:xfrm>
            <a:off x="0" y="0"/>
            <a:ext cx="9144000" cy="698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r>
              <a:rPr lang="en-US" altLang="en-US" sz="2800" b="1">
                <a:solidFill>
                  <a:srgbClr val="C00000"/>
                </a:solidFill>
                <a:latin typeface="Times New Roman" panose="02020603050405020304" pitchFamily="18" charset="0"/>
                <a:ea typeface="Calibri" panose="020F0502020204030204" pitchFamily="34" charset="0"/>
                <a:cs typeface="Times New Roman" panose="02020603050405020304" pitchFamily="18" charset="0"/>
              </a:rPr>
              <a:t>Various Representation of Linear Data Structure</a:t>
            </a:r>
            <a:endParaRPr lang="en-US" altLang="en-US" sz="2800">
              <a:solidFill>
                <a:srgbClr val="C00000"/>
              </a:solidFill>
              <a:latin typeface="Times New Roman" panose="02020603050405020304" pitchFamily="18" charset="0"/>
              <a:ea typeface="Calibri" panose="020F0502020204030204" pitchFamily="34" charset="0"/>
              <a:cs typeface="Times New Roman" panose="02020603050405020304" pitchFamily="18" charset="0"/>
            </a:endParaRPr>
          </a:p>
          <a:p>
            <a:r>
              <a:rPr lang="en-US" altLang="en-US" sz="2800">
                <a:latin typeface="Times New Roman" panose="02020603050405020304" pitchFamily="18" charset="0"/>
                <a:ea typeface="Calibri" panose="020F0502020204030204" pitchFamily="34" charset="0"/>
                <a:cs typeface="Times New Roman" panose="02020603050405020304" pitchFamily="18" charset="0"/>
              </a:rPr>
              <a:t>There are two ways to represent a linear data structure in memory, </a:t>
            </a:r>
          </a:p>
          <a:p>
            <a:pPr>
              <a:buFontTx/>
              <a:buChar char="•"/>
            </a:pPr>
            <a:r>
              <a:rPr lang="en-US" altLang="en-US" sz="2800">
                <a:solidFill>
                  <a:srgbClr val="C00000"/>
                </a:solidFill>
                <a:latin typeface="Times New Roman" panose="02020603050405020304" pitchFamily="18" charset="0"/>
                <a:ea typeface="Calibri" panose="020F0502020204030204" pitchFamily="34" charset="0"/>
                <a:cs typeface="Times New Roman" panose="02020603050405020304" pitchFamily="18" charset="0"/>
              </a:rPr>
              <a:t>Static memory allocation</a:t>
            </a:r>
          </a:p>
          <a:p>
            <a:pPr>
              <a:buFontTx/>
              <a:buChar char="•"/>
            </a:pPr>
            <a:r>
              <a:rPr lang="en-US" altLang="en-US" sz="2800">
                <a:solidFill>
                  <a:srgbClr val="C00000"/>
                </a:solidFill>
                <a:latin typeface="Times New Roman" panose="02020603050405020304" pitchFamily="18" charset="0"/>
                <a:ea typeface="Calibri" panose="020F0502020204030204" pitchFamily="34" charset="0"/>
                <a:cs typeface="Times New Roman" panose="02020603050405020304" pitchFamily="18" charset="0"/>
              </a:rPr>
              <a:t>Dynamic memory allocation</a:t>
            </a:r>
          </a:p>
          <a:p>
            <a:r>
              <a:rPr lang="en-US" altLang="en-US" sz="2800" b="1">
                <a:latin typeface="Times New Roman" panose="02020603050405020304" pitchFamily="18" charset="0"/>
                <a:ea typeface="Calibri" panose="020F0502020204030204" pitchFamily="34" charset="0"/>
                <a:cs typeface="Times New Roman" panose="02020603050405020304" pitchFamily="18" charset="0"/>
              </a:rPr>
              <a:t>Static memory allocation-</a:t>
            </a:r>
            <a:r>
              <a:rPr lang="en-US" altLang="en-US" sz="2800">
                <a:latin typeface="Times New Roman" panose="02020603050405020304" pitchFamily="18" charset="0"/>
                <a:ea typeface="Calibri" panose="020F0502020204030204" pitchFamily="34" charset="0"/>
                <a:cs typeface="Times New Roman" panose="02020603050405020304" pitchFamily="18" charset="0"/>
              </a:rPr>
              <a:t> In Static data structure the size of the structure is fixed. The content of the data structure can be modified but without changing the memory space allocated to it.</a:t>
            </a:r>
            <a:endParaRPr lang="en-US" altLang="en-US" sz="2800">
              <a:latin typeface="Times New Roman" panose="02020603050405020304" pitchFamily="18" charset="0"/>
              <a:cs typeface="Times New Roman" panose="02020603050405020304" pitchFamily="18" charset="0"/>
            </a:endParaRPr>
          </a:p>
          <a:p>
            <a:r>
              <a:rPr lang="en-US" altLang="en-US" sz="2800">
                <a:latin typeface="Times New Roman" panose="02020603050405020304" pitchFamily="18" charset="0"/>
                <a:cs typeface="Calibri" panose="020F0502020204030204" pitchFamily="34" charset="0"/>
              </a:rPr>
              <a:t>Example of Static Data Structures: </a:t>
            </a:r>
            <a:r>
              <a:rPr lang="en-US" altLang="en-US" sz="2800">
                <a:latin typeface="Times New Roman" panose="02020603050405020304" pitchFamily="18" charset="0"/>
                <a:cs typeface="Calibri" panose="020F0502020204030204" pitchFamily="34" charset="0"/>
                <a:hlinkClick r:id="rId2"/>
              </a:rPr>
              <a:t>Array</a:t>
            </a:r>
            <a:endParaRPr lang="en-US" altLang="en-US" sz="2800">
              <a:latin typeface="Times New Roman" panose="02020603050405020304" pitchFamily="18" charset="0"/>
              <a:cs typeface="Times New Roman" panose="02020603050405020304" pitchFamily="18" charset="0"/>
            </a:endParaRPr>
          </a:p>
          <a:p>
            <a:r>
              <a:rPr lang="en-US" altLang="en-US" sz="2800" b="1">
                <a:latin typeface="Times New Roman" panose="02020603050405020304" pitchFamily="18" charset="0"/>
                <a:cs typeface="Times New Roman" panose="02020603050405020304" pitchFamily="18" charset="0"/>
              </a:rPr>
              <a:t>Dynamic memory allocation-</a:t>
            </a:r>
            <a:endParaRPr lang="en-US" altLang="en-US" sz="2800">
              <a:latin typeface="Times New Roman" panose="02020603050405020304" pitchFamily="18" charset="0"/>
              <a:cs typeface="Times New Roman" panose="02020603050405020304" pitchFamily="18" charset="0"/>
            </a:endParaRPr>
          </a:p>
          <a:p>
            <a:r>
              <a:rPr lang="en-US" altLang="en-US" sz="2800">
                <a:latin typeface="Times New Roman" panose="02020603050405020304" pitchFamily="18" charset="0"/>
                <a:cs typeface="Calibri" panose="020F0502020204030204" pitchFamily="34" charset="0"/>
              </a:rPr>
              <a:t>In Dynamic data structure the size of the structure in not fixed and can be modified during the operations performed on it. Dynamic data structures are designed to facilitate change of data structures in the run time.</a:t>
            </a:r>
            <a:endParaRPr lang="en-US" altLang="en-US" sz="2800">
              <a:latin typeface="Times New Roman" panose="02020603050405020304" pitchFamily="18" charset="0"/>
              <a:cs typeface="Times New Roman" panose="02020603050405020304" pitchFamily="18" charset="0"/>
            </a:endParaRPr>
          </a:p>
          <a:p>
            <a:r>
              <a:rPr lang="en-US" altLang="en-US" sz="2800">
                <a:latin typeface="Times New Roman" panose="02020603050405020304" pitchFamily="18" charset="0"/>
                <a:cs typeface="Calibri" panose="020F0502020204030204" pitchFamily="34" charset="0"/>
              </a:rPr>
              <a:t>Example of Dynamic Data Structures: </a:t>
            </a:r>
            <a:r>
              <a:rPr lang="en-US" altLang="en-US" sz="2800">
                <a:latin typeface="Times New Roman" panose="02020603050405020304" pitchFamily="18" charset="0"/>
                <a:cs typeface="Calibri" panose="020F0502020204030204" pitchFamily="34" charset="0"/>
                <a:hlinkClick r:id="rId3"/>
              </a:rPr>
              <a:t>Linked List</a:t>
            </a:r>
            <a:endParaRPr lang="en-US" altLang="en-US" sz="280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B0A5D547-7AA7-43F9-BAE5-ED1F99A67BB3}"/>
              </a:ext>
            </a:extLst>
          </p:cNvPr>
          <p:cNvSpPr>
            <a:spLocks noGrp="1"/>
          </p:cNvSpPr>
          <p:nvPr>
            <p:ph type="dt" sz="half" idx="10"/>
          </p:nvPr>
        </p:nvSpPr>
        <p:spPr/>
        <p:txBody>
          <a:bodyPr/>
          <a:lstStyle/>
          <a:p>
            <a:pPr>
              <a:defRPr/>
            </a:pPr>
            <a:fld id="{FC85AAFB-D80B-4538-B83A-701852FD7F31}" type="datetime1">
              <a:rPr lang="en-US" smtClean="0"/>
              <a:t>6/23/2021</a:t>
            </a:fld>
            <a:endParaRPr lang="en-US"/>
          </a:p>
        </p:txBody>
      </p:sp>
      <p:sp>
        <p:nvSpPr>
          <p:cNvPr id="3" name="Footer Placeholder 2">
            <a:extLst>
              <a:ext uri="{FF2B5EF4-FFF2-40B4-BE49-F238E27FC236}">
                <a16:creationId xmlns:a16="http://schemas.microsoft.com/office/drawing/2014/main" id="{8C189157-7A4E-4682-A578-60F34821BC36}"/>
              </a:ext>
            </a:extLst>
          </p:cNvPr>
          <p:cNvSpPr>
            <a:spLocks noGrp="1"/>
          </p:cNvSpPr>
          <p:nvPr>
            <p:ph type="ftr" sz="quarter" idx="11"/>
          </p:nvPr>
        </p:nvSpPr>
        <p:spPr/>
        <p:txBody>
          <a:bodyPr/>
          <a:lstStyle/>
          <a:p>
            <a:pPr>
              <a:defRPr/>
            </a:pPr>
            <a:r>
              <a:rPr lang="en-US"/>
              <a:t>JSPM's RSCOE</a:t>
            </a:r>
          </a:p>
        </p:txBody>
      </p:sp>
      <p:sp>
        <p:nvSpPr>
          <p:cNvPr id="4" name="Slide Number Placeholder 3">
            <a:extLst>
              <a:ext uri="{FF2B5EF4-FFF2-40B4-BE49-F238E27FC236}">
                <a16:creationId xmlns:a16="http://schemas.microsoft.com/office/drawing/2014/main" id="{C9DEEE82-0041-4681-B521-E618C4F4DEEC}"/>
              </a:ext>
            </a:extLst>
          </p:cNvPr>
          <p:cNvSpPr>
            <a:spLocks noGrp="1"/>
          </p:cNvSpPr>
          <p:nvPr>
            <p:ph type="sldNum" sz="quarter" idx="12"/>
          </p:nvPr>
        </p:nvSpPr>
        <p:spPr/>
        <p:txBody>
          <a:bodyPr/>
          <a:lstStyle/>
          <a:p>
            <a:fld id="{379BDE19-AE3E-42C7-9BFC-868CA3221DE1}" type="slidenum">
              <a:rPr lang="en-US" altLang="en-US" smtClean="0"/>
              <a:pPr/>
              <a:t>97</a:t>
            </a:fld>
            <a:endParaRPr lang="en-US" altLang="en-US"/>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018" name="Picture 1">
            <a:extLst>
              <a:ext uri="{FF2B5EF4-FFF2-40B4-BE49-F238E27FC236}">
                <a16:creationId xmlns:a16="http://schemas.microsoft.com/office/drawing/2014/main" id="{35D46D6F-5798-4E27-BE6E-65CD302531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 y="914400"/>
            <a:ext cx="912495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a:extLst>
              <a:ext uri="{FF2B5EF4-FFF2-40B4-BE49-F238E27FC236}">
                <a16:creationId xmlns:a16="http://schemas.microsoft.com/office/drawing/2014/main" id="{8A738F3C-4550-4FE5-A5DC-E054349FC5C0}"/>
              </a:ext>
            </a:extLst>
          </p:cNvPr>
          <p:cNvSpPr>
            <a:spLocks noGrp="1"/>
          </p:cNvSpPr>
          <p:nvPr>
            <p:ph type="dt" sz="half" idx="10"/>
          </p:nvPr>
        </p:nvSpPr>
        <p:spPr/>
        <p:txBody>
          <a:bodyPr/>
          <a:lstStyle/>
          <a:p>
            <a:pPr>
              <a:defRPr/>
            </a:pPr>
            <a:fld id="{5AF5AC36-E242-456F-AE82-B9CF55B01749}" type="datetime1">
              <a:rPr lang="en-US" smtClean="0"/>
              <a:t>6/23/2021</a:t>
            </a:fld>
            <a:endParaRPr lang="en-US"/>
          </a:p>
        </p:txBody>
      </p:sp>
      <p:sp>
        <p:nvSpPr>
          <p:cNvPr id="3" name="Footer Placeholder 2">
            <a:extLst>
              <a:ext uri="{FF2B5EF4-FFF2-40B4-BE49-F238E27FC236}">
                <a16:creationId xmlns:a16="http://schemas.microsoft.com/office/drawing/2014/main" id="{0EAF25B8-9A79-4563-86FC-22BAB774ABDF}"/>
              </a:ext>
            </a:extLst>
          </p:cNvPr>
          <p:cNvSpPr>
            <a:spLocks noGrp="1"/>
          </p:cNvSpPr>
          <p:nvPr>
            <p:ph type="ftr" sz="quarter" idx="11"/>
          </p:nvPr>
        </p:nvSpPr>
        <p:spPr/>
        <p:txBody>
          <a:bodyPr/>
          <a:lstStyle/>
          <a:p>
            <a:pPr>
              <a:defRPr/>
            </a:pPr>
            <a:r>
              <a:rPr lang="en-US"/>
              <a:t>JSPM's RSCOE</a:t>
            </a:r>
          </a:p>
        </p:txBody>
      </p:sp>
      <p:sp>
        <p:nvSpPr>
          <p:cNvPr id="4" name="Slide Number Placeholder 3">
            <a:extLst>
              <a:ext uri="{FF2B5EF4-FFF2-40B4-BE49-F238E27FC236}">
                <a16:creationId xmlns:a16="http://schemas.microsoft.com/office/drawing/2014/main" id="{050799A1-19E1-4EC2-9D90-96D367D54F71}"/>
              </a:ext>
            </a:extLst>
          </p:cNvPr>
          <p:cNvSpPr>
            <a:spLocks noGrp="1"/>
          </p:cNvSpPr>
          <p:nvPr>
            <p:ph type="sldNum" sz="quarter" idx="12"/>
          </p:nvPr>
        </p:nvSpPr>
        <p:spPr/>
        <p:txBody>
          <a:bodyPr/>
          <a:lstStyle/>
          <a:p>
            <a:fld id="{379BDE19-AE3E-42C7-9BFC-868CA3221DE1}" type="slidenum">
              <a:rPr lang="en-US" altLang="en-US" smtClean="0"/>
              <a:pPr/>
              <a:t>98</a:t>
            </a:fld>
            <a:endParaRPr lang="en-US" altLang="en-US"/>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
            <a:extLst>
              <a:ext uri="{FF2B5EF4-FFF2-40B4-BE49-F238E27FC236}">
                <a16:creationId xmlns:a16="http://schemas.microsoft.com/office/drawing/2014/main" id="{E13666E4-3564-4D46-BA1F-1B505D772EA6}"/>
              </a:ext>
            </a:extLst>
          </p:cNvPr>
          <p:cNvSpPr>
            <a:spLocks noChangeArrowheads="1"/>
          </p:cNvSpPr>
          <p:nvPr/>
        </p:nvSpPr>
        <p:spPr bwMode="auto">
          <a:xfrm>
            <a:off x="0" y="0"/>
            <a:ext cx="9144000" cy="698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just" eaLnBrk="1" hangingPunct="1"/>
            <a:r>
              <a:rPr lang="en-US" altLang="en-US" sz="2800" b="1">
                <a:solidFill>
                  <a:srgbClr val="0070C0"/>
                </a:solidFill>
                <a:latin typeface="Times New Roman" panose="02020603050405020304" pitchFamily="18" charset="0"/>
                <a:ea typeface="Calibri" panose="020F0502020204030204" pitchFamily="34" charset="0"/>
                <a:cs typeface="Times New Roman" panose="02020603050405020304" pitchFamily="18" charset="0"/>
              </a:rPr>
              <a:t>Operations on linear data Structure</a:t>
            </a:r>
            <a:endParaRPr lang="en-US" altLang="en-US" sz="2800">
              <a:solidFill>
                <a:srgbClr val="0070C0"/>
              </a:solidFill>
              <a:latin typeface="Arial" panose="020B0604020202020204" pitchFamily="34" charset="0"/>
              <a:ea typeface="Calibri" panose="020F0502020204030204" pitchFamily="34" charset="0"/>
              <a:cs typeface="Arial" panose="020B0604020202020204" pitchFamily="34" charset="0"/>
            </a:endParaRPr>
          </a:p>
          <a:p>
            <a:r>
              <a:rPr lang="en-US" altLang="en-US" sz="2800">
                <a:latin typeface="Times New Roman" panose="02020603050405020304" pitchFamily="18" charset="0"/>
                <a:ea typeface="Calibri" panose="020F0502020204030204" pitchFamily="34" charset="0"/>
                <a:cs typeface="Times New Roman" panose="02020603050405020304" pitchFamily="18" charset="0"/>
              </a:rPr>
              <a:t>The basic operations that are performed on data structures are as follows:</a:t>
            </a:r>
            <a:br>
              <a:rPr lang="en-US" altLang="en-US" sz="2800">
                <a:latin typeface="Times New Roman" panose="02020603050405020304" pitchFamily="18" charset="0"/>
                <a:ea typeface="Calibri" panose="020F0502020204030204" pitchFamily="34" charset="0"/>
                <a:cs typeface="Times New Roman" panose="02020603050405020304" pitchFamily="18" charset="0"/>
              </a:rPr>
            </a:br>
            <a:r>
              <a:rPr lang="en-US" altLang="en-US" sz="2800" b="1">
                <a:latin typeface="Times New Roman" panose="02020603050405020304" pitchFamily="18" charset="0"/>
                <a:ea typeface="Calibri" panose="020F0502020204030204" pitchFamily="34" charset="0"/>
                <a:cs typeface="Times New Roman" panose="02020603050405020304" pitchFamily="18" charset="0"/>
              </a:rPr>
              <a:t>Insertion:</a:t>
            </a:r>
            <a:r>
              <a:rPr lang="en-US" altLang="en-US" sz="2800">
                <a:latin typeface="Times New Roman" panose="02020603050405020304" pitchFamily="18" charset="0"/>
                <a:ea typeface="Calibri" panose="020F0502020204030204" pitchFamily="34" charset="0"/>
                <a:cs typeface="Times New Roman" panose="02020603050405020304" pitchFamily="18" charset="0"/>
              </a:rPr>
              <a:t> Insertion means addition of a new data element in a data structure.</a:t>
            </a:r>
            <a:br>
              <a:rPr lang="en-US" altLang="en-US" sz="2800">
                <a:latin typeface="Times New Roman" panose="02020603050405020304" pitchFamily="18" charset="0"/>
                <a:ea typeface="Calibri" panose="020F0502020204030204" pitchFamily="34" charset="0"/>
                <a:cs typeface="Times New Roman" panose="02020603050405020304" pitchFamily="18" charset="0"/>
              </a:rPr>
            </a:br>
            <a:r>
              <a:rPr lang="en-US" altLang="en-US" sz="2800" b="1">
                <a:solidFill>
                  <a:srgbClr val="0070C0"/>
                </a:solidFill>
                <a:latin typeface="Times New Roman" panose="02020603050405020304" pitchFamily="18" charset="0"/>
                <a:ea typeface="Calibri" panose="020F0502020204030204" pitchFamily="34" charset="0"/>
                <a:cs typeface="Times New Roman" panose="02020603050405020304" pitchFamily="18" charset="0"/>
              </a:rPr>
              <a:t>Deletion:</a:t>
            </a:r>
            <a:r>
              <a:rPr lang="en-US" altLang="en-US" sz="2800">
                <a:solidFill>
                  <a:srgbClr val="0070C0"/>
                </a:solidFill>
                <a:latin typeface="Times New Roman" panose="02020603050405020304" pitchFamily="18" charset="0"/>
                <a:ea typeface="Calibri" panose="020F0502020204030204" pitchFamily="34" charset="0"/>
                <a:cs typeface="Times New Roman" panose="02020603050405020304" pitchFamily="18" charset="0"/>
              </a:rPr>
              <a:t> Deletion means removal of a data element from a data structure if it is found.</a:t>
            </a:r>
            <a:br>
              <a:rPr lang="en-US" altLang="en-US" sz="2800">
                <a:latin typeface="Times New Roman" panose="02020603050405020304" pitchFamily="18" charset="0"/>
                <a:ea typeface="Calibri" panose="020F0502020204030204" pitchFamily="34" charset="0"/>
                <a:cs typeface="Times New Roman" panose="02020603050405020304" pitchFamily="18" charset="0"/>
              </a:rPr>
            </a:br>
            <a:r>
              <a:rPr lang="en-US" altLang="en-US" sz="2800" b="1">
                <a:latin typeface="Times New Roman" panose="02020603050405020304" pitchFamily="18" charset="0"/>
                <a:ea typeface="Calibri" panose="020F0502020204030204" pitchFamily="34" charset="0"/>
                <a:cs typeface="Times New Roman" panose="02020603050405020304" pitchFamily="18" charset="0"/>
              </a:rPr>
              <a:t>Searching:</a:t>
            </a:r>
            <a:r>
              <a:rPr lang="en-US" altLang="en-US" sz="2800">
                <a:latin typeface="Times New Roman" panose="02020603050405020304" pitchFamily="18" charset="0"/>
                <a:ea typeface="Calibri" panose="020F0502020204030204" pitchFamily="34" charset="0"/>
                <a:cs typeface="Times New Roman" panose="02020603050405020304" pitchFamily="18" charset="0"/>
              </a:rPr>
              <a:t> Searching involves searching for the specified data element in a data structure.</a:t>
            </a:r>
            <a:br>
              <a:rPr lang="en-US" altLang="en-US" sz="2800">
                <a:latin typeface="Times New Roman" panose="02020603050405020304" pitchFamily="18" charset="0"/>
                <a:ea typeface="Calibri" panose="020F0502020204030204" pitchFamily="34" charset="0"/>
                <a:cs typeface="Times New Roman" panose="02020603050405020304" pitchFamily="18" charset="0"/>
              </a:rPr>
            </a:br>
            <a:r>
              <a:rPr lang="en-US" altLang="en-US" sz="2800" b="1">
                <a:solidFill>
                  <a:srgbClr val="0070C0"/>
                </a:solidFill>
                <a:latin typeface="Times New Roman" panose="02020603050405020304" pitchFamily="18" charset="0"/>
                <a:ea typeface="Calibri" panose="020F0502020204030204" pitchFamily="34" charset="0"/>
                <a:cs typeface="Times New Roman" panose="02020603050405020304" pitchFamily="18" charset="0"/>
              </a:rPr>
              <a:t>Traversal:</a:t>
            </a:r>
            <a:r>
              <a:rPr lang="en-US" altLang="en-US" sz="2800">
                <a:solidFill>
                  <a:srgbClr val="0070C0"/>
                </a:solidFill>
                <a:latin typeface="Times New Roman" panose="02020603050405020304" pitchFamily="18" charset="0"/>
                <a:ea typeface="Calibri" panose="020F0502020204030204" pitchFamily="34" charset="0"/>
                <a:cs typeface="Times New Roman" panose="02020603050405020304" pitchFamily="18" charset="0"/>
              </a:rPr>
              <a:t> Traversal of a data structure means processing all the data elements present in it.</a:t>
            </a:r>
            <a:br>
              <a:rPr lang="en-US" altLang="en-US" sz="2800">
                <a:latin typeface="Times New Roman" panose="02020603050405020304" pitchFamily="18" charset="0"/>
                <a:ea typeface="Calibri" panose="020F0502020204030204" pitchFamily="34" charset="0"/>
                <a:cs typeface="Times New Roman" panose="02020603050405020304" pitchFamily="18" charset="0"/>
              </a:rPr>
            </a:br>
            <a:r>
              <a:rPr lang="en-US" altLang="en-US" sz="2800" b="1">
                <a:latin typeface="Times New Roman" panose="02020603050405020304" pitchFamily="18" charset="0"/>
                <a:ea typeface="Calibri" panose="020F0502020204030204" pitchFamily="34" charset="0"/>
                <a:cs typeface="Times New Roman" panose="02020603050405020304" pitchFamily="18" charset="0"/>
              </a:rPr>
              <a:t>Sorting:</a:t>
            </a:r>
            <a:r>
              <a:rPr lang="en-US" altLang="en-US" sz="2800">
                <a:latin typeface="Times New Roman" panose="02020603050405020304" pitchFamily="18" charset="0"/>
                <a:ea typeface="Calibri" panose="020F0502020204030204" pitchFamily="34" charset="0"/>
                <a:cs typeface="Times New Roman" panose="02020603050405020304" pitchFamily="18" charset="0"/>
              </a:rPr>
              <a:t> Arranging data elements of a data structure in a specified order is called sorting.</a:t>
            </a:r>
            <a:br>
              <a:rPr lang="en-US" altLang="en-US" sz="2800">
                <a:latin typeface="Times New Roman" panose="02020603050405020304" pitchFamily="18" charset="0"/>
                <a:ea typeface="Calibri" panose="020F0502020204030204" pitchFamily="34" charset="0"/>
                <a:cs typeface="Times New Roman" panose="02020603050405020304" pitchFamily="18" charset="0"/>
              </a:rPr>
            </a:br>
            <a:r>
              <a:rPr lang="en-US" altLang="en-US" sz="2800" b="1">
                <a:solidFill>
                  <a:srgbClr val="0070C0"/>
                </a:solidFill>
                <a:latin typeface="Times New Roman" panose="02020603050405020304" pitchFamily="18" charset="0"/>
                <a:ea typeface="Calibri" panose="020F0502020204030204" pitchFamily="34" charset="0"/>
                <a:cs typeface="Times New Roman" panose="02020603050405020304" pitchFamily="18" charset="0"/>
              </a:rPr>
              <a:t>Merging:</a:t>
            </a:r>
            <a:r>
              <a:rPr lang="en-US" altLang="en-US" sz="2800">
                <a:solidFill>
                  <a:srgbClr val="0070C0"/>
                </a:solidFill>
                <a:latin typeface="Times New Roman" panose="02020603050405020304" pitchFamily="18" charset="0"/>
                <a:ea typeface="Calibri" panose="020F0502020204030204" pitchFamily="34" charset="0"/>
                <a:cs typeface="Times New Roman" panose="02020603050405020304" pitchFamily="18" charset="0"/>
              </a:rPr>
              <a:t> Combining elements of two similar data structures to form a new data structure of the same type, is called merging.</a:t>
            </a:r>
            <a:endParaRPr lang="en-US" altLang="en-US" sz="2800">
              <a:solidFill>
                <a:srgbClr val="0070C0"/>
              </a:solidFill>
              <a:latin typeface="Arial" panose="020B0604020202020204" pitchFamily="34" charset="0"/>
              <a:cs typeface="Arial" panose="020B0604020202020204" pitchFamily="34" charset="0"/>
            </a:endParaRPr>
          </a:p>
        </p:txBody>
      </p:sp>
      <p:sp>
        <p:nvSpPr>
          <p:cNvPr id="2" name="Date Placeholder 1">
            <a:extLst>
              <a:ext uri="{FF2B5EF4-FFF2-40B4-BE49-F238E27FC236}">
                <a16:creationId xmlns:a16="http://schemas.microsoft.com/office/drawing/2014/main" id="{17428410-FFC8-41C2-9D93-678D7C92DD4E}"/>
              </a:ext>
            </a:extLst>
          </p:cNvPr>
          <p:cNvSpPr>
            <a:spLocks noGrp="1"/>
          </p:cNvSpPr>
          <p:nvPr>
            <p:ph type="dt" sz="half" idx="10"/>
          </p:nvPr>
        </p:nvSpPr>
        <p:spPr/>
        <p:txBody>
          <a:bodyPr/>
          <a:lstStyle/>
          <a:p>
            <a:pPr>
              <a:defRPr/>
            </a:pPr>
            <a:fld id="{D4964969-C112-4C94-A6BC-1BD58A6A8017}" type="datetime1">
              <a:rPr lang="en-US" smtClean="0"/>
              <a:t>6/23/2021</a:t>
            </a:fld>
            <a:endParaRPr lang="en-US"/>
          </a:p>
        </p:txBody>
      </p:sp>
      <p:sp>
        <p:nvSpPr>
          <p:cNvPr id="3" name="Footer Placeholder 2">
            <a:extLst>
              <a:ext uri="{FF2B5EF4-FFF2-40B4-BE49-F238E27FC236}">
                <a16:creationId xmlns:a16="http://schemas.microsoft.com/office/drawing/2014/main" id="{BD4F9337-E9B8-4852-8FD0-E8C040BB6BA1}"/>
              </a:ext>
            </a:extLst>
          </p:cNvPr>
          <p:cNvSpPr>
            <a:spLocks noGrp="1"/>
          </p:cNvSpPr>
          <p:nvPr>
            <p:ph type="ftr" sz="quarter" idx="11"/>
          </p:nvPr>
        </p:nvSpPr>
        <p:spPr/>
        <p:txBody>
          <a:bodyPr/>
          <a:lstStyle/>
          <a:p>
            <a:pPr>
              <a:defRPr/>
            </a:pPr>
            <a:r>
              <a:rPr lang="en-US"/>
              <a:t>JSPM's RSCOE</a:t>
            </a:r>
          </a:p>
        </p:txBody>
      </p:sp>
      <p:sp>
        <p:nvSpPr>
          <p:cNvPr id="4" name="Slide Number Placeholder 3">
            <a:extLst>
              <a:ext uri="{FF2B5EF4-FFF2-40B4-BE49-F238E27FC236}">
                <a16:creationId xmlns:a16="http://schemas.microsoft.com/office/drawing/2014/main" id="{F00E2BDB-9826-4E1C-918F-8F660D637036}"/>
              </a:ext>
            </a:extLst>
          </p:cNvPr>
          <p:cNvSpPr>
            <a:spLocks noGrp="1"/>
          </p:cNvSpPr>
          <p:nvPr>
            <p:ph type="sldNum" sz="quarter" idx="12"/>
          </p:nvPr>
        </p:nvSpPr>
        <p:spPr/>
        <p:txBody>
          <a:bodyPr/>
          <a:lstStyle/>
          <a:p>
            <a:fld id="{379BDE19-AE3E-42C7-9BFC-868CA3221DE1}" type="slidenum">
              <a:rPr lang="en-US" altLang="en-US" smtClean="0"/>
              <a:pPr/>
              <a:t>99</a:t>
            </a:fld>
            <a:endParaRPr lang="en-US" altLang="en-US"/>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0</TotalTime>
  <Words>3783</Words>
  <Application>Microsoft Office PowerPoint</Application>
  <PresentationFormat>On-screen Show (4:3)</PresentationFormat>
  <Paragraphs>743</Paragraphs>
  <Slides>100</Slides>
  <Notes>3</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100</vt:i4>
      </vt:variant>
    </vt:vector>
  </HeadingPairs>
  <TitlesOfParts>
    <vt:vector size="116" baseType="lpstr">
      <vt:lpstr>Arial</vt:lpstr>
      <vt:lpstr>Calibri</vt:lpstr>
      <vt:lpstr>Calibri Light</vt:lpstr>
      <vt:lpstr>Courier New</vt:lpstr>
      <vt:lpstr>erdana</vt:lpstr>
      <vt:lpstr>Helvetica Neue</vt:lpstr>
      <vt:lpstr>Inter-Regular</vt:lpstr>
      <vt:lpstr>Monotype Sorts</vt:lpstr>
      <vt:lpstr>Open Sans</vt:lpstr>
      <vt:lpstr>Source Code Pro</vt:lpstr>
      <vt:lpstr>Tahoma</vt:lpstr>
      <vt:lpstr>times new roman</vt:lpstr>
      <vt:lpstr>times new roman</vt:lpstr>
      <vt:lpstr>urw-din</vt:lpstr>
      <vt:lpstr>Wingdings</vt:lpstr>
      <vt:lpstr>Office Theme</vt:lpstr>
      <vt:lpstr>Linear Data Structure UNIT -II</vt:lpstr>
      <vt:lpstr>CONTENTS</vt:lpstr>
      <vt:lpstr> Introduction</vt:lpstr>
      <vt:lpstr> Introduction</vt:lpstr>
      <vt:lpstr> Linear Array</vt:lpstr>
      <vt:lpstr> Linear Array</vt:lpstr>
      <vt:lpstr> Representation of Array in a Memory</vt:lpstr>
      <vt:lpstr> Representation of Array in a Memory</vt:lpstr>
      <vt:lpstr> Traversing Algorithm</vt:lpstr>
      <vt:lpstr> Insertion Algorithm</vt:lpstr>
      <vt:lpstr>Insertion Algorithm</vt:lpstr>
      <vt:lpstr>Deletion Algorithm</vt:lpstr>
      <vt:lpstr>Deletion Algorithm</vt:lpstr>
      <vt:lpstr>MULTIDIMENSIONAL ARRAY</vt:lpstr>
      <vt:lpstr>2-D ARRAY</vt:lpstr>
      <vt:lpstr>2-D ARRAY</vt:lpstr>
      <vt:lpstr>2-D ARRAY</vt:lpstr>
      <vt:lpstr>Higher-Dimensional Arrays</vt:lpstr>
      <vt:lpstr>Linked List</vt:lpstr>
      <vt:lpstr>Linked List</vt:lpstr>
      <vt:lpstr>Linked List</vt:lpstr>
      <vt:lpstr>Linked List</vt:lpstr>
      <vt:lpstr>Linked List</vt:lpstr>
      <vt:lpstr>Linked List</vt:lpstr>
      <vt:lpstr>Linked List</vt:lpstr>
      <vt:lpstr>Linked List</vt:lpstr>
      <vt:lpstr>Linked List</vt:lpstr>
      <vt:lpstr>Linked List</vt:lpstr>
      <vt:lpstr>Linked List</vt:lpstr>
      <vt:lpstr>Linked List</vt:lpstr>
      <vt:lpstr>Linked List</vt:lpstr>
      <vt:lpstr>Linked List: Traversal</vt:lpstr>
      <vt:lpstr>Linked List: Traversal</vt:lpstr>
      <vt:lpstr>Linked List: Traversal</vt:lpstr>
      <vt:lpstr>Linked List: Inserting a node at the beg</vt:lpstr>
      <vt:lpstr>Linked List: Inserting a node at the beg</vt:lpstr>
      <vt:lpstr>Linked List: Inserting a node at the beg</vt:lpstr>
      <vt:lpstr>Linked List:Inserting a node at the beg</vt:lpstr>
      <vt:lpstr>Linked List: Inserting a node at the beg</vt:lpstr>
      <vt:lpstr>Linked List: Inserting a node at the beg</vt:lpstr>
      <vt:lpstr>Linked List: Inserting a node at the beg</vt:lpstr>
      <vt:lpstr>Linked List: Inserting a node at the End </vt:lpstr>
      <vt:lpstr>Linked List: Inserting a node at the End </vt:lpstr>
      <vt:lpstr>Linked List: Inserting a node at the End </vt:lpstr>
      <vt:lpstr>Linked List: Inserting a node at the End </vt:lpstr>
      <vt:lpstr>Linked List: Inserting a node at the End </vt:lpstr>
      <vt:lpstr>Linked List: Searching a node in singly linked list</vt:lpstr>
      <vt:lpstr>Linked List: Searching a node in singly linked list</vt:lpstr>
      <vt:lpstr>Linked List: Searching a node in singly linked list</vt:lpstr>
      <vt:lpstr>Linked List: Deleting a node in linked list</vt:lpstr>
      <vt:lpstr>Linked List: Deleting a node in linked list</vt:lpstr>
      <vt:lpstr>Linked List: Deleting a node in linked list</vt:lpstr>
      <vt:lpstr>Linked List: Deleting a node in linked list</vt:lpstr>
      <vt:lpstr>Linked List: Deleting a node in linked list</vt:lpstr>
      <vt:lpstr>Linked List: Insert a node at a specific position</vt:lpstr>
      <vt:lpstr>Linked List: Insert a node at a specific position</vt:lpstr>
      <vt:lpstr>Linked List: Insert a node at a specific position</vt:lpstr>
      <vt:lpstr>Linked List</vt:lpstr>
      <vt:lpstr>Linked List</vt:lpstr>
      <vt:lpstr>Linked List</vt:lpstr>
      <vt:lpstr> Doubly linked list</vt:lpstr>
      <vt:lpstr>Introduction:DLL</vt:lpstr>
      <vt:lpstr>Introduction: DLL</vt:lpstr>
      <vt:lpstr>Doubly Linked List (DLL)</vt:lpstr>
      <vt:lpstr>Doubly Linked List (DLL)</vt:lpstr>
      <vt:lpstr>Doubly Linked List (DLL)</vt:lpstr>
      <vt:lpstr>Doubly Linked List (DLL)</vt:lpstr>
      <vt:lpstr>PowerPoint Presentation</vt:lpstr>
      <vt:lpstr>Circular Linked Lists</vt:lpstr>
      <vt:lpstr>Circular Linked Lists</vt:lpstr>
      <vt:lpstr>Circular Linked Lists</vt:lpstr>
      <vt:lpstr>Circular Linked Lists</vt:lpstr>
      <vt:lpstr>Circular Linked Lists</vt:lpstr>
      <vt:lpstr>Circular Linked Lists</vt:lpstr>
      <vt:lpstr>Chapter 3 Stacks and Queues</vt:lpstr>
      <vt:lpstr>The stack ADT </vt:lpstr>
      <vt:lpstr>The stack ADT </vt:lpstr>
      <vt:lpstr>Stack Implementation using Array</vt:lpstr>
      <vt:lpstr>Stack Implementation using Array</vt:lpstr>
      <vt:lpstr>Stack Implementation using Array</vt:lpstr>
      <vt:lpstr>Stack Implementation using Array</vt:lpstr>
      <vt:lpstr>Stack Implementation using Array</vt:lpstr>
      <vt:lpstr>Stack Implementation using Array</vt:lpstr>
      <vt:lpstr>Stack Implementation using Array</vt:lpstr>
      <vt:lpstr>The queue ADT </vt:lpstr>
      <vt:lpstr>The queue ADT </vt:lpstr>
      <vt:lpstr> The queue ADT </vt:lpstr>
      <vt:lpstr> The queue ADT </vt:lpstr>
      <vt:lpstr> The queue ADT </vt:lpstr>
      <vt:lpstr> The queue ADT </vt:lpstr>
      <vt:lpstr> The queue ADT </vt:lpstr>
      <vt:lpstr> The queue ADT </vt:lpstr>
      <vt:lpstr> The queue ADT </vt:lpstr>
      <vt:lpstr> The queue ADT </vt:lpstr>
      <vt:lpstr> The queue ADT </vt:lpstr>
      <vt:lpstr> The queue ADT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ARRAYS</dc:title>
  <dc:creator>TEH NORANIS</dc:creator>
  <cp:lastModifiedBy>Amruta Hingmire</cp:lastModifiedBy>
  <cp:revision>175</cp:revision>
  <dcterms:created xsi:type="dcterms:W3CDTF">2008-01-01T07:38:35Z</dcterms:created>
  <dcterms:modified xsi:type="dcterms:W3CDTF">2021-06-23T07:03:23Z</dcterms:modified>
</cp:coreProperties>
</file>