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57" r:id="rId3"/>
    <p:sldId id="514" r:id="rId4"/>
    <p:sldId id="515" r:id="rId5"/>
    <p:sldId id="516" r:id="rId6"/>
    <p:sldId id="466" r:id="rId7"/>
    <p:sldId id="517" r:id="rId8"/>
    <p:sldId id="464" r:id="rId9"/>
    <p:sldId id="465" r:id="rId10"/>
    <p:sldId id="467" r:id="rId11"/>
    <p:sldId id="469" r:id="rId12"/>
    <p:sldId id="518" r:id="rId13"/>
    <p:sldId id="452" r:id="rId14"/>
    <p:sldId id="519" r:id="rId15"/>
    <p:sldId id="520" r:id="rId16"/>
    <p:sldId id="521" r:id="rId17"/>
    <p:sldId id="470" r:id="rId18"/>
    <p:sldId id="471" r:id="rId19"/>
    <p:sldId id="472" r:id="rId20"/>
    <p:sldId id="473" r:id="rId21"/>
    <p:sldId id="455" r:id="rId22"/>
    <p:sldId id="456" r:id="rId23"/>
    <p:sldId id="457" r:id="rId24"/>
    <p:sldId id="458" r:id="rId25"/>
    <p:sldId id="459" r:id="rId26"/>
    <p:sldId id="460" r:id="rId27"/>
    <p:sldId id="461" r:id="rId28"/>
    <p:sldId id="462" r:id="rId29"/>
    <p:sldId id="463" r:id="rId30"/>
    <p:sldId id="474" r:id="rId31"/>
    <p:sldId id="475" r:id="rId32"/>
    <p:sldId id="476" r:id="rId33"/>
    <p:sldId id="477" r:id="rId34"/>
    <p:sldId id="478" r:id="rId35"/>
    <p:sldId id="479" r:id="rId36"/>
    <p:sldId id="480" r:id="rId37"/>
    <p:sldId id="481" r:id="rId38"/>
    <p:sldId id="482" r:id="rId39"/>
    <p:sldId id="485" r:id="rId40"/>
    <p:sldId id="486" r:id="rId41"/>
    <p:sldId id="487" r:id="rId42"/>
    <p:sldId id="488" r:id="rId43"/>
    <p:sldId id="489" r:id="rId44"/>
    <p:sldId id="490" r:id="rId45"/>
    <p:sldId id="499" r:id="rId46"/>
    <p:sldId id="493" r:id="rId47"/>
    <p:sldId id="494" r:id="rId48"/>
    <p:sldId id="495" r:id="rId49"/>
    <p:sldId id="496" r:id="rId50"/>
    <p:sldId id="497" r:id="rId51"/>
    <p:sldId id="498" r:id="rId52"/>
    <p:sldId id="500" r:id="rId53"/>
    <p:sldId id="501" r:id="rId54"/>
    <p:sldId id="502" r:id="rId55"/>
    <p:sldId id="503" r:id="rId56"/>
    <p:sldId id="504" r:id="rId57"/>
    <p:sldId id="505" r:id="rId58"/>
    <p:sldId id="506" r:id="rId59"/>
    <p:sldId id="507" r:id="rId60"/>
    <p:sldId id="508" r:id="rId61"/>
    <p:sldId id="509" r:id="rId62"/>
    <p:sldId id="510" r:id="rId63"/>
    <p:sldId id="511" r:id="rId64"/>
    <p:sldId id="512" r:id="rId65"/>
    <p:sldId id="513"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3FCA-6CB4-48EF-A363-47CEE5C383BE}" type="datetimeFigureOut">
              <a:rPr lang="en-IN" smtClean="0"/>
              <a:t>03-07-2021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4EE14C-139A-42CC-9882-96F2243451AB}" type="slidenum">
              <a:rPr lang="en-IN" smtClean="0"/>
              <a:t>‹#›</a:t>
            </a:fld>
            <a:endParaRPr lang="en-IN"/>
          </a:p>
        </p:txBody>
      </p:sp>
    </p:spTree>
    <p:extLst>
      <p:ext uri="{BB962C8B-B14F-4D97-AF65-F5344CB8AC3E}">
        <p14:creationId xmlns:p14="http://schemas.microsoft.com/office/powerpoint/2010/main" val="1186057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31">
            <a:extLst>
              <a:ext uri="{FF2B5EF4-FFF2-40B4-BE49-F238E27FC236}">
                <a16:creationId xmlns:a16="http://schemas.microsoft.com/office/drawing/2014/main" id="{92CD28C0-FF04-4654-A12C-49322362F24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471B847-1C04-4C71-9C09-865C7341AC27}" type="slidenum">
              <a:rPr lang="en-US" altLang="en-US"/>
              <a:pPr/>
              <a:t>8</a:t>
            </a:fld>
            <a:endParaRPr lang="en-US" altLang="en-US"/>
          </a:p>
        </p:txBody>
      </p:sp>
      <p:sp>
        <p:nvSpPr>
          <p:cNvPr id="57347" name="Rectangle 2">
            <a:extLst>
              <a:ext uri="{FF2B5EF4-FFF2-40B4-BE49-F238E27FC236}">
                <a16:creationId xmlns:a16="http://schemas.microsoft.com/office/drawing/2014/main" id="{B222DBBE-D85A-408B-B605-95ECC9F79FE3}"/>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DC21D0B0-9980-44FF-8898-2DD9F2B4017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998043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31">
            <a:extLst>
              <a:ext uri="{FF2B5EF4-FFF2-40B4-BE49-F238E27FC236}">
                <a16:creationId xmlns:a16="http://schemas.microsoft.com/office/drawing/2014/main" id="{56FAD0D2-0A14-4326-B990-C42EA4912AF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E34F671-FA4D-4F74-855B-BC60FF5FF54F}" type="slidenum">
              <a:rPr lang="en-US" altLang="en-US"/>
              <a:pPr/>
              <a:t>19</a:t>
            </a:fld>
            <a:endParaRPr lang="en-US" altLang="en-US"/>
          </a:p>
        </p:txBody>
      </p:sp>
      <p:sp>
        <p:nvSpPr>
          <p:cNvPr id="63491" name="Rectangle 2">
            <a:extLst>
              <a:ext uri="{FF2B5EF4-FFF2-40B4-BE49-F238E27FC236}">
                <a16:creationId xmlns:a16="http://schemas.microsoft.com/office/drawing/2014/main" id="{DBA6C24B-158F-4C9E-A66A-FD88B6BECE7B}"/>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BA293A77-4D9A-40C9-8FBC-C36C2FEB43A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654662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31">
            <a:extLst>
              <a:ext uri="{FF2B5EF4-FFF2-40B4-BE49-F238E27FC236}">
                <a16:creationId xmlns:a16="http://schemas.microsoft.com/office/drawing/2014/main" id="{49A9F2A8-5EEC-400B-A319-B2836181ACC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C6E289B-130F-4380-97B3-3850F31BD1A0}" type="slidenum">
              <a:rPr lang="en-US" altLang="en-US"/>
              <a:pPr/>
              <a:t>31</a:t>
            </a:fld>
            <a:endParaRPr lang="en-US" altLang="en-US"/>
          </a:p>
        </p:txBody>
      </p:sp>
      <p:sp>
        <p:nvSpPr>
          <p:cNvPr id="64515" name="Rectangle 2">
            <a:extLst>
              <a:ext uri="{FF2B5EF4-FFF2-40B4-BE49-F238E27FC236}">
                <a16:creationId xmlns:a16="http://schemas.microsoft.com/office/drawing/2014/main" id="{A98AB31F-5D74-4C5A-B6ED-D212B881B0AF}"/>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519E0B3B-3BC8-4E1B-B061-FB782AD4D49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31">
            <a:extLst>
              <a:ext uri="{FF2B5EF4-FFF2-40B4-BE49-F238E27FC236}">
                <a16:creationId xmlns:a16="http://schemas.microsoft.com/office/drawing/2014/main" id="{A2BBB343-3E06-4223-BF4F-F804F6448A5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7CC7A48-D2B2-439B-938A-F75EA0DEC191}" type="slidenum">
              <a:rPr lang="en-US" altLang="en-US"/>
              <a:pPr/>
              <a:t>32</a:t>
            </a:fld>
            <a:endParaRPr lang="en-US" altLang="en-US"/>
          </a:p>
        </p:txBody>
      </p:sp>
      <p:sp>
        <p:nvSpPr>
          <p:cNvPr id="65539" name="Rectangle 2">
            <a:extLst>
              <a:ext uri="{FF2B5EF4-FFF2-40B4-BE49-F238E27FC236}">
                <a16:creationId xmlns:a16="http://schemas.microsoft.com/office/drawing/2014/main" id="{615A9246-FDFB-4C97-8F5C-83D58F0485F5}"/>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DEBA8A97-6B16-48E1-8530-FA83CBACC25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31">
            <a:extLst>
              <a:ext uri="{FF2B5EF4-FFF2-40B4-BE49-F238E27FC236}">
                <a16:creationId xmlns:a16="http://schemas.microsoft.com/office/drawing/2014/main" id="{07053390-91A4-478E-B229-DB09584D55C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84452CF-B750-4DBE-A102-4F5E696811D8}" type="slidenum">
              <a:rPr lang="en-US" altLang="en-US"/>
              <a:pPr/>
              <a:t>33</a:t>
            </a:fld>
            <a:endParaRPr lang="en-US" altLang="en-US"/>
          </a:p>
        </p:txBody>
      </p:sp>
      <p:sp>
        <p:nvSpPr>
          <p:cNvPr id="66563" name="Rectangle 2">
            <a:extLst>
              <a:ext uri="{FF2B5EF4-FFF2-40B4-BE49-F238E27FC236}">
                <a16:creationId xmlns:a16="http://schemas.microsoft.com/office/drawing/2014/main" id="{A34D304D-5205-4C62-8EA9-4A05BF525390}"/>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3EED6C75-03D7-44B5-A578-ACF6578A971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31">
            <a:extLst>
              <a:ext uri="{FF2B5EF4-FFF2-40B4-BE49-F238E27FC236}">
                <a16:creationId xmlns:a16="http://schemas.microsoft.com/office/drawing/2014/main" id="{F1A5F743-CFB6-489A-BEDA-5AE6A8B644D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D817A3F-83B0-47C5-9335-5EDC53604FED}" type="slidenum">
              <a:rPr lang="en-US" altLang="en-US"/>
              <a:pPr/>
              <a:t>34</a:t>
            </a:fld>
            <a:endParaRPr lang="en-US" altLang="en-US"/>
          </a:p>
        </p:txBody>
      </p:sp>
      <p:sp>
        <p:nvSpPr>
          <p:cNvPr id="67587" name="Rectangle 2">
            <a:extLst>
              <a:ext uri="{FF2B5EF4-FFF2-40B4-BE49-F238E27FC236}">
                <a16:creationId xmlns:a16="http://schemas.microsoft.com/office/drawing/2014/main" id="{10AA67AB-8E13-4A9B-A6B0-90DFA9192667}"/>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45C0A40C-5AB7-471E-83A8-A679B7AEF47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31">
            <a:extLst>
              <a:ext uri="{FF2B5EF4-FFF2-40B4-BE49-F238E27FC236}">
                <a16:creationId xmlns:a16="http://schemas.microsoft.com/office/drawing/2014/main" id="{2E10E584-A866-4136-8F4D-F14D8402AF9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861EAB8-9A06-4821-8CE7-2DA6850E77D2}" type="slidenum">
              <a:rPr lang="en-US" altLang="en-US"/>
              <a:pPr/>
              <a:t>35</a:t>
            </a:fld>
            <a:endParaRPr lang="en-US" altLang="en-US"/>
          </a:p>
        </p:txBody>
      </p:sp>
      <p:sp>
        <p:nvSpPr>
          <p:cNvPr id="68611" name="Rectangle 2">
            <a:extLst>
              <a:ext uri="{FF2B5EF4-FFF2-40B4-BE49-F238E27FC236}">
                <a16:creationId xmlns:a16="http://schemas.microsoft.com/office/drawing/2014/main" id="{06434387-8FE5-49C7-B76A-9B190AEC689F}"/>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5872543B-62DF-485C-930E-6833690C1D8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31">
            <a:extLst>
              <a:ext uri="{FF2B5EF4-FFF2-40B4-BE49-F238E27FC236}">
                <a16:creationId xmlns:a16="http://schemas.microsoft.com/office/drawing/2014/main" id="{104B4B32-15D8-4712-8CE5-FFC49AAB1D1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BC815A4-3EF7-4ED7-83CE-B029C8256D67}" type="slidenum">
              <a:rPr lang="en-US" altLang="en-US"/>
              <a:pPr/>
              <a:t>36</a:t>
            </a:fld>
            <a:endParaRPr lang="en-US" altLang="en-US"/>
          </a:p>
        </p:txBody>
      </p:sp>
      <p:sp>
        <p:nvSpPr>
          <p:cNvPr id="69635" name="Rectangle 2">
            <a:extLst>
              <a:ext uri="{FF2B5EF4-FFF2-40B4-BE49-F238E27FC236}">
                <a16:creationId xmlns:a16="http://schemas.microsoft.com/office/drawing/2014/main" id="{8E95B6CF-E257-4B2D-B62A-E609D4A9B7D5}"/>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B300D4C7-2EE6-4063-9E8E-6D3749A5154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31">
            <a:extLst>
              <a:ext uri="{FF2B5EF4-FFF2-40B4-BE49-F238E27FC236}">
                <a16:creationId xmlns:a16="http://schemas.microsoft.com/office/drawing/2014/main" id="{A34C0A75-5FFD-4811-8BD9-AFDD29932A2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2F00A9B-C257-4880-BDB5-64461D7E231C}" type="slidenum">
              <a:rPr lang="en-US" altLang="en-US"/>
              <a:pPr/>
              <a:t>37</a:t>
            </a:fld>
            <a:endParaRPr lang="en-US" altLang="en-US"/>
          </a:p>
        </p:txBody>
      </p:sp>
      <p:sp>
        <p:nvSpPr>
          <p:cNvPr id="70659" name="Rectangle 2">
            <a:extLst>
              <a:ext uri="{FF2B5EF4-FFF2-40B4-BE49-F238E27FC236}">
                <a16:creationId xmlns:a16="http://schemas.microsoft.com/office/drawing/2014/main" id="{D5C1427B-87E4-424A-82B7-B789723100D3}"/>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806A23BD-A9AA-4CF7-A653-5381FACEEAB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31">
            <a:extLst>
              <a:ext uri="{FF2B5EF4-FFF2-40B4-BE49-F238E27FC236}">
                <a16:creationId xmlns:a16="http://schemas.microsoft.com/office/drawing/2014/main" id="{06F88315-8E88-4F1D-AC13-DE3A6B6FB95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A546D88-9430-4F30-A0D5-DA1A8C13F6D2}" type="slidenum">
              <a:rPr lang="en-US" altLang="en-US"/>
              <a:pPr/>
              <a:t>39</a:t>
            </a:fld>
            <a:endParaRPr lang="en-US" altLang="en-US"/>
          </a:p>
        </p:txBody>
      </p:sp>
      <p:sp>
        <p:nvSpPr>
          <p:cNvPr id="73731" name="Rectangle 2">
            <a:extLst>
              <a:ext uri="{FF2B5EF4-FFF2-40B4-BE49-F238E27FC236}">
                <a16:creationId xmlns:a16="http://schemas.microsoft.com/office/drawing/2014/main" id="{102CEF74-F984-4597-B26F-184492D6D46B}"/>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1D8C9D15-5481-4C27-A462-411CAA04DF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31">
            <a:extLst>
              <a:ext uri="{FF2B5EF4-FFF2-40B4-BE49-F238E27FC236}">
                <a16:creationId xmlns:a16="http://schemas.microsoft.com/office/drawing/2014/main" id="{883488B4-AAE0-4AF4-9A59-1A50258077F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7CBE1A-BB9E-4DAF-B18D-685C417D8CA7}" type="slidenum">
              <a:rPr lang="en-US" altLang="en-US"/>
              <a:pPr/>
              <a:t>40</a:t>
            </a:fld>
            <a:endParaRPr lang="en-US" altLang="en-US"/>
          </a:p>
        </p:txBody>
      </p:sp>
      <p:sp>
        <p:nvSpPr>
          <p:cNvPr id="74755" name="Rectangle 2">
            <a:extLst>
              <a:ext uri="{FF2B5EF4-FFF2-40B4-BE49-F238E27FC236}">
                <a16:creationId xmlns:a16="http://schemas.microsoft.com/office/drawing/2014/main" id="{F3088660-C561-4011-84C1-4F69998DB33B}"/>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41EA48A9-1B49-4433-A104-B083720A9F5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a:extLst>
              <a:ext uri="{FF2B5EF4-FFF2-40B4-BE49-F238E27FC236}">
                <a16:creationId xmlns:a16="http://schemas.microsoft.com/office/drawing/2014/main" id="{8E7121F5-CEE6-4347-B290-244CE8FEA16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A8F422D-A928-434E-AD39-43C3F9A4CA90}" type="slidenum">
              <a:rPr lang="en-US" altLang="en-US"/>
              <a:pPr/>
              <a:t>9</a:t>
            </a:fld>
            <a:endParaRPr lang="en-US" altLang="en-US"/>
          </a:p>
        </p:txBody>
      </p:sp>
      <p:sp>
        <p:nvSpPr>
          <p:cNvPr id="58371" name="Rectangle 2">
            <a:extLst>
              <a:ext uri="{FF2B5EF4-FFF2-40B4-BE49-F238E27FC236}">
                <a16:creationId xmlns:a16="http://schemas.microsoft.com/office/drawing/2014/main" id="{BCBD7CA5-64CA-4049-9369-C6B518C9E90A}"/>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E63DFDEC-951A-4216-85BD-2C273DFFCA8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235187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31">
            <a:extLst>
              <a:ext uri="{FF2B5EF4-FFF2-40B4-BE49-F238E27FC236}">
                <a16:creationId xmlns:a16="http://schemas.microsoft.com/office/drawing/2014/main" id="{110636C7-065D-47C4-B570-F4B3D948672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AD243AF-2A16-4EAC-8B03-3BF35CD9CE17}" type="slidenum">
              <a:rPr lang="en-US" altLang="en-US"/>
              <a:pPr/>
              <a:t>41</a:t>
            </a:fld>
            <a:endParaRPr lang="en-US" altLang="en-US"/>
          </a:p>
        </p:txBody>
      </p:sp>
      <p:sp>
        <p:nvSpPr>
          <p:cNvPr id="75779" name="Rectangle 2">
            <a:extLst>
              <a:ext uri="{FF2B5EF4-FFF2-40B4-BE49-F238E27FC236}">
                <a16:creationId xmlns:a16="http://schemas.microsoft.com/office/drawing/2014/main" id="{970999BC-A8B7-4A28-BFF1-FED0F2804053}"/>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F9BD8160-02C3-480B-8E0F-62196EC17F5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a:extLst>
              <a:ext uri="{FF2B5EF4-FFF2-40B4-BE49-F238E27FC236}">
                <a16:creationId xmlns:a16="http://schemas.microsoft.com/office/drawing/2014/main" id="{E4330F47-1C1B-4BC1-AAF3-59C038BDFAA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8389B78-CFE6-4C16-91AA-783CF7ADB4BE}" type="slidenum">
              <a:rPr lang="en-US" altLang="en-US"/>
              <a:pPr/>
              <a:t>42</a:t>
            </a:fld>
            <a:endParaRPr lang="en-US" altLang="en-US"/>
          </a:p>
        </p:txBody>
      </p:sp>
      <p:sp>
        <p:nvSpPr>
          <p:cNvPr id="76803" name="Rectangle 2">
            <a:extLst>
              <a:ext uri="{FF2B5EF4-FFF2-40B4-BE49-F238E27FC236}">
                <a16:creationId xmlns:a16="http://schemas.microsoft.com/office/drawing/2014/main" id="{95F0BC14-7034-42F8-BB39-6B0367C8D2A3}"/>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FFB8FDA5-E233-461A-81B7-7C12C326839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a:extLst>
              <a:ext uri="{FF2B5EF4-FFF2-40B4-BE49-F238E27FC236}">
                <a16:creationId xmlns:a16="http://schemas.microsoft.com/office/drawing/2014/main" id="{4476D4E5-54FA-482D-B1EB-F1D4CADC669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9FC04F4-EAB5-4DD5-86C2-499FF0D126EA}" type="slidenum">
              <a:rPr lang="en-US" altLang="en-US"/>
              <a:pPr/>
              <a:t>43</a:t>
            </a:fld>
            <a:endParaRPr lang="en-US" altLang="en-US"/>
          </a:p>
        </p:txBody>
      </p:sp>
      <p:sp>
        <p:nvSpPr>
          <p:cNvPr id="77827" name="Rectangle 2">
            <a:extLst>
              <a:ext uri="{FF2B5EF4-FFF2-40B4-BE49-F238E27FC236}">
                <a16:creationId xmlns:a16="http://schemas.microsoft.com/office/drawing/2014/main" id="{703CBAA0-D134-482E-A0E6-72297BD92F30}"/>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994FD58F-E596-4737-A76A-6A10578783D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31">
            <a:extLst>
              <a:ext uri="{FF2B5EF4-FFF2-40B4-BE49-F238E27FC236}">
                <a16:creationId xmlns:a16="http://schemas.microsoft.com/office/drawing/2014/main" id="{31A24D4D-F956-4CA7-AC7F-A015800C96E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CCF29C-DC45-407C-A206-109CEBAAFA3A}" type="slidenum">
              <a:rPr lang="en-US" altLang="en-US"/>
              <a:pPr/>
              <a:t>44</a:t>
            </a:fld>
            <a:endParaRPr lang="en-US" altLang="en-US"/>
          </a:p>
        </p:txBody>
      </p:sp>
      <p:sp>
        <p:nvSpPr>
          <p:cNvPr id="78851" name="Rectangle 2">
            <a:extLst>
              <a:ext uri="{FF2B5EF4-FFF2-40B4-BE49-F238E27FC236}">
                <a16:creationId xmlns:a16="http://schemas.microsoft.com/office/drawing/2014/main" id="{751DC15C-D9F8-4073-AB30-28CED670669F}"/>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2920A9EC-B1FB-4A75-B72E-9FFA26D2E91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31">
            <a:extLst>
              <a:ext uri="{FF2B5EF4-FFF2-40B4-BE49-F238E27FC236}">
                <a16:creationId xmlns:a16="http://schemas.microsoft.com/office/drawing/2014/main" id="{3234DEAB-B62C-498A-A532-63DCCD90B1F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29D1E9-A9CF-4EF1-8CD1-5F03484D08AA}" type="slidenum">
              <a:rPr lang="en-US" altLang="en-US"/>
              <a:pPr/>
              <a:t>46</a:t>
            </a:fld>
            <a:endParaRPr lang="en-US" altLang="en-US"/>
          </a:p>
        </p:txBody>
      </p:sp>
      <p:sp>
        <p:nvSpPr>
          <p:cNvPr id="79875" name="Rectangle 2">
            <a:extLst>
              <a:ext uri="{FF2B5EF4-FFF2-40B4-BE49-F238E27FC236}">
                <a16:creationId xmlns:a16="http://schemas.microsoft.com/office/drawing/2014/main" id="{D33A4C2B-8994-4B23-A601-9AEB34B157D0}"/>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38A77989-1E82-4EB7-B19D-8859B2BC123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1">
            <a:extLst>
              <a:ext uri="{FF2B5EF4-FFF2-40B4-BE49-F238E27FC236}">
                <a16:creationId xmlns:a16="http://schemas.microsoft.com/office/drawing/2014/main" id="{05C47453-FE77-4C7D-9A4F-D7618F6D245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3F43073-1163-4778-AAE2-4B439F5BD3B9}" type="slidenum">
              <a:rPr lang="en-US" altLang="en-US"/>
              <a:pPr/>
              <a:t>47</a:t>
            </a:fld>
            <a:endParaRPr lang="en-US" altLang="en-US"/>
          </a:p>
        </p:txBody>
      </p:sp>
      <p:sp>
        <p:nvSpPr>
          <p:cNvPr id="80899" name="Rectangle 2">
            <a:extLst>
              <a:ext uri="{FF2B5EF4-FFF2-40B4-BE49-F238E27FC236}">
                <a16:creationId xmlns:a16="http://schemas.microsoft.com/office/drawing/2014/main" id="{347A402B-C2AD-47F8-B868-CCB6526A12E0}"/>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FB639E8-3606-4D4E-93A0-5E70C22E58E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a:extLst>
              <a:ext uri="{FF2B5EF4-FFF2-40B4-BE49-F238E27FC236}">
                <a16:creationId xmlns:a16="http://schemas.microsoft.com/office/drawing/2014/main" id="{BE033EE0-5C36-4A88-9EF2-A92CE83B5B3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9A181BA-2CBB-48F9-A5FB-D228C50C6E4C}" type="slidenum">
              <a:rPr lang="en-US" altLang="en-US"/>
              <a:pPr/>
              <a:t>48</a:t>
            </a:fld>
            <a:endParaRPr lang="en-US" altLang="en-US"/>
          </a:p>
        </p:txBody>
      </p:sp>
      <p:sp>
        <p:nvSpPr>
          <p:cNvPr id="81923" name="Rectangle 2">
            <a:extLst>
              <a:ext uri="{FF2B5EF4-FFF2-40B4-BE49-F238E27FC236}">
                <a16:creationId xmlns:a16="http://schemas.microsoft.com/office/drawing/2014/main" id="{A9088813-8A33-48E1-8B9F-FC61874AD644}"/>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80C89EFB-3F5B-4664-982F-6D53A5111F1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31">
            <a:extLst>
              <a:ext uri="{FF2B5EF4-FFF2-40B4-BE49-F238E27FC236}">
                <a16:creationId xmlns:a16="http://schemas.microsoft.com/office/drawing/2014/main" id="{29FDB9D2-2948-4005-8280-86E27F693A0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168015-497B-4189-A0BC-34BF19D34F53}" type="slidenum">
              <a:rPr lang="en-US" altLang="en-US"/>
              <a:pPr/>
              <a:t>49</a:t>
            </a:fld>
            <a:endParaRPr lang="en-US" altLang="en-US"/>
          </a:p>
        </p:txBody>
      </p:sp>
      <p:sp>
        <p:nvSpPr>
          <p:cNvPr id="82947" name="Rectangle 2">
            <a:extLst>
              <a:ext uri="{FF2B5EF4-FFF2-40B4-BE49-F238E27FC236}">
                <a16:creationId xmlns:a16="http://schemas.microsoft.com/office/drawing/2014/main" id="{E9FE8F42-3C04-4613-98E1-35D046E7CD61}"/>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77C3A64E-11E8-4A8B-9741-71B986FD2C8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1">
            <a:extLst>
              <a:ext uri="{FF2B5EF4-FFF2-40B4-BE49-F238E27FC236}">
                <a16:creationId xmlns:a16="http://schemas.microsoft.com/office/drawing/2014/main" id="{74BF5FB0-AA95-4852-B212-B5F37823609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4A6907-DAB9-4051-A57C-46FBDBA98E52}" type="slidenum">
              <a:rPr lang="en-US" altLang="en-US"/>
              <a:pPr/>
              <a:t>50</a:t>
            </a:fld>
            <a:endParaRPr lang="en-US" altLang="en-US"/>
          </a:p>
        </p:txBody>
      </p:sp>
      <p:sp>
        <p:nvSpPr>
          <p:cNvPr id="83971" name="Rectangle 2">
            <a:extLst>
              <a:ext uri="{FF2B5EF4-FFF2-40B4-BE49-F238E27FC236}">
                <a16:creationId xmlns:a16="http://schemas.microsoft.com/office/drawing/2014/main" id="{3B7BD638-D3B3-45C9-9282-95B00A6A84A1}"/>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7674AC73-89B9-4594-9E8F-44CFBE1EBA8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1">
            <a:extLst>
              <a:ext uri="{FF2B5EF4-FFF2-40B4-BE49-F238E27FC236}">
                <a16:creationId xmlns:a16="http://schemas.microsoft.com/office/drawing/2014/main" id="{BF392CC2-9139-4B6C-A8C6-8B4B916432F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39141D4-E094-4454-BC38-BE821E8835B0}" type="slidenum">
              <a:rPr lang="en-US" altLang="en-US"/>
              <a:pPr/>
              <a:t>51</a:t>
            </a:fld>
            <a:endParaRPr lang="en-US" altLang="en-US"/>
          </a:p>
        </p:txBody>
      </p:sp>
      <p:sp>
        <p:nvSpPr>
          <p:cNvPr id="84995" name="Rectangle 2">
            <a:extLst>
              <a:ext uri="{FF2B5EF4-FFF2-40B4-BE49-F238E27FC236}">
                <a16:creationId xmlns:a16="http://schemas.microsoft.com/office/drawing/2014/main" id="{D5C1775C-FC7B-4090-B0C9-10EC97FB6269}"/>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E9A55715-BDE8-4E02-9EEB-2160D23ECAC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a:extLst>
              <a:ext uri="{FF2B5EF4-FFF2-40B4-BE49-F238E27FC236}">
                <a16:creationId xmlns:a16="http://schemas.microsoft.com/office/drawing/2014/main" id="{2AA53E5F-F8AB-4E3A-B970-58B1BEFDC44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50BEA6C-FA83-4CF0-916C-5164BC6BBFB7}" type="slidenum">
              <a:rPr lang="en-US" altLang="en-US"/>
              <a:pPr/>
              <a:t>11</a:t>
            </a:fld>
            <a:endParaRPr lang="en-US" altLang="en-US"/>
          </a:p>
        </p:txBody>
      </p:sp>
      <p:sp>
        <p:nvSpPr>
          <p:cNvPr id="60419" name="Rectangle 2">
            <a:extLst>
              <a:ext uri="{FF2B5EF4-FFF2-40B4-BE49-F238E27FC236}">
                <a16:creationId xmlns:a16="http://schemas.microsoft.com/office/drawing/2014/main" id="{A6F3E75D-9A9C-4AAE-B482-AC3F3B0C0BEB}"/>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B5946B68-ADDE-4424-B12B-D66FE5D329E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3990709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31">
            <a:extLst>
              <a:ext uri="{FF2B5EF4-FFF2-40B4-BE49-F238E27FC236}">
                <a16:creationId xmlns:a16="http://schemas.microsoft.com/office/drawing/2014/main" id="{35175454-FA9B-4E50-A1D5-BCC86E3F0D4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0D84046-89F1-42CD-AC7C-FB87C8425653}" type="slidenum">
              <a:rPr lang="en-US" altLang="en-US"/>
              <a:pPr/>
              <a:t>63</a:t>
            </a:fld>
            <a:endParaRPr lang="en-US" altLang="en-US"/>
          </a:p>
        </p:txBody>
      </p:sp>
      <p:sp>
        <p:nvSpPr>
          <p:cNvPr id="86019" name="Rectangle 2">
            <a:extLst>
              <a:ext uri="{FF2B5EF4-FFF2-40B4-BE49-F238E27FC236}">
                <a16:creationId xmlns:a16="http://schemas.microsoft.com/office/drawing/2014/main" id="{6644005F-072E-44A6-8638-6D43F96BB065}"/>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5457B497-AC64-422F-9D37-2615D2A21B6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31">
            <a:extLst>
              <a:ext uri="{FF2B5EF4-FFF2-40B4-BE49-F238E27FC236}">
                <a16:creationId xmlns:a16="http://schemas.microsoft.com/office/drawing/2014/main" id="{804249EF-3DB5-4ADA-97F7-E0FD0183766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263AD7-75E0-4F5E-8290-7DC8C884FDCE}" type="slidenum">
              <a:rPr lang="en-US" altLang="en-US"/>
              <a:pPr/>
              <a:t>64</a:t>
            </a:fld>
            <a:endParaRPr lang="en-US" altLang="en-US"/>
          </a:p>
        </p:txBody>
      </p:sp>
      <p:sp>
        <p:nvSpPr>
          <p:cNvPr id="87043" name="Rectangle 2">
            <a:extLst>
              <a:ext uri="{FF2B5EF4-FFF2-40B4-BE49-F238E27FC236}">
                <a16:creationId xmlns:a16="http://schemas.microsoft.com/office/drawing/2014/main" id="{F4462DC5-B730-4145-91FB-19FC10D937C6}"/>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F693851F-44A5-46FD-A3FC-B607F9875A3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a:extLst>
              <a:ext uri="{FF2B5EF4-FFF2-40B4-BE49-F238E27FC236}">
                <a16:creationId xmlns:a16="http://schemas.microsoft.com/office/drawing/2014/main" id="{2AA53E5F-F8AB-4E3A-B970-58B1BEFDC44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50BEA6C-FA83-4CF0-916C-5164BC6BBFB7}" type="slidenum">
              <a:rPr lang="en-US" altLang="en-US"/>
              <a:pPr/>
              <a:t>12</a:t>
            </a:fld>
            <a:endParaRPr lang="en-US" altLang="en-US"/>
          </a:p>
        </p:txBody>
      </p:sp>
      <p:sp>
        <p:nvSpPr>
          <p:cNvPr id="60419" name="Rectangle 2">
            <a:extLst>
              <a:ext uri="{FF2B5EF4-FFF2-40B4-BE49-F238E27FC236}">
                <a16:creationId xmlns:a16="http://schemas.microsoft.com/office/drawing/2014/main" id="{A6F3E75D-9A9C-4AAE-B482-AC3F3B0C0BEB}"/>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B5946B68-ADDE-4424-B12B-D66FE5D329E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342344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a:extLst>
              <a:ext uri="{FF2B5EF4-FFF2-40B4-BE49-F238E27FC236}">
                <a16:creationId xmlns:a16="http://schemas.microsoft.com/office/drawing/2014/main" id="{2AA53E5F-F8AB-4E3A-B970-58B1BEFDC44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50BEA6C-FA83-4CF0-916C-5164BC6BBFB7}" type="slidenum">
              <a:rPr lang="en-US" altLang="en-US"/>
              <a:pPr/>
              <a:t>14</a:t>
            </a:fld>
            <a:endParaRPr lang="en-US" altLang="en-US"/>
          </a:p>
        </p:txBody>
      </p:sp>
      <p:sp>
        <p:nvSpPr>
          <p:cNvPr id="60419" name="Rectangle 2">
            <a:extLst>
              <a:ext uri="{FF2B5EF4-FFF2-40B4-BE49-F238E27FC236}">
                <a16:creationId xmlns:a16="http://schemas.microsoft.com/office/drawing/2014/main" id="{A6F3E75D-9A9C-4AAE-B482-AC3F3B0C0BEB}"/>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B5946B68-ADDE-4424-B12B-D66FE5D329E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47249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a:extLst>
              <a:ext uri="{FF2B5EF4-FFF2-40B4-BE49-F238E27FC236}">
                <a16:creationId xmlns:a16="http://schemas.microsoft.com/office/drawing/2014/main" id="{2AA53E5F-F8AB-4E3A-B970-58B1BEFDC44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50BEA6C-FA83-4CF0-916C-5164BC6BBFB7}" type="slidenum">
              <a:rPr lang="en-US" altLang="en-US"/>
              <a:pPr/>
              <a:t>15</a:t>
            </a:fld>
            <a:endParaRPr lang="en-US" altLang="en-US"/>
          </a:p>
        </p:txBody>
      </p:sp>
      <p:sp>
        <p:nvSpPr>
          <p:cNvPr id="60419" name="Rectangle 2">
            <a:extLst>
              <a:ext uri="{FF2B5EF4-FFF2-40B4-BE49-F238E27FC236}">
                <a16:creationId xmlns:a16="http://schemas.microsoft.com/office/drawing/2014/main" id="{A6F3E75D-9A9C-4AAE-B482-AC3F3B0C0BEB}"/>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B5946B68-ADDE-4424-B12B-D66FE5D329E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819164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a:extLst>
              <a:ext uri="{FF2B5EF4-FFF2-40B4-BE49-F238E27FC236}">
                <a16:creationId xmlns:a16="http://schemas.microsoft.com/office/drawing/2014/main" id="{2AA53E5F-F8AB-4E3A-B970-58B1BEFDC44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50BEA6C-FA83-4CF0-916C-5164BC6BBFB7}" type="slidenum">
              <a:rPr lang="en-US" altLang="en-US"/>
              <a:pPr/>
              <a:t>16</a:t>
            </a:fld>
            <a:endParaRPr lang="en-US" altLang="en-US"/>
          </a:p>
        </p:txBody>
      </p:sp>
      <p:sp>
        <p:nvSpPr>
          <p:cNvPr id="60419" name="Rectangle 2">
            <a:extLst>
              <a:ext uri="{FF2B5EF4-FFF2-40B4-BE49-F238E27FC236}">
                <a16:creationId xmlns:a16="http://schemas.microsoft.com/office/drawing/2014/main" id="{A6F3E75D-9A9C-4AAE-B482-AC3F3B0C0BEB}"/>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B5946B68-ADDE-4424-B12B-D66FE5D329E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765932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31">
            <a:extLst>
              <a:ext uri="{FF2B5EF4-FFF2-40B4-BE49-F238E27FC236}">
                <a16:creationId xmlns:a16="http://schemas.microsoft.com/office/drawing/2014/main" id="{60574093-0305-4DC3-B607-36B31751C7D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B221179-99C8-4502-BE0E-7E3DAE595670}" type="slidenum">
              <a:rPr lang="en-US" altLang="en-US"/>
              <a:pPr/>
              <a:t>17</a:t>
            </a:fld>
            <a:endParaRPr lang="en-US" altLang="en-US"/>
          </a:p>
        </p:txBody>
      </p:sp>
      <p:sp>
        <p:nvSpPr>
          <p:cNvPr id="61443" name="Rectangle 2">
            <a:extLst>
              <a:ext uri="{FF2B5EF4-FFF2-40B4-BE49-F238E27FC236}">
                <a16:creationId xmlns:a16="http://schemas.microsoft.com/office/drawing/2014/main" id="{137667F9-F8AB-4C8D-9C09-71E59F22634F}"/>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5B9882C9-7098-4CDE-B863-8AEEFD4DAD2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188049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31">
            <a:extLst>
              <a:ext uri="{FF2B5EF4-FFF2-40B4-BE49-F238E27FC236}">
                <a16:creationId xmlns:a16="http://schemas.microsoft.com/office/drawing/2014/main" id="{86D8147E-16D5-4A71-B9C3-ACE40251B37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50C50B8-F648-427B-907B-4B9FECEEAD3B}" type="slidenum">
              <a:rPr lang="en-US" altLang="en-US"/>
              <a:pPr/>
              <a:t>18</a:t>
            </a:fld>
            <a:endParaRPr lang="en-US" altLang="en-US"/>
          </a:p>
        </p:txBody>
      </p:sp>
      <p:sp>
        <p:nvSpPr>
          <p:cNvPr id="62467" name="Rectangle 2">
            <a:extLst>
              <a:ext uri="{FF2B5EF4-FFF2-40B4-BE49-F238E27FC236}">
                <a16:creationId xmlns:a16="http://schemas.microsoft.com/office/drawing/2014/main" id="{A3AEF38B-4959-4C88-91E0-FCFE897CFDFC}"/>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4D621CB9-B23A-45EB-B7A2-78699051CBA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576893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1C45-F713-49DA-9707-C1EC3C7E0D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7116E1-2F73-40A1-A5C4-309A550144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6611DA8-8EFF-4E5D-A492-3BB100B78C4C}"/>
              </a:ext>
            </a:extLst>
          </p:cNvPr>
          <p:cNvSpPr>
            <a:spLocks noGrp="1"/>
          </p:cNvSpPr>
          <p:nvPr>
            <p:ph type="dt" sz="half" idx="10"/>
          </p:nvPr>
        </p:nvSpPr>
        <p:spPr/>
        <p:txBody>
          <a:bodyPr/>
          <a:lstStyle/>
          <a:p>
            <a:fld id="{A5A87F44-6379-41EB-859E-8F41651A7A52}" type="datetimeFigureOut">
              <a:rPr lang="en-IN" smtClean="0"/>
              <a:t>03-07-2021</a:t>
            </a:fld>
            <a:endParaRPr lang="en-IN"/>
          </a:p>
        </p:txBody>
      </p:sp>
      <p:sp>
        <p:nvSpPr>
          <p:cNvPr id="5" name="Footer Placeholder 4">
            <a:extLst>
              <a:ext uri="{FF2B5EF4-FFF2-40B4-BE49-F238E27FC236}">
                <a16:creationId xmlns:a16="http://schemas.microsoft.com/office/drawing/2014/main" id="{DD88B004-4E57-4093-9D37-9EC61EA550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07FA27-80AE-44FC-AA61-636D4CD49025}"/>
              </a:ext>
            </a:extLst>
          </p:cNvPr>
          <p:cNvSpPr>
            <a:spLocks noGrp="1"/>
          </p:cNvSpPr>
          <p:nvPr>
            <p:ph type="sldNum" sz="quarter" idx="12"/>
          </p:nvPr>
        </p:nvSpPr>
        <p:spPr/>
        <p:txBody>
          <a:bodyPr/>
          <a:lstStyle/>
          <a:p>
            <a:fld id="{A33A6837-AF90-4438-AFB2-DA2BA7075E16}" type="slidenum">
              <a:rPr lang="en-IN" smtClean="0"/>
              <a:t>‹#›</a:t>
            </a:fld>
            <a:endParaRPr lang="en-IN"/>
          </a:p>
        </p:txBody>
      </p:sp>
    </p:spTree>
    <p:extLst>
      <p:ext uri="{BB962C8B-B14F-4D97-AF65-F5344CB8AC3E}">
        <p14:creationId xmlns:p14="http://schemas.microsoft.com/office/powerpoint/2010/main" val="1892091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34F6-661F-4D6E-A410-5C746191B7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AA13AC-2E13-45D8-9CEA-607697A488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26ADFE-59B8-4FB0-BC63-702A9F30BD59}"/>
              </a:ext>
            </a:extLst>
          </p:cNvPr>
          <p:cNvSpPr>
            <a:spLocks noGrp="1"/>
          </p:cNvSpPr>
          <p:nvPr>
            <p:ph type="dt" sz="half" idx="10"/>
          </p:nvPr>
        </p:nvSpPr>
        <p:spPr/>
        <p:txBody>
          <a:bodyPr/>
          <a:lstStyle/>
          <a:p>
            <a:fld id="{A5A87F44-6379-41EB-859E-8F41651A7A52}" type="datetimeFigureOut">
              <a:rPr lang="en-IN" smtClean="0"/>
              <a:t>03-07-2021</a:t>
            </a:fld>
            <a:endParaRPr lang="en-IN"/>
          </a:p>
        </p:txBody>
      </p:sp>
      <p:sp>
        <p:nvSpPr>
          <p:cNvPr id="5" name="Footer Placeholder 4">
            <a:extLst>
              <a:ext uri="{FF2B5EF4-FFF2-40B4-BE49-F238E27FC236}">
                <a16:creationId xmlns:a16="http://schemas.microsoft.com/office/drawing/2014/main" id="{26CED63B-165A-4547-9581-A6E4EF104E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D0FF49-622B-4541-999A-303CCB93ABEC}"/>
              </a:ext>
            </a:extLst>
          </p:cNvPr>
          <p:cNvSpPr>
            <a:spLocks noGrp="1"/>
          </p:cNvSpPr>
          <p:nvPr>
            <p:ph type="sldNum" sz="quarter" idx="12"/>
          </p:nvPr>
        </p:nvSpPr>
        <p:spPr/>
        <p:txBody>
          <a:bodyPr/>
          <a:lstStyle/>
          <a:p>
            <a:fld id="{A33A6837-AF90-4438-AFB2-DA2BA7075E16}" type="slidenum">
              <a:rPr lang="en-IN" smtClean="0"/>
              <a:t>‹#›</a:t>
            </a:fld>
            <a:endParaRPr lang="en-IN"/>
          </a:p>
        </p:txBody>
      </p:sp>
    </p:spTree>
    <p:extLst>
      <p:ext uri="{BB962C8B-B14F-4D97-AF65-F5344CB8AC3E}">
        <p14:creationId xmlns:p14="http://schemas.microsoft.com/office/powerpoint/2010/main" val="1809564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E64680-AA86-4100-ABDF-163981AA52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F6EE12-7A10-4C55-87F9-468B5F59CC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B3FD93-DF46-4696-A5BE-474488160D81}"/>
              </a:ext>
            </a:extLst>
          </p:cNvPr>
          <p:cNvSpPr>
            <a:spLocks noGrp="1"/>
          </p:cNvSpPr>
          <p:nvPr>
            <p:ph type="dt" sz="half" idx="10"/>
          </p:nvPr>
        </p:nvSpPr>
        <p:spPr/>
        <p:txBody>
          <a:bodyPr/>
          <a:lstStyle/>
          <a:p>
            <a:fld id="{A5A87F44-6379-41EB-859E-8F41651A7A52}" type="datetimeFigureOut">
              <a:rPr lang="en-IN" smtClean="0"/>
              <a:t>03-07-2021</a:t>
            </a:fld>
            <a:endParaRPr lang="en-IN"/>
          </a:p>
        </p:txBody>
      </p:sp>
      <p:sp>
        <p:nvSpPr>
          <p:cNvPr id="5" name="Footer Placeholder 4">
            <a:extLst>
              <a:ext uri="{FF2B5EF4-FFF2-40B4-BE49-F238E27FC236}">
                <a16:creationId xmlns:a16="http://schemas.microsoft.com/office/drawing/2014/main" id="{C3EE4D60-F0F5-42B4-BA04-616D7C6A14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B6DFB7-4181-4A17-8FAD-E23708F8F852}"/>
              </a:ext>
            </a:extLst>
          </p:cNvPr>
          <p:cNvSpPr>
            <a:spLocks noGrp="1"/>
          </p:cNvSpPr>
          <p:nvPr>
            <p:ph type="sldNum" sz="quarter" idx="12"/>
          </p:nvPr>
        </p:nvSpPr>
        <p:spPr/>
        <p:txBody>
          <a:bodyPr/>
          <a:lstStyle/>
          <a:p>
            <a:fld id="{A33A6837-AF90-4438-AFB2-DA2BA7075E16}" type="slidenum">
              <a:rPr lang="en-IN" smtClean="0"/>
              <a:t>‹#›</a:t>
            </a:fld>
            <a:endParaRPr lang="en-IN"/>
          </a:p>
        </p:txBody>
      </p:sp>
    </p:spTree>
    <p:extLst>
      <p:ext uri="{BB962C8B-B14F-4D97-AF65-F5344CB8AC3E}">
        <p14:creationId xmlns:p14="http://schemas.microsoft.com/office/powerpoint/2010/main" val="205449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B51F-E936-48BA-90EC-351E2CFC2C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231C31-3343-438A-B77E-5662EAC903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A0CA4C-6A1F-498C-A5D5-0E3387C84F42}"/>
              </a:ext>
            </a:extLst>
          </p:cNvPr>
          <p:cNvSpPr>
            <a:spLocks noGrp="1"/>
          </p:cNvSpPr>
          <p:nvPr>
            <p:ph type="dt" sz="half" idx="10"/>
          </p:nvPr>
        </p:nvSpPr>
        <p:spPr/>
        <p:txBody>
          <a:bodyPr/>
          <a:lstStyle/>
          <a:p>
            <a:fld id="{A5A87F44-6379-41EB-859E-8F41651A7A52}" type="datetimeFigureOut">
              <a:rPr lang="en-IN" smtClean="0"/>
              <a:t>03-07-2021</a:t>
            </a:fld>
            <a:endParaRPr lang="en-IN"/>
          </a:p>
        </p:txBody>
      </p:sp>
      <p:sp>
        <p:nvSpPr>
          <p:cNvPr id="5" name="Footer Placeholder 4">
            <a:extLst>
              <a:ext uri="{FF2B5EF4-FFF2-40B4-BE49-F238E27FC236}">
                <a16:creationId xmlns:a16="http://schemas.microsoft.com/office/drawing/2014/main" id="{3E428454-4370-4013-9995-DCCC49B54F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9AB859-BFE2-4726-ABD3-DAE01B301C73}"/>
              </a:ext>
            </a:extLst>
          </p:cNvPr>
          <p:cNvSpPr>
            <a:spLocks noGrp="1"/>
          </p:cNvSpPr>
          <p:nvPr>
            <p:ph type="sldNum" sz="quarter" idx="12"/>
          </p:nvPr>
        </p:nvSpPr>
        <p:spPr/>
        <p:txBody>
          <a:bodyPr/>
          <a:lstStyle/>
          <a:p>
            <a:fld id="{A33A6837-AF90-4438-AFB2-DA2BA7075E16}" type="slidenum">
              <a:rPr lang="en-IN" smtClean="0"/>
              <a:t>‹#›</a:t>
            </a:fld>
            <a:endParaRPr lang="en-IN"/>
          </a:p>
        </p:txBody>
      </p:sp>
    </p:spTree>
    <p:extLst>
      <p:ext uri="{BB962C8B-B14F-4D97-AF65-F5344CB8AC3E}">
        <p14:creationId xmlns:p14="http://schemas.microsoft.com/office/powerpoint/2010/main" val="120592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AA9A3-F8B4-43C2-A506-C66C5C7F88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81237C-B6C0-42D0-886D-5C03707A7E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9EE072-D344-40F4-9FF5-3C5ED34D25E7}"/>
              </a:ext>
            </a:extLst>
          </p:cNvPr>
          <p:cNvSpPr>
            <a:spLocks noGrp="1"/>
          </p:cNvSpPr>
          <p:nvPr>
            <p:ph type="dt" sz="half" idx="10"/>
          </p:nvPr>
        </p:nvSpPr>
        <p:spPr/>
        <p:txBody>
          <a:bodyPr/>
          <a:lstStyle/>
          <a:p>
            <a:fld id="{A5A87F44-6379-41EB-859E-8F41651A7A52}" type="datetimeFigureOut">
              <a:rPr lang="en-IN" smtClean="0"/>
              <a:t>03-07-2021</a:t>
            </a:fld>
            <a:endParaRPr lang="en-IN"/>
          </a:p>
        </p:txBody>
      </p:sp>
      <p:sp>
        <p:nvSpPr>
          <p:cNvPr id="5" name="Footer Placeholder 4">
            <a:extLst>
              <a:ext uri="{FF2B5EF4-FFF2-40B4-BE49-F238E27FC236}">
                <a16:creationId xmlns:a16="http://schemas.microsoft.com/office/drawing/2014/main" id="{C4DA31F2-68EE-4951-B436-34E9D2528E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E794BA-6D3F-4773-B9FA-EA3BADE5778C}"/>
              </a:ext>
            </a:extLst>
          </p:cNvPr>
          <p:cNvSpPr>
            <a:spLocks noGrp="1"/>
          </p:cNvSpPr>
          <p:nvPr>
            <p:ph type="sldNum" sz="quarter" idx="12"/>
          </p:nvPr>
        </p:nvSpPr>
        <p:spPr/>
        <p:txBody>
          <a:bodyPr/>
          <a:lstStyle/>
          <a:p>
            <a:fld id="{A33A6837-AF90-4438-AFB2-DA2BA7075E16}" type="slidenum">
              <a:rPr lang="en-IN" smtClean="0"/>
              <a:t>‹#›</a:t>
            </a:fld>
            <a:endParaRPr lang="en-IN"/>
          </a:p>
        </p:txBody>
      </p:sp>
    </p:spTree>
    <p:extLst>
      <p:ext uri="{BB962C8B-B14F-4D97-AF65-F5344CB8AC3E}">
        <p14:creationId xmlns:p14="http://schemas.microsoft.com/office/powerpoint/2010/main" val="3248309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81D4-3C17-4D0D-87EE-E5B075FC7B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296E75-4E58-44E4-8586-1ACC098A5B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B80C1D-32B9-41A1-B3C4-6EF5B67D4C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FE7A2C-371B-421F-9A96-ED7ED54D36C3}"/>
              </a:ext>
            </a:extLst>
          </p:cNvPr>
          <p:cNvSpPr>
            <a:spLocks noGrp="1"/>
          </p:cNvSpPr>
          <p:nvPr>
            <p:ph type="dt" sz="half" idx="10"/>
          </p:nvPr>
        </p:nvSpPr>
        <p:spPr/>
        <p:txBody>
          <a:bodyPr/>
          <a:lstStyle/>
          <a:p>
            <a:fld id="{A5A87F44-6379-41EB-859E-8F41651A7A52}" type="datetimeFigureOut">
              <a:rPr lang="en-IN" smtClean="0"/>
              <a:t>03-07-2021</a:t>
            </a:fld>
            <a:endParaRPr lang="en-IN"/>
          </a:p>
        </p:txBody>
      </p:sp>
      <p:sp>
        <p:nvSpPr>
          <p:cNvPr id="6" name="Footer Placeholder 5">
            <a:extLst>
              <a:ext uri="{FF2B5EF4-FFF2-40B4-BE49-F238E27FC236}">
                <a16:creationId xmlns:a16="http://schemas.microsoft.com/office/drawing/2014/main" id="{B5633261-AE86-43E2-A350-8C0C87C9E8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44D636-A5C9-4DFD-8BF7-304414F19F81}"/>
              </a:ext>
            </a:extLst>
          </p:cNvPr>
          <p:cNvSpPr>
            <a:spLocks noGrp="1"/>
          </p:cNvSpPr>
          <p:nvPr>
            <p:ph type="sldNum" sz="quarter" idx="12"/>
          </p:nvPr>
        </p:nvSpPr>
        <p:spPr/>
        <p:txBody>
          <a:bodyPr/>
          <a:lstStyle/>
          <a:p>
            <a:fld id="{A33A6837-AF90-4438-AFB2-DA2BA7075E16}" type="slidenum">
              <a:rPr lang="en-IN" smtClean="0"/>
              <a:t>‹#›</a:t>
            </a:fld>
            <a:endParaRPr lang="en-IN"/>
          </a:p>
        </p:txBody>
      </p:sp>
    </p:spTree>
    <p:extLst>
      <p:ext uri="{BB962C8B-B14F-4D97-AF65-F5344CB8AC3E}">
        <p14:creationId xmlns:p14="http://schemas.microsoft.com/office/powerpoint/2010/main" val="3135602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9379B-DA3A-4668-BA77-3C4927D91F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4C5700-19D5-4E34-AF60-D7977E05AB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DBE8C9-7298-45B5-9072-045E81F0B7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049438-BD34-49FF-B74C-72E9AD5AD7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41E80B-5069-4EBE-974D-65C63A428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185292-8845-4FF8-9265-D98FD63BB96A}"/>
              </a:ext>
            </a:extLst>
          </p:cNvPr>
          <p:cNvSpPr>
            <a:spLocks noGrp="1"/>
          </p:cNvSpPr>
          <p:nvPr>
            <p:ph type="dt" sz="half" idx="10"/>
          </p:nvPr>
        </p:nvSpPr>
        <p:spPr/>
        <p:txBody>
          <a:bodyPr/>
          <a:lstStyle/>
          <a:p>
            <a:fld id="{A5A87F44-6379-41EB-859E-8F41651A7A52}" type="datetimeFigureOut">
              <a:rPr lang="en-IN" smtClean="0"/>
              <a:t>03-07-2021</a:t>
            </a:fld>
            <a:endParaRPr lang="en-IN"/>
          </a:p>
        </p:txBody>
      </p:sp>
      <p:sp>
        <p:nvSpPr>
          <p:cNvPr id="8" name="Footer Placeholder 7">
            <a:extLst>
              <a:ext uri="{FF2B5EF4-FFF2-40B4-BE49-F238E27FC236}">
                <a16:creationId xmlns:a16="http://schemas.microsoft.com/office/drawing/2014/main" id="{79246326-18FB-4E31-BEC1-1B4E41DEA14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FE51B1-1F67-4AFC-AD96-81AF56D8C40C}"/>
              </a:ext>
            </a:extLst>
          </p:cNvPr>
          <p:cNvSpPr>
            <a:spLocks noGrp="1"/>
          </p:cNvSpPr>
          <p:nvPr>
            <p:ph type="sldNum" sz="quarter" idx="12"/>
          </p:nvPr>
        </p:nvSpPr>
        <p:spPr/>
        <p:txBody>
          <a:bodyPr/>
          <a:lstStyle/>
          <a:p>
            <a:fld id="{A33A6837-AF90-4438-AFB2-DA2BA7075E16}" type="slidenum">
              <a:rPr lang="en-IN" smtClean="0"/>
              <a:t>‹#›</a:t>
            </a:fld>
            <a:endParaRPr lang="en-IN"/>
          </a:p>
        </p:txBody>
      </p:sp>
    </p:spTree>
    <p:extLst>
      <p:ext uri="{BB962C8B-B14F-4D97-AF65-F5344CB8AC3E}">
        <p14:creationId xmlns:p14="http://schemas.microsoft.com/office/powerpoint/2010/main" val="1114106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0789D-AF4E-4885-A008-BB20A9117D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3B9B99-EB29-4A71-BF9D-DA3E2CDFB637}"/>
              </a:ext>
            </a:extLst>
          </p:cNvPr>
          <p:cNvSpPr>
            <a:spLocks noGrp="1"/>
          </p:cNvSpPr>
          <p:nvPr>
            <p:ph type="dt" sz="half" idx="10"/>
          </p:nvPr>
        </p:nvSpPr>
        <p:spPr/>
        <p:txBody>
          <a:bodyPr/>
          <a:lstStyle/>
          <a:p>
            <a:fld id="{A5A87F44-6379-41EB-859E-8F41651A7A52}" type="datetimeFigureOut">
              <a:rPr lang="en-IN" smtClean="0"/>
              <a:t>03-07-2021</a:t>
            </a:fld>
            <a:endParaRPr lang="en-IN"/>
          </a:p>
        </p:txBody>
      </p:sp>
      <p:sp>
        <p:nvSpPr>
          <p:cNvPr id="4" name="Footer Placeholder 3">
            <a:extLst>
              <a:ext uri="{FF2B5EF4-FFF2-40B4-BE49-F238E27FC236}">
                <a16:creationId xmlns:a16="http://schemas.microsoft.com/office/drawing/2014/main" id="{27AA8CB1-7911-4953-A0ED-7D1DB0AA18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41E807-EDB0-46EE-8726-9738177C9F78}"/>
              </a:ext>
            </a:extLst>
          </p:cNvPr>
          <p:cNvSpPr>
            <a:spLocks noGrp="1"/>
          </p:cNvSpPr>
          <p:nvPr>
            <p:ph type="sldNum" sz="quarter" idx="12"/>
          </p:nvPr>
        </p:nvSpPr>
        <p:spPr/>
        <p:txBody>
          <a:bodyPr/>
          <a:lstStyle/>
          <a:p>
            <a:fld id="{A33A6837-AF90-4438-AFB2-DA2BA7075E16}" type="slidenum">
              <a:rPr lang="en-IN" smtClean="0"/>
              <a:t>‹#›</a:t>
            </a:fld>
            <a:endParaRPr lang="en-IN"/>
          </a:p>
        </p:txBody>
      </p:sp>
    </p:spTree>
    <p:extLst>
      <p:ext uri="{BB962C8B-B14F-4D97-AF65-F5344CB8AC3E}">
        <p14:creationId xmlns:p14="http://schemas.microsoft.com/office/powerpoint/2010/main" val="1679648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E7FE67-96AF-4419-9FA4-45BD95C6D22B}"/>
              </a:ext>
            </a:extLst>
          </p:cNvPr>
          <p:cNvSpPr>
            <a:spLocks noGrp="1"/>
          </p:cNvSpPr>
          <p:nvPr>
            <p:ph type="dt" sz="half" idx="10"/>
          </p:nvPr>
        </p:nvSpPr>
        <p:spPr/>
        <p:txBody>
          <a:bodyPr/>
          <a:lstStyle/>
          <a:p>
            <a:fld id="{A5A87F44-6379-41EB-859E-8F41651A7A52}" type="datetimeFigureOut">
              <a:rPr lang="en-IN" smtClean="0"/>
              <a:t>03-07-2021</a:t>
            </a:fld>
            <a:endParaRPr lang="en-IN"/>
          </a:p>
        </p:txBody>
      </p:sp>
      <p:sp>
        <p:nvSpPr>
          <p:cNvPr id="3" name="Footer Placeholder 2">
            <a:extLst>
              <a:ext uri="{FF2B5EF4-FFF2-40B4-BE49-F238E27FC236}">
                <a16:creationId xmlns:a16="http://schemas.microsoft.com/office/drawing/2014/main" id="{5BEB84B4-6576-446F-AC5A-3F29564E42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CEBA93-77D0-4D2D-9EA3-4D6D64B03393}"/>
              </a:ext>
            </a:extLst>
          </p:cNvPr>
          <p:cNvSpPr>
            <a:spLocks noGrp="1"/>
          </p:cNvSpPr>
          <p:nvPr>
            <p:ph type="sldNum" sz="quarter" idx="12"/>
          </p:nvPr>
        </p:nvSpPr>
        <p:spPr/>
        <p:txBody>
          <a:bodyPr/>
          <a:lstStyle/>
          <a:p>
            <a:fld id="{A33A6837-AF90-4438-AFB2-DA2BA7075E16}" type="slidenum">
              <a:rPr lang="en-IN" smtClean="0"/>
              <a:t>‹#›</a:t>
            </a:fld>
            <a:endParaRPr lang="en-IN"/>
          </a:p>
        </p:txBody>
      </p:sp>
    </p:spTree>
    <p:extLst>
      <p:ext uri="{BB962C8B-B14F-4D97-AF65-F5344CB8AC3E}">
        <p14:creationId xmlns:p14="http://schemas.microsoft.com/office/powerpoint/2010/main" val="3746712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A812-EE2D-4F5A-ACBD-EB0C7FE83D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94BF3D-4671-49B2-B457-7101F9A93B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DE80B8-F80F-43F0-A545-7C6BF7EF2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A36B10-27EE-4D5F-B601-8E38A2051C09}"/>
              </a:ext>
            </a:extLst>
          </p:cNvPr>
          <p:cNvSpPr>
            <a:spLocks noGrp="1"/>
          </p:cNvSpPr>
          <p:nvPr>
            <p:ph type="dt" sz="half" idx="10"/>
          </p:nvPr>
        </p:nvSpPr>
        <p:spPr/>
        <p:txBody>
          <a:bodyPr/>
          <a:lstStyle/>
          <a:p>
            <a:fld id="{A5A87F44-6379-41EB-859E-8F41651A7A52}" type="datetimeFigureOut">
              <a:rPr lang="en-IN" smtClean="0"/>
              <a:t>03-07-2021</a:t>
            </a:fld>
            <a:endParaRPr lang="en-IN"/>
          </a:p>
        </p:txBody>
      </p:sp>
      <p:sp>
        <p:nvSpPr>
          <p:cNvPr id="6" name="Footer Placeholder 5">
            <a:extLst>
              <a:ext uri="{FF2B5EF4-FFF2-40B4-BE49-F238E27FC236}">
                <a16:creationId xmlns:a16="http://schemas.microsoft.com/office/drawing/2014/main" id="{DF53DB7A-FD5F-4CFA-905C-A37C4B7B0A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277F78-A64A-4EE1-9DB1-D5E62969E2EA}"/>
              </a:ext>
            </a:extLst>
          </p:cNvPr>
          <p:cNvSpPr>
            <a:spLocks noGrp="1"/>
          </p:cNvSpPr>
          <p:nvPr>
            <p:ph type="sldNum" sz="quarter" idx="12"/>
          </p:nvPr>
        </p:nvSpPr>
        <p:spPr/>
        <p:txBody>
          <a:bodyPr/>
          <a:lstStyle/>
          <a:p>
            <a:fld id="{A33A6837-AF90-4438-AFB2-DA2BA7075E16}" type="slidenum">
              <a:rPr lang="en-IN" smtClean="0"/>
              <a:t>‹#›</a:t>
            </a:fld>
            <a:endParaRPr lang="en-IN"/>
          </a:p>
        </p:txBody>
      </p:sp>
    </p:spTree>
    <p:extLst>
      <p:ext uri="{BB962C8B-B14F-4D97-AF65-F5344CB8AC3E}">
        <p14:creationId xmlns:p14="http://schemas.microsoft.com/office/powerpoint/2010/main" val="1865024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921A3-A6E1-48DF-8D0B-A848850F23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24923C-5103-4EB8-AE3B-407386638B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B4A035B-AC3E-49C5-BA55-9A3C771DA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6A4379-A433-4A27-B5D0-B601CBAD0321}"/>
              </a:ext>
            </a:extLst>
          </p:cNvPr>
          <p:cNvSpPr>
            <a:spLocks noGrp="1"/>
          </p:cNvSpPr>
          <p:nvPr>
            <p:ph type="dt" sz="half" idx="10"/>
          </p:nvPr>
        </p:nvSpPr>
        <p:spPr/>
        <p:txBody>
          <a:bodyPr/>
          <a:lstStyle/>
          <a:p>
            <a:fld id="{A5A87F44-6379-41EB-859E-8F41651A7A52}" type="datetimeFigureOut">
              <a:rPr lang="en-IN" smtClean="0"/>
              <a:t>03-07-2021</a:t>
            </a:fld>
            <a:endParaRPr lang="en-IN"/>
          </a:p>
        </p:txBody>
      </p:sp>
      <p:sp>
        <p:nvSpPr>
          <p:cNvPr id="6" name="Footer Placeholder 5">
            <a:extLst>
              <a:ext uri="{FF2B5EF4-FFF2-40B4-BE49-F238E27FC236}">
                <a16:creationId xmlns:a16="http://schemas.microsoft.com/office/drawing/2014/main" id="{FE2D50A0-9B3F-4882-99A2-B9F8EC8E79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992737-10A5-4811-96C3-CE64359F8A3D}"/>
              </a:ext>
            </a:extLst>
          </p:cNvPr>
          <p:cNvSpPr>
            <a:spLocks noGrp="1"/>
          </p:cNvSpPr>
          <p:nvPr>
            <p:ph type="sldNum" sz="quarter" idx="12"/>
          </p:nvPr>
        </p:nvSpPr>
        <p:spPr/>
        <p:txBody>
          <a:bodyPr/>
          <a:lstStyle/>
          <a:p>
            <a:fld id="{A33A6837-AF90-4438-AFB2-DA2BA7075E16}" type="slidenum">
              <a:rPr lang="en-IN" smtClean="0"/>
              <a:t>‹#›</a:t>
            </a:fld>
            <a:endParaRPr lang="en-IN"/>
          </a:p>
        </p:txBody>
      </p:sp>
    </p:spTree>
    <p:extLst>
      <p:ext uri="{BB962C8B-B14F-4D97-AF65-F5344CB8AC3E}">
        <p14:creationId xmlns:p14="http://schemas.microsoft.com/office/powerpoint/2010/main" val="3057873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2270CA-2EC2-4578-9492-605D79BF44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B782A7-36BD-40F1-9BD8-BF278FA373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348D86-1CA1-4F40-BFB5-BB6CE7A666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87F44-6379-41EB-859E-8F41651A7A52}" type="datetimeFigureOut">
              <a:rPr lang="en-IN" smtClean="0"/>
              <a:t>03-07-2021</a:t>
            </a:fld>
            <a:endParaRPr lang="en-IN"/>
          </a:p>
        </p:txBody>
      </p:sp>
      <p:sp>
        <p:nvSpPr>
          <p:cNvPr id="5" name="Footer Placeholder 4">
            <a:extLst>
              <a:ext uri="{FF2B5EF4-FFF2-40B4-BE49-F238E27FC236}">
                <a16:creationId xmlns:a16="http://schemas.microsoft.com/office/drawing/2014/main" id="{D39A9470-5468-488B-9F00-A344B6903F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8923D4-319C-461F-8846-D00A96F805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3A6837-AF90-4438-AFB2-DA2BA7075E16}" type="slidenum">
              <a:rPr lang="en-IN" smtClean="0"/>
              <a:t>‹#›</a:t>
            </a:fld>
            <a:endParaRPr lang="en-IN"/>
          </a:p>
        </p:txBody>
      </p:sp>
    </p:spTree>
    <p:extLst>
      <p:ext uri="{BB962C8B-B14F-4D97-AF65-F5344CB8AC3E}">
        <p14:creationId xmlns:p14="http://schemas.microsoft.com/office/powerpoint/2010/main" val="1203110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6.jpeg"/><Relationship Id="rId7" Type="http://schemas.openxmlformats.org/officeDocument/2006/relationships/image" Target="../media/image18.w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oleObject" Target="../embeddings/oleObject2.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9.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D1B15-76A1-40E9-9598-80FAFA604D3D}"/>
              </a:ext>
            </a:extLst>
          </p:cNvPr>
          <p:cNvSpPr>
            <a:spLocks noGrp="1"/>
          </p:cNvSpPr>
          <p:nvPr>
            <p:ph type="ctrTitle"/>
          </p:nvPr>
        </p:nvSpPr>
        <p:spPr/>
        <p:txBody>
          <a:bodyPr/>
          <a:lstStyle/>
          <a:p>
            <a:r>
              <a:rPr lang="en-IN" dirty="0"/>
              <a:t>Unit-III: Non-linear Data Structure-Tree</a:t>
            </a:r>
          </a:p>
        </p:txBody>
      </p:sp>
      <p:sp>
        <p:nvSpPr>
          <p:cNvPr id="3" name="Subtitle 2">
            <a:extLst>
              <a:ext uri="{FF2B5EF4-FFF2-40B4-BE49-F238E27FC236}">
                <a16:creationId xmlns:a16="http://schemas.microsoft.com/office/drawing/2014/main" id="{838F6ACA-922D-4BBB-B211-E3C6834FFBA8}"/>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Basic Terminology of Trees, Binary Tree, Threaded Binary Tree, Binary Search Tree, B &amp; B+ Tree, AVL Tree, Splay Tree and Applications of Trees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7650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6E2955F-0C9A-4AA2-A4CD-DD4BFFC12149}"/>
              </a:ext>
            </a:extLst>
          </p:cNvPr>
          <p:cNvSpPr>
            <a:spLocks noGrp="1" noChangeArrowheads="1"/>
          </p:cNvSpPr>
          <p:nvPr>
            <p:ph type="title"/>
          </p:nvPr>
        </p:nvSpPr>
        <p:spPr/>
        <p:txBody>
          <a:bodyPr/>
          <a:lstStyle/>
          <a:p>
            <a:r>
              <a:rPr lang="en-US" altLang="en-US" b="1" dirty="0">
                <a:solidFill>
                  <a:srgbClr val="FF0000"/>
                </a:solidFill>
                <a:latin typeface="Cambria" panose="02040503050406030204" pitchFamily="18" charset="0"/>
              </a:rPr>
              <a:t>Binary Tree: Structure of a Node</a:t>
            </a:r>
          </a:p>
        </p:txBody>
      </p:sp>
      <p:sp>
        <p:nvSpPr>
          <p:cNvPr id="2" name="Date Placeholder 1">
            <a:extLst>
              <a:ext uri="{FF2B5EF4-FFF2-40B4-BE49-F238E27FC236}">
                <a16:creationId xmlns:a16="http://schemas.microsoft.com/office/drawing/2014/main" id="{18B93A5E-9068-427F-BBD9-DAA6B2100E86}"/>
              </a:ext>
            </a:extLst>
          </p:cNvPr>
          <p:cNvSpPr>
            <a:spLocks noGrp="1"/>
          </p:cNvSpPr>
          <p:nvPr>
            <p:ph type="dt" sz="half" idx="10"/>
          </p:nvPr>
        </p:nvSpPr>
        <p:spPr/>
        <p:txBody>
          <a:bodyPr/>
          <a:lstStyle/>
          <a:p>
            <a:fld id="{E309F784-8608-4B98-AB0C-3767DE5A97FD}" type="datetime1">
              <a:rPr lang="en-US" smtClean="0"/>
              <a:t>7/3/2021</a:t>
            </a:fld>
            <a:endParaRPr lang="en-US"/>
          </a:p>
        </p:txBody>
      </p:sp>
      <p:sp>
        <p:nvSpPr>
          <p:cNvPr id="3" name="Footer Placeholder 2">
            <a:extLst>
              <a:ext uri="{FF2B5EF4-FFF2-40B4-BE49-F238E27FC236}">
                <a16:creationId xmlns:a16="http://schemas.microsoft.com/office/drawing/2014/main" id="{25C3CBE5-C521-40C5-8B4B-6E0AE93E1FC1}"/>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C8154728-E9C6-4977-B1B0-A3B2019502D0}"/>
              </a:ext>
            </a:extLst>
          </p:cNvPr>
          <p:cNvSpPr>
            <a:spLocks noGrp="1"/>
          </p:cNvSpPr>
          <p:nvPr>
            <p:ph type="sldNum" sz="quarter" idx="12"/>
          </p:nvPr>
        </p:nvSpPr>
        <p:spPr/>
        <p:txBody>
          <a:bodyPr/>
          <a:lstStyle/>
          <a:p>
            <a:fld id="{C81090FB-F2BB-45D9-B248-6F7E02E6CFB7}" type="slidenum">
              <a:rPr lang="en-US" smtClean="0"/>
              <a:pPr/>
              <a:t>10</a:t>
            </a:fld>
            <a:endParaRPr lang="en-US"/>
          </a:p>
        </p:txBody>
      </p:sp>
      <p:pic>
        <p:nvPicPr>
          <p:cNvPr id="8" name="Picture 7">
            <a:extLst>
              <a:ext uri="{FF2B5EF4-FFF2-40B4-BE49-F238E27FC236}">
                <a16:creationId xmlns:a16="http://schemas.microsoft.com/office/drawing/2014/main" id="{06F1C26A-C4C2-4D38-9F2A-E1E6BF3EC6D4}"/>
              </a:ext>
            </a:extLst>
          </p:cNvPr>
          <p:cNvPicPr>
            <a:picLocks noChangeAspect="1"/>
          </p:cNvPicPr>
          <p:nvPr/>
        </p:nvPicPr>
        <p:blipFill>
          <a:blip r:embed="rId2"/>
          <a:stretch>
            <a:fillRect/>
          </a:stretch>
        </p:blipFill>
        <p:spPr>
          <a:xfrm>
            <a:off x="951548" y="2362200"/>
            <a:ext cx="4382452" cy="2133600"/>
          </a:xfrm>
          <a:prstGeom prst="rect">
            <a:avLst/>
          </a:prstGeom>
        </p:spPr>
      </p:pic>
      <p:pic>
        <p:nvPicPr>
          <p:cNvPr id="10" name="Picture 9">
            <a:extLst>
              <a:ext uri="{FF2B5EF4-FFF2-40B4-BE49-F238E27FC236}">
                <a16:creationId xmlns:a16="http://schemas.microsoft.com/office/drawing/2014/main" id="{A938687E-9FD3-4284-84C0-C7BD8DB6BC03}"/>
              </a:ext>
            </a:extLst>
          </p:cNvPr>
          <p:cNvPicPr>
            <a:picLocks noChangeAspect="1"/>
          </p:cNvPicPr>
          <p:nvPr/>
        </p:nvPicPr>
        <p:blipFill>
          <a:blip r:embed="rId3"/>
          <a:stretch>
            <a:fillRect/>
          </a:stretch>
        </p:blipFill>
        <p:spPr>
          <a:xfrm>
            <a:off x="5553075" y="1690688"/>
            <a:ext cx="6115050" cy="4133850"/>
          </a:xfrm>
          <a:prstGeom prst="rect">
            <a:avLst/>
          </a:prstGeom>
        </p:spPr>
      </p:pic>
    </p:spTree>
    <p:extLst>
      <p:ext uri="{BB962C8B-B14F-4D97-AF65-F5344CB8AC3E}">
        <p14:creationId xmlns:p14="http://schemas.microsoft.com/office/powerpoint/2010/main" val="4217470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57EDEEA-2C66-42B7-9AC8-C66A961C5851}"/>
              </a:ext>
            </a:extLst>
          </p:cNvPr>
          <p:cNvSpPr>
            <a:spLocks noGrp="1" noChangeArrowheads="1"/>
          </p:cNvSpPr>
          <p:nvPr>
            <p:ph type="title"/>
          </p:nvPr>
        </p:nvSpPr>
        <p:spPr>
          <a:xfrm>
            <a:off x="2209800" y="0"/>
            <a:ext cx="7772400" cy="1143000"/>
          </a:xfrm>
        </p:spPr>
        <p:txBody>
          <a:bodyPr/>
          <a:lstStyle/>
          <a:p>
            <a:pPr eaLnBrk="1" hangingPunct="1"/>
            <a:r>
              <a:rPr lang="en-US" altLang="en-US" b="1" dirty="0">
                <a:solidFill>
                  <a:srgbClr val="FF0000"/>
                </a:solidFill>
                <a:latin typeface="Cambria" panose="02040503050406030204" pitchFamily="18" charset="0"/>
                <a:ea typeface="MS Mincho" panose="02020609040205080304" pitchFamily="49" charset="-128"/>
              </a:rPr>
              <a:t>Basic Terminology</a:t>
            </a:r>
            <a:endParaRPr lang="en-US" altLang="en-US" dirty="0"/>
          </a:p>
        </p:txBody>
      </p:sp>
      <p:sp>
        <p:nvSpPr>
          <p:cNvPr id="11267" name="Rectangle 3">
            <a:extLst>
              <a:ext uri="{FF2B5EF4-FFF2-40B4-BE49-F238E27FC236}">
                <a16:creationId xmlns:a16="http://schemas.microsoft.com/office/drawing/2014/main" id="{C10F38F9-F7E1-4C9C-AC70-4A137C34D139}"/>
              </a:ext>
            </a:extLst>
          </p:cNvPr>
          <p:cNvSpPr>
            <a:spLocks noGrp="1" noChangeArrowheads="1"/>
          </p:cNvSpPr>
          <p:nvPr>
            <p:ph idx="1"/>
          </p:nvPr>
        </p:nvSpPr>
        <p:spPr>
          <a:xfrm>
            <a:off x="670560" y="1143000"/>
            <a:ext cx="6075680" cy="5334000"/>
          </a:xfrm>
        </p:spPr>
        <p:txBody>
          <a:bodyPr>
            <a:normAutofit lnSpcReduction="10000"/>
          </a:bodyPr>
          <a:lstStyle/>
          <a:p>
            <a:pPr eaLnBrk="1" hangingPunct="1">
              <a:buFont typeface="Wingdings" panose="05000000000000000000" pitchFamily="2" charset="2"/>
              <a:buChar char="§"/>
            </a:pPr>
            <a:r>
              <a:rPr lang="en-US" altLang="en-US" sz="2400" dirty="0">
                <a:latin typeface="Cambria" panose="02040503050406030204" pitchFamily="18" charset="0"/>
                <a:cs typeface="Times New Roman" panose="02020603050405020304" pitchFamily="18" charset="0"/>
              </a:rPr>
              <a:t>Nodes are organize in levels (indexed from 0).</a:t>
            </a:r>
          </a:p>
          <a:p>
            <a:pPr eaLnBrk="1" hangingPunct="1">
              <a:buFont typeface="Wingdings" panose="05000000000000000000" pitchFamily="2" charset="2"/>
              <a:buChar char="§"/>
            </a:pPr>
            <a:endParaRPr lang="en-US" altLang="en-US" sz="2400" u="sng" dirty="0">
              <a:latin typeface="Cambria" panose="02040503050406030204" pitchFamily="18" charset="0"/>
              <a:cs typeface="Times New Roman" panose="02020603050405020304" pitchFamily="18" charset="0"/>
            </a:endParaRPr>
          </a:p>
          <a:p>
            <a:pPr eaLnBrk="1" hangingPunct="1">
              <a:buFont typeface="Wingdings" panose="05000000000000000000" pitchFamily="2" charset="2"/>
              <a:buChar char="§"/>
            </a:pPr>
            <a:r>
              <a:rPr lang="en-US" altLang="en-US" sz="2400" b="1" dirty="0">
                <a:latin typeface="Cambria" panose="02040503050406030204" pitchFamily="18" charset="0"/>
                <a:cs typeface="Times New Roman" panose="02020603050405020304" pitchFamily="18" charset="0"/>
              </a:rPr>
              <a:t>Level (or depth) of a node</a:t>
            </a:r>
            <a:r>
              <a:rPr lang="en-US" altLang="en-US" sz="2400" dirty="0">
                <a:latin typeface="Cambria" panose="02040503050406030204" pitchFamily="18" charset="0"/>
                <a:cs typeface="Times New Roman" panose="02020603050405020304" pitchFamily="18" charset="0"/>
              </a:rPr>
              <a:t>: number of edges in the path from the root to that node.</a:t>
            </a:r>
            <a:endParaRPr lang="en-US" altLang="en-US" sz="2400" dirty="0">
              <a:latin typeface="Cambria" panose="02040503050406030204" pitchFamily="18" charset="0"/>
              <a:cs typeface="Courier New" panose="02070309020205020404" pitchFamily="49" charset="0"/>
            </a:endParaRPr>
          </a:p>
          <a:p>
            <a:pPr eaLnBrk="1" hangingPunct="1">
              <a:buFont typeface="Wingdings" panose="05000000000000000000" pitchFamily="2" charset="2"/>
              <a:buChar char="§"/>
            </a:pPr>
            <a:endParaRPr lang="en-US" altLang="en-US" sz="2400" u="sng" dirty="0">
              <a:latin typeface="Cambria" panose="02040503050406030204" pitchFamily="18" charset="0"/>
              <a:cs typeface="Times New Roman" panose="02020603050405020304" pitchFamily="18" charset="0"/>
            </a:endParaRPr>
          </a:p>
          <a:p>
            <a:pPr eaLnBrk="1" hangingPunct="1">
              <a:buFont typeface="Wingdings" panose="05000000000000000000" pitchFamily="2" charset="2"/>
              <a:buChar char="§"/>
            </a:pPr>
            <a:r>
              <a:rPr lang="en-US" altLang="en-US" sz="2400" b="1" dirty="0">
                <a:latin typeface="Cambria" panose="02040503050406030204" pitchFamily="18" charset="0"/>
                <a:cs typeface="Times New Roman" panose="02020603050405020304" pitchFamily="18" charset="0"/>
              </a:rPr>
              <a:t>Height of a tree h</a:t>
            </a:r>
            <a:r>
              <a:rPr lang="en-US" altLang="en-US" sz="2400" dirty="0">
                <a:latin typeface="Cambria" panose="02040503050406030204" pitchFamily="18" charset="0"/>
                <a:cs typeface="Times New Roman" panose="02020603050405020304" pitchFamily="18" charset="0"/>
              </a:rPr>
              <a:t>: #levels = L                                                       (some books define h as                                                                            number of levels-1).</a:t>
            </a:r>
          </a:p>
          <a:p>
            <a:pPr eaLnBrk="1" hangingPunct="1">
              <a:buFont typeface="Wingdings" panose="05000000000000000000" pitchFamily="2" charset="2"/>
              <a:buChar char="§"/>
            </a:pPr>
            <a:endParaRPr lang="en-US" altLang="en-US" sz="2400" u="sng" dirty="0">
              <a:latin typeface="Cambria" panose="02040503050406030204" pitchFamily="18" charset="0"/>
              <a:cs typeface="Times New Roman" panose="02020603050405020304" pitchFamily="18" charset="0"/>
            </a:endParaRPr>
          </a:p>
          <a:p>
            <a:pPr eaLnBrk="1" hangingPunct="1">
              <a:buFont typeface="Wingdings" panose="05000000000000000000" pitchFamily="2" charset="2"/>
              <a:buChar char="§"/>
            </a:pPr>
            <a:r>
              <a:rPr lang="en-US" altLang="en-US" sz="2400" b="1" dirty="0">
                <a:latin typeface="Cambria" panose="02040503050406030204" pitchFamily="18" charset="0"/>
                <a:cs typeface="Times New Roman" panose="02020603050405020304" pitchFamily="18" charset="0"/>
              </a:rPr>
              <a:t>Full tree: </a:t>
            </a:r>
            <a:r>
              <a:rPr lang="en-US" altLang="en-US" sz="2400" dirty="0">
                <a:latin typeface="Cambria" panose="02040503050406030204" pitchFamily="18" charset="0"/>
                <a:cs typeface="Times New Roman" panose="02020603050405020304" pitchFamily="18" charset="0"/>
              </a:rPr>
              <a:t>every node has exactly                                          two children </a:t>
            </a:r>
            <a:r>
              <a:rPr lang="en-US" altLang="en-US" sz="2400" b="1" i="1" dirty="0">
                <a:latin typeface="Cambria" panose="02040503050406030204" pitchFamily="18" charset="0"/>
                <a:cs typeface="Times New Roman" panose="02020603050405020304" pitchFamily="18" charset="0"/>
              </a:rPr>
              <a:t>and</a:t>
            </a:r>
            <a:r>
              <a:rPr lang="en-US" altLang="en-US" sz="2400" dirty="0">
                <a:latin typeface="Cambria" panose="02040503050406030204" pitchFamily="18" charset="0"/>
                <a:cs typeface="Times New Roman" panose="02020603050405020304" pitchFamily="18" charset="0"/>
              </a:rPr>
              <a:t> all the leaves are                                                                          on the same level.</a:t>
            </a:r>
            <a:endParaRPr lang="en-US" altLang="en-US" dirty="0">
              <a:latin typeface="Cambria" panose="02040503050406030204" pitchFamily="18" charset="0"/>
              <a:cs typeface="Courier New" panose="02070309020205020404" pitchFamily="49" charset="0"/>
            </a:endParaRPr>
          </a:p>
          <a:p>
            <a:pPr eaLnBrk="1" hangingPunct="1">
              <a:buFont typeface="Wingdings" panose="05000000000000000000" pitchFamily="2" charset="2"/>
              <a:buChar char="§"/>
            </a:pPr>
            <a:endParaRPr lang="en-US" altLang="en-US" dirty="0">
              <a:latin typeface="Cambria" panose="02040503050406030204" pitchFamily="18" charset="0"/>
            </a:endParaRPr>
          </a:p>
        </p:txBody>
      </p:sp>
      <p:pic>
        <p:nvPicPr>
          <p:cNvPr id="11268" name="Picture 4" descr="P453a">
            <a:extLst>
              <a:ext uri="{FF2B5EF4-FFF2-40B4-BE49-F238E27FC236}">
                <a16:creationId xmlns:a16="http://schemas.microsoft.com/office/drawing/2014/main" id="{4A164410-C804-4B49-AA4A-4C78C72640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1500" y="3200400"/>
            <a:ext cx="3581400" cy="275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738" name="Text Box 10">
            <a:extLst>
              <a:ext uri="{FF2B5EF4-FFF2-40B4-BE49-F238E27FC236}">
                <a16:creationId xmlns:a16="http://schemas.microsoft.com/office/drawing/2014/main" id="{EA3E7A62-6302-4105-B765-155F4D555329}"/>
              </a:ext>
            </a:extLst>
          </p:cNvPr>
          <p:cNvSpPr txBox="1">
            <a:spLocks noChangeArrowheads="1"/>
          </p:cNvSpPr>
          <p:nvPr/>
        </p:nvSpPr>
        <p:spPr bwMode="auto">
          <a:xfrm>
            <a:off x="8458200" y="3267076"/>
            <a:ext cx="1022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a:t>not full!</a:t>
            </a:r>
          </a:p>
        </p:txBody>
      </p:sp>
      <p:sp>
        <p:nvSpPr>
          <p:cNvPr id="2" name="Date Placeholder 1">
            <a:extLst>
              <a:ext uri="{FF2B5EF4-FFF2-40B4-BE49-F238E27FC236}">
                <a16:creationId xmlns:a16="http://schemas.microsoft.com/office/drawing/2014/main" id="{B465C4B9-4FD6-4E14-AA68-5832F23A0509}"/>
              </a:ext>
            </a:extLst>
          </p:cNvPr>
          <p:cNvSpPr>
            <a:spLocks noGrp="1"/>
          </p:cNvSpPr>
          <p:nvPr>
            <p:ph type="dt" sz="half" idx="10"/>
          </p:nvPr>
        </p:nvSpPr>
        <p:spPr/>
        <p:txBody>
          <a:bodyPr/>
          <a:lstStyle/>
          <a:p>
            <a:fld id="{700C0AC3-9279-41C0-8C64-7FA500896B63}" type="datetime1">
              <a:rPr lang="en-US" smtClean="0"/>
              <a:t>7/3/2021</a:t>
            </a:fld>
            <a:endParaRPr lang="en-US"/>
          </a:p>
        </p:txBody>
      </p:sp>
      <p:sp>
        <p:nvSpPr>
          <p:cNvPr id="3" name="Footer Placeholder 2">
            <a:extLst>
              <a:ext uri="{FF2B5EF4-FFF2-40B4-BE49-F238E27FC236}">
                <a16:creationId xmlns:a16="http://schemas.microsoft.com/office/drawing/2014/main" id="{CB61394C-DBA7-48EB-BA28-3D3BB17C010E}"/>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59588308-1AEF-411A-9276-DBBF2DBFAA43}"/>
              </a:ext>
            </a:extLst>
          </p:cNvPr>
          <p:cNvSpPr>
            <a:spLocks noGrp="1"/>
          </p:cNvSpPr>
          <p:nvPr>
            <p:ph type="sldNum" sz="quarter" idx="12"/>
          </p:nvPr>
        </p:nvSpPr>
        <p:spPr/>
        <p:txBody>
          <a:bodyPr/>
          <a:lstStyle/>
          <a:p>
            <a:fld id="{C81090FB-F2BB-45D9-B248-6F7E02E6CFB7}" type="slidenum">
              <a:rPr lang="en-US" smtClean="0"/>
              <a:pPr/>
              <a:t>11</a:t>
            </a:fld>
            <a:endParaRPr lang="en-US"/>
          </a:p>
        </p:txBody>
      </p:sp>
    </p:spTree>
    <p:extLst>
      <p:ext uri="{BB962C8B-B14F-4D97-AF65-F5344CB8AC3E}">
        <p14:creationId xmlns:p14="http://schemas.microsoft.com/office/powerpoint/2010/main" val="27751604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1738"/>
                                        </p:tgtEl>
                                        <p:attrNameLst>
                                          <p:attrName>style.visibility</p:attrName>
                                        </p:attrNameLst>
                                      </p:cBhvr>
                                      <p:to>
                                        <p:strVal val="visible"/>
                                      </p:to>
                                    </p:set>
                                    <p:animEffect transition="in" filter="checkerboard(across)">
                                      <p:cBhvr>
                                        <p:cTn id="7" dur="500"/>
                                        <p:tgtEl>
                                          <p:spTgt spid="201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57EDEEA-2C66-42B7-9AC8-C66A961C5851}"/>
              </a:ext>
            </a:extLst>
          </p:cNvPr>
          <p:cNvSpPr>
            <a:spLocks noGrp="1" noChangeArrowheads="1"/>
          </p:cNvSpPr>
          <p:nvPr>
            <p:ph type="title"/>
          </p:nvPr>
        </p:nvSpPr>
        <p:spPr>
          <a:xfrm>
            <a:off x="2209800" y="0"/>
            <a:ext cx="7772400" cy="1143000"/>
          </a:xfrm>
        </p:spPr>
        <p:txBody>
          <a:bodyPr/>
          <a:lstStyle/>
          <a:p>
            <a:pPr algn="ctr" eaLnBrk="1" hangingPunct="1"/>
            <a:r>
              <a:rPr lang="en-US" altLang="en-US" b="1" dirty="0">
                <a:solidFill>
                  <a:srgbClr val="FF0000"/>
                </a:solidFill>
                <a:latin typeface="Cambria" panose="02040503050406030204" pitchFamily="18" charset="0"/>
                <a:ea typeface="MS Mincho" panose="02020609040205080304" pitchFamily="49" charset="-128"/>
              </a:rPr>
              <a:t>Types of Binary Tree</a:t>
            </a:r>
            <a:endParaRPr lang="en-US" altLang="en-US" dirty="0"/>
          </a:p>
        </p:txBody>
      </p:sp>
      <p:sp>
        <p:nvSpPr>
          <p:cNvPr id="2" name="Date Placeholder 1">
            <a:extLst>
              <a:ext uri="{FF2B5EF4-FFF2-40B4-BE49-F238E27FC236}">
                <a16:creationId xmlns:a16="http://schemas.microsoft.com/office/drawing/2014/main" id="{B465C4B9-4FD6-4E14-AA68-5832F23A0509}"/>
              </a:ext>
            </a:extLst>
          </p:cNvPr>
          <p:cNvSpPr>
            <a:spLocks noGrp="1"/>
          </p:cNvSpPr>
          <p:nvPr>
            <p:ph type="dt" sz="half" idx="10"/>
          </p:nvPr>
        </p:nvSpPr>
        <p:spPr/>
        <p:txBody>
          <a:bodyPr/>
          <a:lstStyle/>
          <a:p>
            <a:fld id="{700C0AC3-9279-41C0-8C64-7FA500896B63}" type="datetime1">
              <a:rPr lang="en-US" smtClean="0"/>
              <a:t>7/3/2021</a:t>
            </a:fld>
            <a:endParaRPr lang="en-US"/>
          </a:p>
        </p:txBody>
      </p:sp>
      <p:sp>
        <p:nvSpPr>
          <p:cNvPr id="3" name="Footer Placeholder 2">
            <a:extLst>
              <a:ext uri="{FF2B5EF4-FFF2-40B4-BE49-F238E27FC236}">
                <a16:creationId xmlns:a16="http://schemas.microsoft.com/office/drawing/2014/main" id="{CB61394C-DBA7-48EB-BA28-3D3BB17C010E}"/>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59588308-1AEF-411A-9276-DBBF2DBFAA43}"/>
              </a:ext>
            </a:extLst>
          </p:cNvPr>
          <p:cNvSpPr>
            <a:spLocks noGrp="1"/>
          </p:cNvSpPr>
          <p:nvPr>
            <p:ph type="sldNum" sz="quarter" idx="12"/>
          </p:nvPr>
        </p:nvSpPr>
        <p:spPr/>
        <p:txBody>
          <a:bodyPr/>
          <a:lstStyle/>
          <a:p>
            <a:fld id="{C81090FB-F2BB-45D9-B248-6F7E02E6CFB7}" type="slidenum">
              <a:rPr lang="en-US" smtClean="0"/>
              <a:pPr/>
              <a:t>12</a:t>
            </a:fld>
            <a:endParaRPr lang="en-US"/>
          </a:p>
        </p:txBody>
      </p:sp>
      <p:pic>
        <p:nvPicPr>
          <p:cNvPr id="10" name="Picture 9">
            <a:extLst>
              <a:ext uri="{FF2B5EF4-FFF2-40B4-BE49-F238E27FC236}">
                <a16:creationId xmlns:a16="http://schemas.microsoft.com/office/drawing/2014/main" id="{41C783B8-488B-496B-8CF0-5B668F6D313A}"/>
              </a:ext>
            </a:extLst>
          </p:cNvPr>
          <p:cNvPicPr>
            <a:picLocks noChangeAspect="1"/>
          </p:cNvPicPr>
          <p:nvPr/>
        </p:nvPicPr>
        <p:blipFill>
          <a:blip r:embed="rId3"/>
          <a:stretch>
            <a:fillRect/>
          </a:stretch>
        </p:blipFill>
        <p:spPr>
          <a:xfrm>
            <a:off x="709612" y="1143000"/>
            <a:ext cx="10772775" cy="5324475"/>
          </a:xfrm>
          <a:prstGeom prst="rect">
            <a:avLst/>
          </a:prstGeom>
        </p:spPr>
      </p:pic>
    </p:spTree>
    <p:extLst>
      <p:ext uri="{BB962C8B-B14F-4D97-AF65-F5344CB8AC3E}">
        <p14:creationId xmlns:p14="http://schemas.microsoft.com/office/powerpoint/2010/main" val="3588346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dirty="0"/>
              <a:t>A full binary tree of a given height h has </a:t>
            </a:r>
            <a:r>
              <a:rPr lang="en-IN" b="1" dirty="0"/>
              <a:t>2</a:t>
            </a:r>
            <a:r>
              <a:rPr lang="en-IN" b="1" baseline="30000" dirty="0"/>
              <a:t>h+1</a:t>
            </a:r>
            <a:r>
              <a:rPr lang="en-IN" b="1" dirty="0"/>
              <a:t>– 1 </a:t>
            </a:r>
          </a:p>
          <a:p>
            <a:pPr>
              <a:buNone/>
            </a:pPr>
            <a:r>
              <a:rPr lang="en-IN" dirty="0"/>
              <a:t>nodes.</a:t>
            </a:r>
          </a:p>
          <a:p>
            <a:pPr>
              <a:buNone/>
            </a:pPr>
            <a:endParaRPr lang="en-US" b="1" dirty="0"/>
          </a:p>
          <a:p>
            <a:pPr>
              <a:buNone/>
            </a:pPr>
            <a:r>
              <a:rPr lang="en-US" b="1" dirty="0"/>
              <a:t>       2</a:t>
            </a:r>
            <a:r>
              <a:rPr lang="en-US" b="1" baseline="30000" dirty="0"/>
              <a:t>4</a:t>
            </a:r>
            <a:r>
              <a:rPr lang="en-US" b="1" dirty="0"/>
              <a:t>-1=15 nodes</a:t>
            </a:r>
            <a:endParaRPr lang="en-IN" b="1" dirty="0"/>
          </a:p>
        </p:txBody>
      </p:sp>
      <p:pic>
        <p:nvPicPr>
          <p:cNvPr id="4" name="Picture 3" descr="FullBinary.jpg"/>
          <p:cNvPicPr>
            <a:picLocks noChangeAspect="1"/>
          </p:cNvPicPr>
          <p:nvPr/>
        </p:nvPicPr>
        <p:blipFill>
          <a:blip r:embed="rId2"/>
          <a:stretch>
            <a:fillRect/>
          </a:stretch>
        </p:blipFill>
        <p:spPr>
          <a:xfrm>
            <a:off x="6324600" y="2362200"/>
            <a:ext cx="4064000" cy="3810000"/>
          </a:xfrm>
          <a:prstGeom prst="rect">
            <a:avLst/>
          </a:prstGeom>
        </p:spPr>
      </p:pic>
      <p:pic>
        <p:nvPicPr>
          <p:cNvPr id="4098" name="Picture 2"/>
          <p:cNvPicPr>
            <a:picLocks noChangeAspect="1" noChangeArrowheads="1"/>
          </p:cNvPicPr>
          <p:nvPr/>
        </p:nvPicPr>
        <p:blipFill>
          <a:blip r:embed="rId3"/>
          <a:srcRect/>
          <a:stretch>
            <a:fillRect/>
          </a:stretch>
        </p:blipFill>
        <p:spPr bwMode="auto">
          <a:xfrm>
            <a:off x="6400800" y="6248400"/>
            <a:ext cx="3962400" cy="285750"/>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B11CF21F-2C36-4B62-9CAC-37025AB58902}"/>
              </a:ext>
            </a:extLst>
          </p:cNvPr>
          <p:cNvSpPr>
            <a:spLocks noGrp="1"/>
          </p:cNvSpPr>
          <p:nvPr>
            <p:ph type="dt" sz="half" idx="10"/>
          </p:nvPr>
        </p:nvSpPr>
        <p:spPr/>
        <p:txBody>
          <a:bodyPr/>
          <a:lstStyle/>
          <a:p>
            <a:fld id="{03CECACA-55AB-4EB4-B04A-54E3B22C4C79}" type="datetime1">
              <a:rPr lang="en-US" smtClean="0"/>
              <a:t>7/3/2021</a:t>
            </a:fld>
            <a:endParaRPr lang="en-US"/>
          </a:p>
        </p:txBody>
      </p:sp>
      <p:sp>
        <p:nvSpPr>
          <p:cNvPr id="5" name="Footer Placeholder 4">
            <a:extLst>
              <a:ext uri="{FF2B5EF4-FFF2-40B4-BE49-F238E27FC236}">
                <a16:creationId xmlns:a16="http://schemas.microsoft.com/office/drawing/2014/main" id="{E67139AA-19FB-4604-A51A-E56B8C9AF7FB}"/>
              </a:ext>
            </a:extLst>
          </p:cNvPr>
          <p:cNvSpPr>
            <a:spLocks noGrp="1"/>
          </p:cNvSpPr>
          <p:nvPr>
            <p:ph type="ftr" sz="quarter" idx="11"/>
          </p:nvPr>
        </p:nvSpPr>
        <p:spPr/>
        <p:txBody>
          <a:bodyPr/>
          <a:lstStyle/>
          <a:p>
            <a:r>
              <a:rPr lang="en-US"/>
              <a:t>JSPM's RSCOE</a:t>
            </a:r>
          </a:p>
        </p:txBody>
      </p:sp>
      <p:sp>
        <p:nvSpPr>
          <p:cNvPr id="6" name="Slide Number Placeholder 5">
            <a:extLst>
              <a:ext uri="{FF2B5EF4-FFF2-40B4-BE49-F238E27FC236}">
                <a16:creationId xmlns:a16="http://schemas.microsoft.com/office/drawing/2014/main" id="{026C6891-A3E3-4DD6-947E-C6B005DFBCA9}"/>
              </a:ext>
            </a:extLst>
          </p:cNvPr>
          <p:cNvSpPr>
            <a:spLocks noGrp="1"/>
          </p:cNvSpPr>
          <p:nvPr>
            <p:ph type="sldNum" sz="quarter" idx="12"/>
          </p:nvPr>
        </p:nvSpPr>
        <p:spPr/>
        <p:txBody>
          <a:bodyPr/>
          <a:lstStyle/>
          <a:p>
            <a:fld id="{C81090FB-F2BB-45D9-B248-6F7E02E6CFB7}" type="slidenum">
              <a:rPr lang="en-US" smtClean="0"/>
              <a:pPr/>
              <a:t>13</a:t>
            </a:fld>
            <a:endParaRPr lang="en-US"/>
          </a:p>
        </p:txBody>
      </p:sp>
      <p:sp>
        <p:nvSpPr>
          <p:cNvPr id="7" name="TextBox 6">
            <a:extLst>
              <a:ext uri="{FF2B5EF4-FFF2-40B4-BE49-F238E27FC236}">
                <a16:creationId xmlns:a16="http://schemas.microsoft.com/office/drawing/2014/main" id="{A8FBEF9D-62C5-4449-B0DB-E47A6594D3C6}"/>
              </a:ext>
            </a:extLst>
          </p:cNvPr>
          <p:cNvSpPr txBox="1"/>
          <p:nvPr/>
        </p:nvSpPr>
        <p:spPr>
          <a:xfrm>
            <a:off x="7620000" y="6172200"/>
            <a:ext cx="294640"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IN" sz="2800" b="1" dirty="0"/>
              <a:t>3</a:t>
            </a:r>
            <a:endParaRPr lang="en-IN" b="1" dirty="0"/>
          </a:p>
        </p:txBody>
      </p:sp>
    </p:spTree>
    <p:extLst>
      <p:ext uri="{BB962C8B-B14F-4D97-AF65-F5344CB8AC3E}">
        <p14:creationId xmlns:p14="http://schemas.microsoft.com/office/powerpoint/2010/main" val="630453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57EDEEA-2C66-42B7-9AC8-C66A961C5851}"/>
              </a:ext>
            </a:extLst>
          </p:cNvPr>
          <p:cNvSpPr>
            <a:spLocks noGrp="1" noChangeArrowheads="1"/>
          </p:cNvSpPr>
          <p:nvPr>
            <p:ph type="title"/>
          </p:nvPr>
        </p:nvSpPr>
        <p:spPr>
          <a:xfrm>
            <a:off x="2209800" y="0"/>
            <a:ext cx="7772400" cy="1143000"/>
          </a:xfrm>
        </p:spPr>
        <p:txBody>
          <a:bodyPr/>
          <a:lstStyle/>
          <a:p>
            <a:pPr algn="ctr" eaLnBrk="1" hangingPunct="1"/>
            <a:r>
              <a:rPr lang="en-US" altLang="en-US" b="1" dirty="0">
                <a:solidFill>
                  <a:srgbClr val="FF0000"/>
                </a:solidFill>
                <a:latin typeface="Cambria" panose="02040503050406030204" pitchFamily="18" charset="0"/>
                <a:ea typeface="MS Mincho" panose="02020609040205080304" pitchFamily="49" charset="-128"/>
              </a:rPr>
              <a:t>Types of Binary Tree</a:t>
            </a:r>
            <a:endParaRPr lang="en-US" altLang="en-US" dirty="0"/>
          </a:p>
        </p:txBody>
      </p:sp>
      <p:sp>
        <p:nvSpPr>
          <p:cNvPr id="2" name="Date Placeholder 1">
            <a:extLst>
              <a:ext uri="{FF2B5EF4-FFF2-40B4-BE49-F238E27FC236}">
                <a16:creationId xmlns:a16="http://schemas.microsoft.com/office/drawing/2014/main" id="{B465C4B9-4FD6-4E14-AA68-5832F23A0509}"/>
              </a:ext>
            </a:extLst>
          </p:cNvPr>
          <p:cNvSpPr>
            <a:spLocks noGrp="1"/>
          </p:cNvSpPr>
          <p:nvPr>
            <p:ph type="dt" sz="half" idx="10"/>
          </p:nvPr>
        </p:nvSpPr>
        <p:spPr/>
        <p:txBody>
          <a:bodyPr/>
          <a:lstStyle/>
          <a:p>
            <a:fld id="{700C0AC3-9279-41C0-8C64-7FA500896B63}" type="datetime1">
              <a:rPr lang="en-US" smtClean="0"/>
              <a:t>7/3/2021</a:t>
            </a:fld>
            <a:endParaRPr lang="en-US"/>
          </a:p>
        </p:txBody>
      </p:sp>
      <p:sp>
        <p:nvSpPr>
          <p:cNvPr id="3" name="Footer Placeholder 2">
            <a:extLst>
              <a:ext uri="{FF2B5EF4-FFF2-40B4-BE49-F238E27FC236}">
                <a16:creationId xmlns:a16="http://schemas.microsoft.com/office/drawing/2014/main" id="{CB61394C-DBA7-48EB-BA28-3D3BB17C010E}"/>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59588308-1AEF-411A-9276-DBBF2DBFAA43}"/>
              </a:ext>
            </a:extLst>
          </p:cNvPr>
          <p:cNvSpPr>
            <a:spLocks noGrp="1"/>
          </p:cNvSpPr>
          <p:nvPr>
            <p:ph type="sldNum" sz="quarter" idx="12"/>
          </p:nvPr>
        </p:nvSpPr>
        <p:spPr/>
        <p:txBody>
          <a:bodyPr/>
          <a:lstStyle/>
          <a:p>
            <a:fld id="{C81090FB-F2BB-45D9-B248-6F7E02E6CFB7}" type="slidenum">
              <a:rPr lang="en-US" smtClean="0"/>
              <a:pPr/>
              <a:t>14</a:t>
            </a:fld>
            <a:endParaRPr lang="en-US"/>
          </a:p>
        </p:txBody>
      </p:sp>
      <p:pic>
        <p:nvPicPr>
          <p:cNvPr id="6" name="Picture 5">
            <a:extLst>
              <a:ext uri="{FF2B5EF4-FFF2-40B4-BE49-F238E27FC236}">
                <a16:creationId xmlns:a16="http://schemas.microsoft.com/office/drawing/2014/main" id="{12582EF0-9949-417A-BA30-CD78963E19FF}"/>
              </a:ext>
            </a:extLst>
          </p:cNvPr>
          <p:cNvPicPr>
            <a:picLocks noChangeAspect="1"/>
          </p:cNvPicPr>
          <p:nvPr/>
        </p:nvPicPr>
        <p:blipFill>
          <a:blip r:embed="rId3"/>
          <a:stretch>
            <a:fillRect/>
          </a:stretch>
        </p:blipFill>
        <p:spPr>
          <a:xfrm>
            <a:off x="714375" y="1055687"/>
            <a:ext cx="10639425" cy="5153025"/>
          </a:xfrm>
          <a:prstGeom prst="rect">
            <a:avLst/>
          </a:prstGeom>
        </p:spPr>
      </p:pic>
    </p:spTree>
    <p:extLst>
      <p:ext uri="{BB962C8B-B14F-4D97-AF65-F5344CB8AC3E}">
        <p14:creationId xmlns:p14="http://schemas.microsoft.com/office/powerpoint/2010/main" val="3996601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57EDEEA-2C66-42B7-9AC8-C66A961C5851}"/>
              </a:ext>
            </a:extLst>
          </p:cNvPr>
          <p:cNvSpPr>
            <a:spLocks noGrp="1" noChangeArrowheads="1"/>
          </p:cNvSpPr>
          <p:nvPr>
            <p:ph type="title"/>
          </p:nvPr>
        </p:nvSpPr>
        <p:spPr>
          <a:xfrm>
            <a:off x="2209800" y="0"/>
            <a:ext cx="7772400" cy="1143000"/>
          </a:xfrm>
        </p:spPr>
        <p:txBody>
          <a:bodyPr/>
          <a:lstStyle/>
          <a:p>
            <a:pPr algn="ctr" eaLnBrk="1" hangingPunct="1"/>
            <a:r>
              <a:rPr lang="en-US" altLang="en-US" b="1" dirty="0">
                <a:solidFill>
                  <a:srgbClr val="FF0000"/>
                </a:solidFill>
                <a:latin typeface="Cambria" panose="02040503050406030204" pitchFamily="18" charset="0"/>
                <a:ea typeface="MS Mincho" panose="02020609040205080304" pitchFamily="49" charset="-128"/>
              </a:rPr>
              <a:t>Types of Binary Tree</a:t>
            </a:r>
            <a:endParaRPr lang="en-US" altLang="en-US" dirty="0"/>
          </a:p>
        </p:txBody>
      </p:sp>
      <p:sp>
        <p:nvSpPr>
          <p:cNvPr id="2" name="Date Placeholder 1">
            <a:extLst>
              <a:ext uri="{FF2B5EF4-FFF2-40B4-BE49-F238E27FC236}">
                <a16:creationId xmlns:a16="http://schemas.microsoft.com/office/drawing/2014/main" id="{B465C4B9-4FD6-4E14-AA68-5832F23A0509}"/>
              </a:ext>
            </a:extLst>
          </p:cNvPr>
          <p:cNvSpPr>
            <a:spLocks noGrp="1"/>
          </p:cNvSpPr>
          <p:nvPr>
            <p:ph type="dt" sz="half" idx="10"/>
          </p:nvPr>
        </p:nvSpPr>
        <p:spPr/>
        <p:txBody>
          <a:bodyPr/>
          <a:lstStyle/>
          <a:p>
            <a:fld id="{700C0AC3-9279-41C0-8C64-7FA500896B63}" type="datetime1">
              <a:rPr lang="en-US" smtClean="0"/>
              <a:t>7/3/2021</a:t>
            </a:fld>
            <a:endParaRPr lang="en-US"/>
          </a:p>
        </p:txBody>
      </p:sp>
      <p:sp>
        <p:nvSpPr>
          <p:cNvPr id="3" name="Footer Placeholder 2">
            <a:extLst>
              <a:ext uri="{FF2B5EF4-FFF2-40B4-BE49-F238E27FC236}">
                <a16:creationId xmlns:a16="http://schemas.microsoft.com/office/drawing/2014/main" id="{CB61394C-DBA7-48EB-BA28-3D3BB17C010E}"/>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59588308-1AEF-411A-9276-DBBF2DBFAA43}"/>
              </a:ext>
            </a:extLst>
          </p:cNvPr>
          <p:cNvSpPr>
            <a:spLocks noGrp="1"/>
          </p:cNvSpPr>
          <p:nvPr>
            <p:ph type="sldNum" sz="quarter" idx="12"/>
          </p:nvPr>
        </p:nvSpPr>
        <p:spPr/>
        <p:txBody>
          <a:bodyPr/>
          <a:lstStyle/>
          <a:p>
            <a:fld id="{C81090FB-F2BB-45D9-B248-6F7E02E6CFB7}" type="slidenum">
              <a:rPr lang="en-US" smtClean="0"/>
              <a:pPr/>
              <a:t>15</a:t>
            </a:fld>
            <a:endParaRPr lang="en-US"/>
          </a:p>
        </p:txBody>
      </p:sp>
      <p:pic>
        <p:nvPicPr>
          <p:cNvPr id="7" name="Picture 6">
            <a:extLst>
              <a:ext uri="{FF2B5EF4-FFF2-40B4-BE49-F238E27FC236}">
                <a16:creationId xmlns:a16="http://schemas.microsoft.com/office/drawing/2014/main" id="{16049CA1-B50D-4621-B133-56FB811CC52E}"/>
              </a:ext>
            </a:extLst>
          </p:cNvPr>
          <p:cNvPicPr>
            <a:picLocks noChangeAspect="1"/>
          </p:cNvPicPr>
          <p:nvPr/>
        </p:nvPicPr>
        <p:blipFill>
          <a:blip r:embed="rId3"/>
          <a:stretch>
            <a:fillRect/>
          </a:stretch>
        </p:blipFill>
        <p:spPr>
          <a:xfrm>
            <a:off x="715645" y="1306513"/>
            <a:ext cx="10638155" cy="5414962"/>
          </a:xfrm>
          <a:prstGeom prst="rect">
            <a:avLst/>
          </a:prstGeom>
        </p:spPr>
      </p:pic>
    </p:spTree>
    <p:extLst>
      <p:ext uri="{BB962C8B-B14F-4D97-AF65-F5344CB8AC3E}">
        <p14:creationId xmlns:p14="http://schemas.microsoft.com/office/powerpoint/2010/main" val="1852646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57EDEEA-2C66-42B7-9AC8-C66A961C5851}"/>
              </a:ext>
            </a:extLst>
          </p:cNvPr>
          <p:cNvSpPr>
            <a:spLocks noGrp="1" noChangeArrowheads="1"/>
          </p:cNvSpPr>
          <p:nvPr>
            <p:ph type="title"/>
          </p:nvPr>
        </p:nvSpPr>
        <p:spPr>
          <a:xfrm>
            <a:off x="2209800" y="0"/>
            <a:ext cx="7772400" cy="1143000"/>
          </a:xfrm>
        </p:spPr>
        <p:txBody>
          <a:bodyPr/>
          <a:lstStyle/>
          <a:p>
            <a:pPr algn="ctr" eaLnBrk="1" hangingPunct="1"/>
            <a:r>
              <a:rPr lang="en-US" altLang="en-US" b="1" dirty="0">
                <a:solidFill>
                  <a:srgbClr val="FF0000"/>
                </a:solidFill>
                <a:latin typeface="Cambria" panose="02040503050406030204" pitchFamily="18" charset="0"/>
                <a:ea typeface="MS Mincho" panose="02020609040205080304" pitchFamily="49" charset="-128"/>
              </a:rPr>
              <a:t>Types of Binary Tree</a:t>
            </a:r>
            <a:endParaRPr lang="en-US" altLang="en-US" dirty="0"/>
          </a:p>
        </p:txBody>
      </p:sp>
      <p:sp>
        <p:nvSpPr>
          <p:cNvPr id="2" name="Date Placeholder 1">
            <a:extLst>
              <a:ext uri="{FF2B5EF4-FFF2-40B4-BE49-F238E27FC236}">
                <a16:creationId xmlns:a16="http://schemas.microsoft.com/office/drawing/2014/main" id="{B465C4B9-4FD6-4E14-AA68-5832F23A0509}"/>
              </a:ext>
            </a:extLst>
          </p:cNvPr>
          <p:cNvSpPr>
            <a:spLocks noGrp="1"/>
          </p:cNvSpPr>
          <p:nvPr>
            <p:ph type="dt" sz="half" idx="10"/>
          </p:nvPr>
        </p:nvSpPr>
        <p:spPr/>
        <p:txBody>
          <a:bodyPr/>
          <a:lstStyle/>
          <a:p>
            <a:fld id="{700C0AC3-9279-41C0-8C64-7FA500896B63}" type="datetime1">
              <a:rPr lang="en-US" smtClean="0"/>
              <a:t>7/3/2021</a:t>
            </a:fld>
            <a:endParaRPr lang="en-US"/>
          </a:p>
        </p:txBody>
      </p:sp>
      <p:sp>
        <p:nvSpPr>
          <p:cNvPr id="3" name="Footer Placeholder 2">
            <a:extLst>
              <a:ext uri="{FF2B5EF4-FFF2-40B4-BE49-F238E27FC236}">
                <a16:creationId xmlns:a16="http://schemas.microsoft.com/office/drawing/2014/main" id="{CB61394C-DBA7-48EB-BA28-3D3BB17C010E}"/>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59588308-1AEF-411A-9276-DBBF2DBFAA43}"/>
              </a:ext>
            </a:extLst>
          </p:cNvPr>
          <p:cNvSpPr>
            <a:spLocks noGrp="1"/>
          </p:cNvSpPr>
          <p:nvPr>
            <p:ph type="sldNum" sz="quarter" idx="12"/>
          </p:nvPr>
        </p:nvSpPr>
        <p:spPr/>
        <p:txBody>
          <a:bodyPr/>
          <a:lstStyle/>
          <a:p>
            <a:fld id="{C81090FB-F2BB-45D9-B248-6F7E02E6CFB7}" type="slidenum">
              <a:rPr lang="en-US" smtClean="0"/>
              <a:pPr/>
              <a:t>16</a:t>
            </a:fld>
            <a:endParaRPr lang="en-US"/>
          </a:p>
        </p:txBody>
      </p:sp>
      <p:pic>
        <p:nvPicPr>
          <p:cNvPr id="6" name="Picture 5">
            <a:extLst>
              <a:ext uri="{FF2B5EF4-FFF2-40B4-BE49-F238E27FC236}">
                <a16:creationId xmlns:a16="http://schemas.microsoft.com/office/drawing/2014/main" id="{B3D5A3A5-69A7-4088-A622-C448ABA49CC2}"/>
              </a:ext>
            </a:extLst>
          </p:cNvPr>
          <p:cNvPicPr>
            <a:picLocks noChangeAspect="1"/>
          </p:cNvPicPr>
          <p:nvPr/>
        </p:nvPicPr>
        <p:blipFill>
          <a:blip r:embed="rId3"/>
          <a:stretch>
            <a:fillRect/>
          </a:stretch>
        </p:blipFill>
        <p:spPr>
          <a:xfrm>
            <a:off x="1280160" y="785178"/>
            <a:ext cx="9995852" cy="6042342"/>
          </a:xfrm>
          <a:prstGeom prst="rect">
            <a:avLst/>
          </a:prstGeom>
        </p:spPr>
      </p:pic>
      <p:sp>
        <p:nvSpPr>
          <p:cNvPr id="5" name="Rectangle 4">
            <a:extLst>
              <a:ext uri="{FF2B5EF4-FFF2-40B4-BE49-F238E27FC236}">
                <a16:creationId xmlns:a16="http://schemas.microsoft.com/office/drawing/2014/main" id="{95761351-AFAB-4061-90F4-24D1A46411AB}"/>
              </a:ext>
            </a:extLst>
          </p:cNvPr>
          <p:cNvSpPr/>
          <p:nvPr/>
        </p:nvSpPr>
        <p:spPr>
          <a:xfrm>
            <a:off x="3119120" y="2997200"/>
            <a:ext cx="6116320" cy="28448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707343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a:extLst>
              <a:ext uri="{FF2B5EF4-FFF2-40B4-BE49-F238E27FC236}">
                <a16:creationId xmlns:a16="http://schemas.microsoft.com/office/drawing/2014/main" id="{BDC429DA-F4ED-4A53-9F33-B80ABB0E34B2}"/>
              </a:ext>
            </a:extLst>
          </p:cNvPr>
          <p:cNvSpPr>
            <a:spLocks noGrp="1" noChangeArrowheads="1"/>
          </p:cNvSpPr>
          <p:nvPr>
            <p:ph type="title"/>
          </p:nvPr>
        </p:nvSpPr>
        <p:spPr>
          <a:xfrm>
            <a:off x="1943100" y="228600"/>
            <a:ext cx="8458200" cy="1066800"/>
          </a:xfrm>
        </p:spPr>
        <p:txBody>
          <a:bodyPr>
            <a:normAutofit fontScale="90000"/>
          </a:bodyPr>
          <a:lstStyle/>
          <a:p>
            <a:pPr eaLnBrk="1" hangingPunct="1"/>
            <a:r>
              <a:rPr lang="en-US" altLang="en-US" sz="4000" b="1">
                <a:solidFill>
                  <a:srgbClr val="FF0000"/>
                </a:solidFill>
                <a:latin typeface="Cambria" panose="02040503050406030204" pitchFamily="18" charset="0"/>
              </a:rPr>
              <a:t>What is the max number of  nodes </a:t>
            </a:r>
            <a:br>
              <a:rPr lang="en-US" altLang="en-US" sz="4000" b="1">
                <a:solidFill>
                  <a:srgbClr val="FF0000"/>
                </a:solidFill>
                <a:latin typeface="Cambria" panose="02040503050406030204" pitchFamily="18" charset="0"/>
              </a:rPr>
            </a:br>
            <a:r>
              <a:rPr lang="en-US" altLang="en-US" sz="4000" b="1">
                <a:solidFill>
                  <a:srgbClr val="FF0000"/>
                </a:solidFill>
                <a:latin typeface="Cambria" panose="02040503050406030204" pitchFamily="18" charset="0"/>
              </a:rPr>
              <a:t>at any  level l ?</a:t>
            </a:r>
          </a:p>
        </p:txBody>
      </p:sp>
      <p:pic>
        <p:nvPicPr>
          <p:cNvPr id="1031" name="Picture 11" descr="P453a">
            <a:extLst>
              <a:ext uri="{FF2B5EF4-FFF2-40B4-BE49-F238E27FC236}">
                <a16:creationId xmlns:a16="http://schemas.microsoft.com/office/drawing/2014/main" id="{66BB497D-C291-4A56-963A-F0F53A24DB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9338" y="3200401"/>
            <a:ext cx="4259262"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2" name="Group 12">
            <a:extLst>
              <a:ext uri="{FF2B5EF4-FFF2-40B4-BE49-F238E27FC236}">
                <a16:creationId xmlns:a16="http://schemas.microsoft.com/office/drawing/2014/main" id="{62B387A4-3691-4BD5-B9B1-A4CF5377EE16}"/>
              </a:ext>
            </a:extLst>
          </p:cNvPr>
          <p:cNvGrpSpPr>
            <a:grpSpLocks/>
          </p:cNvGrpSpPr>
          <p:nvPr/>
        </p:nvGrpSpPr>
        <p:grpSpPr bwMode="auto">
          <a:xfrm>
            <a:off x="6248400" y="3273426"/>
            <a:ext cx="1206500" cy="2994025"/>
            <a:chOff x="4272" y="2832"/>
            <a:chExt cx="760" cy="1288"/>
          </a:xfrm>
        </p:grpSpPr>
        <p:graphicFrame>
          <p:nvGraphicFramePr>
            <p:cNvPr id="1026" name="Object 13">
              <a:extLst>
                <a:ext uri="{FF2B5EF4-FFF2-40B4-BE49-F238E27FC236}">
                  <a16:creationId xmlns:a16="http://schemas.microsoft.com/office/drawing/2014/main" id="{ABC4B12D-4AD4-4114-9F7E-12535F70C64D}"/>
                </a:ext>
              </a:extLst>
            </p:cNvPr>
            <p:cNvGraphicFramePr>
              <a:graphicFrameLocks noChangeAspect="1"/>
            </p:cNvGraphicFramePr>
            <p:nvPr/>
          </p:nvGraphicFramePr>
          <p:xfrm>
            <a:off x="4272" y="2832"/>
            <a:ext cx="384" cy="232"/>
          </p:xfrm>
          <a:graphic>
            <a:graphicData uri="http://schemas.openxmlformats.org/presentationml/2006/ole">
              <mc:AlternateContent xmlns:mc="http://schemas.openxmlformats.org/markup-compatibility/2006">
                <mc:Choice xmlns:v="urn:schemas-microsoft-com:vml" Requires="v">
                  <p:oleObj name="Equation" r:id="rId4" imgW="609600" imgH="368300" progId="Equation.DSMT4">
                    <p:embed/>
                  </p:oleObj>
                </mc:Choice>
                <mc:Fallback>
                  <p:oleObj name="Equation" r:id="rId4" imgW="609600" imgH="368300" progId="Equation.DSMT4">
                    <p:embed/>
                    <p:pic>
                      <p:nvPicPr>
                        <p:cNvPr id="1026" name="Object 13">
                          <a:extLst>
                            <a:ext uri="{FF2B5EF4-FFF2-40B4-BE49-F238E27FC236}">
                              <a16:creationId xmlns:a16="http://schemas.microsoft.com/office/drawing/2014/main" id="{ABC4B12D-4AD4-4114-9F7E-12535F70C6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2" y="2832"/>
                          <a:ext cx="38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14">
              <a:extLst>
                <a:ext uri="{FF2B5EF4-FFF2-40B4-BE49-F238E27FC236}">
                  <a16:creationId xmlns:a16="http://schemas.microsoft.com/office/drawing/2014/main" id="{BF924B7B-F52E-4069-ADFA-8978BB0278E7}"/>
                </a:ext>
              </a:extLst>
            </p:cNvPr>
            <p:cNvGraphicFramePr>
              <a:graphicFrameLocks noChangeAspect="1"/>
            </p:cNvGraphicFramePr>
            <p:nvPr/>
          </p:nvGraphicFramePr>
          <p:xfrm>
            <a:off x="4656" y="3168"/>
            <a:ext cx="360" cy="232"/>
          </p:xfrm>
          <a:graphic>
            <a:graphicData uri="http://schemas.openxmlformats.org/presentationml/2006/ole">
              <mc:AlternateContent xmlns:mc="http://schemas.openxmlformats.org/markup-compatibility/2006">
                <mc:Choice xmlns:v="urn:schemas-microsoft-com:vml" Requires="v">
                  <p:oleObj name="Equation" r:id="rId6" imgW="571500" imgH="368300" progId="Equation.DSMT4">
                    <p:embed/>
                  </p:oleObj>
                </mc:Choice>
                <mc:Fallback>
                  <p:oleObj name="Equation" r:id="rId6" imgW="571500" imgH="368300" progId="Equation.DSMT4">
                    <p:embed/>
                    <p:pic>
                      <p:nvPicPr>
                        <p:cNvPr id="1027" name="Object 14">
                          <a:extLst>
                            <a:ext uri="{FF2B5EF4-FFF2-40B4-BE49-F238E27FC236}">
                              <a16:creationId xmlns:a16="http://schemas.microsoft.com/office/drawing/2014/main" id="{BF924B7B-F52E-4069-ADFA-8978BB0278E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6" y="3168"/>
                          <a:ext cx="360"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8" name="Object 15">
              <a:extLst>
                <a:ext uri="{FF2B5EF4-FFF2-40B4-BE49-F238E27FC236}">
                  <a16:creationId xmlns:a16="http://schemas.microsoft.com/office/drawing/2014/main" id="{02CF298C-A803-4A0C-A08C-6DAA2728E82B}"/>
                </a:ext>
              </a:extLst>
            </p:cNvPr>
            <p:cNvGraphicFramePr>
              <a:graphicFrameLocks noChangeAspect="1"/>
            </p:cNvGraphicFramePr>
            <p:nvPr/>
          </p:nvGraphicFramePr>
          <p:xfrm>
            <a:off x="4560" y="3504"/>
            <a:ext cx="384" cy="232"/>
          </p:xfrm>
          <a:graphic>
            <a:graphicData uri="http://schemas.openxmlformats.org/presentationml/2006/ole">
              <mc:AlternateContent xmlns:mc="http://schemas.openxmlformats.org/markup-compatibility/2006">
                <mc:Choice xmlns:v="urn:schemas-microsoft-com:vml" Requires="v">
                  <p:oleObj name="Equation" r:id="rId8" imgW="609600" imgH="368300" progId="Equation.DSMT4">
                    <p:embed/>
                  </p:oleObj>
                </mc:Choice>
                <mc:Fallback>
                  <p:oleObj name="Equation" r:id="rId8" imgW="609600" imgH="368300" progId="Equation.DSMT4">
                    <p:embed/>
                    <p:pic>
                      <p:nvPicPr>
                        <p:cNvPr id="1028" name="Object 15">
                          <a:extLst>
                            <a:ext uri="{FF2B5EF4-FFF2-40B4-BE49-F238E27FC236}">
                              <a16:creationId xmlns:a16="http://schemas.microsoft.com/office/drawing/2014/main" id="{02CF298C-A803-4A0C-A08C-6DAA2728E82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60" y="3504"/>
                          <a:ext cx="38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9" name="Object 16">
              <a:extLst>
                <a:ext uri="{FF2B5EF4-FFF2-40B4-BE49-F238E27FC236}">
                  <a16:creationId xmlns:a16="http://schemas.microsoft.com/office/drawing/2014/main" id="{4CE67EE7-7AB1-473A-AAB2-D1B4DC7D515E}"/>
                </a:ext>
              </a:extLst>
            </p:cNvPr>
            <p:cNvGraphicFramePr>
              <a:graphicFrameLocks noChangeAspect="1"/>
            </p:cNvGraphicFramePr>
            <p:nvPr/>
          </p:nvGraphicFramePr>
          <p:xfrm>
            <a:off x="4656" y="3888"/>
            <a:ext cx="376" cy="232"/>
          </p:xfrm>
          <a:graphic>
            <a:graphicData uri="http://schemas.openxmlformats.org/presentationml/2006/ole">
              <mc:AlternateContent xmlns:mc="http://schemas.openxmlformats.org/markup-compatibility/2006">
                <mc:Choice xmlns:v="urn:schemas-microsoft-com:vml" Requires="v">
                  <p:oleObj name="Equation" r:id="rId10" imgW="596900" imgH="368300" progId="Equation.DSMT4">
                    <p:embed/>
                  </p:oleObj>
                </mc:Choice>
                <mc:Fallback>
                  <p:oleObj name="Equation" r:id="rId10" imgW="596900" imgH="368300" progId="Equation.DSMT4">
                    <p:embed/>
                    <p:pic>
                      <p:nvPicPr>
                        <p:cNvPr id="1029" name="Object 16">
                          <a:extLst>
                            <a:ext uri="{FF2B5EF4-FFF2-40B4-BE49-F238E27FC236}">
                              <a16:creationId xmlns:a16="http://schemas.microsoft.com/office/drawing/2014/main" id="{4CE67EE7-7AB1-473A-AAB2-D1B4DC7D51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56" y="3888"/>
                          <a:ext cx="376"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33" name="Text Box 17">
            <a:extLst>
              <a:ext uri="{FF2B5EF4-FFF2-40B4-BE49-F238E27FC236}">
                <a16:creationId xmlns:a16="http://schemas.microsoft.com/office/drawing/2014/main" id="{868AD302-B539-4F3C-B734-90D88F3E29F9}"/>
              </a:ext>
            </a:extLst>
          </p:cNvPr>
          <p:cNvSpPr txBox="1">
            <a:spLocks noChangeArrowheads="1"/>
          </p:cNvSpPr>
          <p:nvPr/>
        </p:nvSpPr>
        <p:spPr bwMode="auto">
          <a:xfrm>
            <a:off x="7086600" y="2336800"/>
            <a:ext cx="296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solidFill>
                  <a:schemeClr val="bg1"/>
                </a:solidFill>
              </a:rPr>
              <a:t>where </a:t>
            </a:r>
            <a:r>
              <a:rPr lang="en-US" altLang="en-US" sz="2400" i="1">
                <a:solidFill>
                  <a:schemeClr val="bg1"/>
                </a:solidFill>
                <a:latin typeface="Times New Roman" panose="02020603050405020304" pitchFamily="18" charset="0"/>
              </a:rPr>
              <a:t>l=0,1,2, ...,L-1</a:t>
            </a:r>
            <a:r>
              <a:rPr lang="en-US" altLang="en-US" sz="2400"/>
              <a:t> </a:t>
            </a:r>
          </a:p>
        </p:txBody>
      </p:sp>
      <p:sp>
        <p:nvSpPr>
          <p:cNvPr id="1034" name="TextBox 1">
            <a:extLst>
              <a:ext uri="{FF2B5EF4-FFF2-40B4-BE49-F238E27FC236}">
                <a16:creationId xmlns:a16="http://schemas.microsoft.com/office/drawing/2014/main" id="{0160F7A3-5049-4A1D-8BDA-C063579D23D2}"/>
              </a:ext>
            </a:extLst>
          </p:cNvPr>
          <p:cNvSpPr txBox="1">
            <a:spLocks noChangeArrowheads="1"/>
          </p:cNvSpPr>
          <p:nvPr/>
        </p:nvSpPr>
        <p:spPr bwMode="auto">
          <a:xfrm>
            <a:off x="2320926" y="1789114"/>
            <a:ext cx="79660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a:latin typeface="Cambria" panose="02040503050406030204" pitchFamily="18" charset="0"/>
              </a:rPr>
              <a:t>The maximum number of nodes at any level </a:t>
            </a:r>
            <a:r>
              <a:rPr lang="en-US" altLang="en-US" sz="2800" i="1">
                <a:latin typeface="Cambria" panose="02040503050406030204" pitchFamily="18" charset="0"/>
              </a:rPr>
              <a:t>l</a:t>
            </a:r>
            <a:r>
              <a:rPr lang="en-US" altLang="en-US" sz="2800">
                <a:latin typeface="Cambria" panose="02040503050406030204" pitchFamily="18" charset="0"/>
              </a:rPr>
              <a:t> is less than or equal to 2</a:t>
            </a:r>
            <a:r>
              <a:rPr lang="en-US" altLang="en-US" sz="2800" baseline="30000">
                <a:latin typeface="Cambria" panose="02040503050406030204" pitchFamily="18" charset="0"/>
              </a:rPr>
              <a:t>l</a:t>
            </a:r>
            <a:r>
              <a:rPr lang="en-US" altLang="en-US" sz="2800">
                <a:latin typeface="Cambria" panose="02040503050406030204" pitchFamily="18" charset="0"/>
              </a:rPr>
              <a:t> where </a:t>
            </a:r>
            <a:r>
              <a:rPr lang="en-US" altLang="en-US" sz="2800" i="1">
                <a:latin typeface="Cambria" panose="02040503050406030204" pitchFamily="18" charset="0"/>
              </a:rPr>
              <a:t>l</a:t>
            </a:r>
            <a:r>
              <a:rPr lang="en-US" altLang="en-US" sz="2800">
                <a:latin typeface="Cambria" panose="02040503050406030204" pitchFamily="18" charset="0"/>
              </a:rPr>
              <a:t>=0, 1, 2, 3,….. L-1</a:t>
            </a:r>
          </a:p>
        </p:txBody>
      </p:sp>
      <p:sp>
        <p:nvSpPr>
          <p:cNvPr id="2" name="Date Placeholder 1">
            <a:extLst>
              <a:ext uri="{FF2B5EF4-FFF2-40B4-BE49-F238E27FC236}">
                <a16:creationId xmlns:a16="http://schemas.microsoft.com/office/drawing/2014/main" id="{D5D2EB57-8D53-4E0D-91E8-2AA43F6F5BED}"/>
              </a:ext>
            </a:extLst>
          </p:cNvPr>
          <p:cNvSpPr>
            <a:spLocks noGrp="1"/>
          </p:cNvSpPr>
          <p:nvPr>
            <p:ph type="dt" sz="half" idx="10"/>
          </p:nvPr>
        </p:nvSpPr>
        <p:spPr/>
        <p:txBody>
          <a:bodyPr/>
          <a:lstStyle/>
          <a:p>
            <a:fld id="{98CF53A0-3B6F-4CA7-A5A9-D647120F32B0}" type="datetime1">
              <a:rPr lang="en-US" smtClean="0"/>
              <a:t>7/3/2021</a:t>
            </a:fld>
            <a:endParaRPr lang="en-US"/>
          </a:p>
        </p:txBody>
      </p:sp>
      <p:sp>
        <p:nvSpPr>
          <p:cNvPr id="3" name="Footer Placeholder 2">
            <a:extLst>
              <a:ext uri="{FF2B5EF4-FFF2-40B4-BE49-F238E27FC236}">
                <a16:creationId xmlns:a16="http://schemas.microsoft.com/office/drawing/2014/main" id="{69E2740B-EF8F-47C8-8C24-7CC10B0DC618}"/>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71C8F240-803C-4172-89CA-BACFC4F469EB}"/>
              </a:ext>
            </a:extLst>
          </p:cNvPr>
          <p:cNvSpPr>
            <a:spLocks noGrp="1"/>
          </p:cNvSpPr>
          <p:nvPr>
            <p:ph type="sldNum" sz="quarter" idx="12"/>
          </p:nvPr>
        </p:nvSpPr>
        <p:spPr/>
        <p:txBody>
          <a:bodyPr/>
          <a:lstStyle/>
          <a:p>
            <a:fld id="{C81090FB-F2BB-45D9-B248-6F7E02E6CFB7}" type="slidenum">
              <a:rPr lang="en-US" smtClean="0"/>
              <a:pPr/>
              <a:t>17</a:t>
            </a:fld>
            <a:endParaRPr lang="en-US"/>
          </a:p>
        </p:txBody>
      </p:sp>
    </p:spTree>
    <p:extLst>
      <p:ext uri="{BB962C8B-B14F-4D97-AF65-F5344CB8AC3E}">
        <p14:creationId xmlns:p14="http://schemas.microsoft.com/office/powerpoint/2010/main" val="3957519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a:extLst>
              <a:ext uri="{FF2B5EF4-FFF2-40B4-BE49-F238E27FC236}">
                <a16:creationId xmlns:a16="http://schemas.microsoft.com/office/drawing/2014/main" id="{B4933F28-F7E7-493F-9139-B469FED63DC3}"/>
              </a:ext>
            </a:extLst>
          </p:cNvPr>
          <p:cNvSpPr>
            <a:spLocks noGrp="1" noChangeArrowheads="1"/>
          </p:cNvSpPr>
          <p:nvPr>
            <p:ph type="title"/>
          </p:nvPr>
        </p:nvSpPr>
        <p:spPr>
          <a:xfrm>
            <a:off x="1600200" y="274638"/>
            <a:ext cx="9067800" cy="1143000"/>
          </a:xfrm>
        </p:spPr>
        <p:txBody>
          <a:bodyPr>
            <a:normAutofit/>
          </a:bodyPr>
          <a:lstStyle/>
          <a:p>
            <a:pPr eaLnBrk="1" hangingPunct="1"/>
            <a:r>
              <a:rPr lang="en-US" altLang="en-US" sz="3600" b="1">
                <a:solidFill>
                  <a:srgbClr val="FF0000"/>
                </a:solidFill>
                <a:latin typeface="Cambria" panose="02040503050406030204" pitchFamily="18" charset="0"/>
              </a:rPr>
              <a:t>What is the total number of nodes N </a:t>
            </a:r>
            <a:br>
              <a:rPr lang="en-US" altLang="en-US" sz="3600" b="1">
                <a:solidFill>
                  <a:srgbClr val="FF0000"/>
                </a:solidFill>
                <a:latin typeface="Cambria" panose="02040503050406030204" pitchFamily="18" charset="0"/>
              </a:rPr>
            </a:br>
            <a:r>
              <a:rPr lang="en-US" altLang="en-US" sz="3600" b="1">
                <a:solidFill>
                  <a:srgbClr val="FF0000"/>
                </a:solidFill>
                <a:latin typeface="Cambria" panose="02040503050406030204" pitchFamily="18" charset="0"/>
              </a:rPr>
              <a:t>of a full tree with height h?</a:t>
            </a:r>
          </a:p>
        </p:txBody>
      </p:sp>
      <p:graphicFrame>
        <p:nvGraphicFramePr>
          <p:cNvPr id="2050" name="Object 3">
            <a:extLst>
              <a:ext uri="{FF2B5EF4-FFF2-40B4-BE49-F238E27FC236}">
                <a16:creationId xmlns:a16="http://schemas.microsoft.com/office/drawing/2014/main" id="{EAD03CDA-4526-451F-9CC8-DBB7DC8649D0}"/>
              </a:ext>
            </a:extLst>
          </p:cNvPr>
          <p:cNvGraphicFramePr>
            <a:graphicFrameLocks noChangeAspect="1"/>
          </p:cNvGraphicFramePr>
          <p:nvPr/>
        </p:nvGraphicFramePr>
        <p:xfrm>
          <a:off x="3302000" y="2590800"/>
          <a:ext cx="5765800" cy="3048000"/>
        </p:xfrm>
        <a:graphic>
          <a:graphicData uri="http://schemas.openxmlformats.org/presentationml/2006/ole">
            <mc:AlternateContent xmlns:mc="http://schemas.openxmlformats.org/markup-compatibility/2006">
              <mc:Choice xmlns:v="urn:schemas-microsoft-com:vml" Requires="v">
                <p:oleObj name="Equation" r:id="rId3" imgW="4305300" imgH="2032000" progId="Equation.DSMT4">
                  <p:embed/>
                </p:oleObj>
              </mc:Choice>
              <mc:Fallback>
                <p:oleObj name="Equation" r:id="rId3" imgW="4305300" imgH="2032000" progId="Equation.DSMT4">
                  <p:embed/>
                  <p:pic>
                    <p:nvPicPr>
                      <p:cNvPr id="2050" name="Object 3">
                        <a:extLst>
                          <a:ext uri="{FF2B5EF4-FFF2-40B4-BE49-F238E27FC236}">
                            <a16:creationId xmlns:a16="http://schemas.microsoft.com/office/drawing/2014/main" id="{EAD03CDA-4526-451F-9CC8-DBB7DC8649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2000" y="2590800"/>
                        <a:ext cx="5765800" cy="304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2" name="Text Box 4">
            <a:extLst>
              <a:ext uri="{FF2B5EF4-FFF2-40B4-BE49-F238E27FC236}">
                <a16:creationId xmlns:a16="http://schemas.microsoft.com/office/drawing/2014/main" id="{E61D4AB8-2AED-4F17-ADD5-9EC89BAE5181}"/>
              </a:ext>
            </a:extLst>
          </p:cNvPr>
          <p:cNvSpPr txBox="1">
            <a:spLocks noChangeArrowheads="1"/>
          </p:cNvSpPr>
          <p:nvPr/>
        </p:nvSpPr>
        <p:spPr bwMode="auto">
          <a:xfrm>
            <a:off x="3200400" y="3733801"/>
            <a:ext cx="6858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latin typeface="Cambria" panose="02040503050406030204" pitchFamily="18" charset="0"/>
              </a:rPr>
              <a:t>Derived according to the geometric series:</a:t>
            </a:r>
          </a:p>
        </p:txBody>
      </p:sp>
      <p:sp>
        <p:nvSpPr>
          <p:cNvPr id="2053" name="Text Box 8">
            <a:extLst>
              <a:ext uri="{FF2B5EF4-FFF2-40B4-BE49-F238E27FC236}">
                <a16:creationId xmlns:a16="http://schemas.microsoft.com/office/drawing/2014/main" id="{4B941B75-22B8-4AA6-A1EA-FFD7B3C94372}"/>
              </a:ext>
            </a:extLst>
          </p:cNvPr>
          <p:cNvSpPr txBox="1">
            <a:spLocks noChangeArrowheads="1"/>
          </p:cNvSpPr>
          <p:nvPr/>
        </p:nvSpPr>
        <p:spPr bwMode="auto">
          <a:xfrm>
            <a:off x="4191001" y="3200400"/>
            <a:ext cx="460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solidFill>
                  <a:srgbClr val="FF3300"/>
                </a:solidFill>
              </a:rPr>
              <a:t>l=0</a:t>
            </a:r>
          </a:p>
        </p:txBody>
      </p:sp>
      <p:sp>
        <p:nvSpPr>
          <p:cNvPr id="2054" name="Text Box 9">
            <a:extLst>
              <a:ext uri="{FF2B5EF4-FFF2-40B4-BE49-F238E27FC236}">
                <a16:creationId xmlns:a16="http://schemas.microsoft.com/office/drawing/2014/main" id="{051427A8-D10C-43B1-821A-E68104695308}"/>
              </a:ext>
            </a:extLst>
          </p:cNvPr>
          <p:cNvSpPr txBox="1">
            <a:spLocks noChangeArrowheads="1"/>
          </p:cNvSpPr>
          <p:nvPr/>
        </p:nvSpPr>
        <p:spPr bwMode="auto">
          <a:xfrm>
            <a:off x="5029201" y="3200400"/>
            <a:ext cx="460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solidFill>
                  <a:srgbClr val="FF3300"/>
                </a:solidFill>
              </a:rPr>
              <a:t>l=1</a:t>
            </a:r>
          </a:p>
        </p:txBody>
      </p:sp>
      <p:sp>
        <p:nvSpPr>
          <p:cNvPr id="2055" name="Text Box 10">
            <a:extLst>
              <a:ext uri="{FF2B5EF4-FFF2-40B4-BE49-F238E27FC236}">
                <a16:creationId xmlns:a16="http://schemas.microsoft.com/office/drawing/2014/main" id="{55019D4D-962A-44F8-B135-5961C5385203}"/>
              </a:ext>
            </a:extLst>
          </p:cNvPr>
          <p:cNvSpPr txBox="1">
            <a:spLocks noChangeArrowheads="1"/>
          </p:cNvSpPr>
          <p:nvPr/>
        </p:nvSpPr>
        <p:spPr bwMode="auto">
          <a:xfrm>
            <a:off x="6553200" y="3200400"/>
            <a:ext cx="641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solidFill>
                  <a:srgbClr val="FF3300"/>
                </a:solidFill>
              </a:rPr>
              <a:t>l=h-1</a:t>
            </a:r>
          </a:p>
        </p:txBody>
      </p:sp>
      <p:sp>
        <p:nvSpPr>
          <p:cNvPr id="2" name="Date Placeholder 1">
            <a:extLst>
              <a:ext uri="{FF2B5EF4-FFF2-40B4-BE49-F238E27FC236}">
                <a16:creationId xmlns:a16="http://schemas.microsoft.com/office/drawing/2014/main" id="{BD98C05D-EE4B-47ED-B8C4-F4F3A639E617}"/>
              </a:ext>
            </a:extLst>
          </p:cNvPr>
          <p:cNvSpPr>
            <a:spLocks noGrp="1"/>
          </p:cNvSpPr>
          <p:nvPr>
            <p:ph type="dt" sz="half" idx="10"/>
          </p:nvPr>
        </p:nvSpPr>
        <p:spPr/>
        <p:txBody>
          <a:bodyPr/>
          <a:lstStyle/>
          <a:p>
            <a:fld id="{894DCFEB-D1CA-407D-8CA7-04E2A8311A3E}" type="datetime1">
              <a:rPr lang="en-US" smtClean="0"/>
              <a:t>7/3/2021</a:t>
            </a:fld>
            <a:endParaRPr lang="en-US"/>
          </a:p>
        </p:txBody>
      </p:sp>
      <p:sp>
        <p:nvSpPr>
          <p:cNvPr id="3" name="Footer Placeholder 2">
            <a:extLst>
              <a:ext uri="{FF2B5EF4-FFF2-40B4-BE49-F238E27FC236}">
                <a16:creationId xmlns:a16="http://schemas.microsoft.com/office/drawing/2014/main" id="{193B76AF-8F28-4A33-9200-E96E687ACA0C}"/>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66CC4B38-6EAB-4694-8DB6-0B3060BF7F1E}"/>
              </a:ext>
            </a:extLst>
          </p:cNvPr>
          <p:cNvSpPr>
            <a:spLocks noGrp="1"/>
          </p:cNvSpPr>
          <p:nvPr>
            <p:ph type="sldNum" sz="quarter" idx="12"/>
          </p:nvPr>
        </p:nvSpPr>
        <p:spPr/>
        <p:txBody>
          <a:bodyPr/>
          <a:lstStyle/>
          <a:p>
            <a:fld id="{C81090FB-F2BB-45D9-B248-6F7E02E6CFB7}" type="slidenum">
              <a:rPr lang="en-US" smtClean="0"/>
              <a:pPr/>
              <a:t>18</a:t>
            </a:fld>
            <a:endParaRPr lang="en-US"/>
          </a:p>
        </p:txBody>
      </p:sp>
      <p:sp>
        <p:nvSpPr>
          <p:cNvPr id="7" name="TextBox 6">
            <a:extLst>
              <a:ext uri="{FF2B5EF4-FFF2-40B4-BE49-F238E27FC236}">
                <a16:creationId xmlns:a16="http://schemas.microsoft.com/office/drawing/2014/main" id="{C779D9DF-FC2A-4D48-B0C8-5B236F71EDF3}"/>
              </a:ext>
            </a:extLst>
          </p:cNvPr>
          <p:cNvSpPr txBox="1"/>
          <p:nvPr/>
        </p:nvSpPr>
        <p:spPr>
          <a:xfrm>
            <a:off x="8227060" y="2560639"/>
            <a:ext cx="767080" cy="369332"/>
          </a:xfrm>
          <a:prstGeom prst="rect">
            <a:avLst/>
          </a:prstGeom>
          <a:noFill/>
        </p:spPr>
        <p:txBody>
          <a:bodyPr wrap="square" rtlCol="0">
            <a:spAutoFit/>
          </a:bodyPr>
          <a:lstStyle/>
          <a:p>
            <a:r>
              <a:rPr lang="en-IN" dirty="0"/>
              <a:t>+1</a:t>
            </a:r>
          </a:p>
        </p:txBody>
      </p:sp>
    </p:spTree>
    <p:extLst>
      <p:ext uri="{BB962C8B-B14F-4D97-AF65-F5344CB8AC3E}">
        <p14:creationId xmlns:p14="http://schemas.microsoft.com/office/powerpoint/2010/main" val="760011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954E963D-D6E1-43C4-AE29-08EB3A17CEF2}"/>
              </a:ext>
            </a:extLst>
          </p:cNvPr>
          <p:cNvSpPr>
            <a:spLocks noGrp="1" noChangeArrowheads="1"/>
          </p:cNvSpPr>
          <p:nvPr>
            <p:ph type="title"/>
          </p:nvPr>
        </p:nvSpPr>
        <p:spPr>
          <a:xfrm>
            <a:off x="838200" y="381000"/>
            <a:ext cx="11160760" cy="1143000"/>
          </a:xfrm>
        </p:spPr>
        <p:txBody>
          <a:bodyPr>
            <a:normAutofit fontScale="90000"/>
          </a:bodyPr>
          <a:lstStyle/>
          <a:p>
            <a:pPr eaLnBrk="1" hangingPunct="1"/>
            <a:r>
              <a:rPr lang="en-US" altLang="en-US" sz="4000" b="1" dirty="0">
                <a:solidFill>
                  <a:srgbClr val="FF0000"/>
                </a:solidFill>
                <a:latin typeface="Cambria" panose="02040503050406030204" pitchFamily="18" charset="0"/>
              </a:rPr>
              <a:t>What is the height h  of a full tree with N nodes?</a:t>
            </a:r>
          </a:p>
        </p:txBody>
      </p:sp>
      <p:sp>
        <p:nvSpPr>
          <p:cNvPr id="3076" name="Rectangle 3">
            <a:extLst>
              <a:ext uri="{FF2B5EF4-FFF2-40B4-BE49-F238E27FC236}">
                <a16:creationId xmlns:a16="http://schemas.microsoft.com/office/drawing/2014/main" id="{C12C0D3C-AB86-4ED2-A311-D6B06F7FE7DC}"/>
              </a:ext>
            </a:extLst>
          </p:cNvPr>
          <p:cNvSpPr>
            <a:spLocks noGrp="1" noChangeArrowheads="1"/>
          </p:cNvSpPr>
          <p:nvPr>
            <p:ph idx="1"/>
          </p:nvPr>
        </p:nvSpPr>
        <p:spPr/>
        <p:txBody>
          <a:bodyPr/>
          <a:lstStyle/>
          <a:p>
            <a:pPr eaLnBrk="1" hangingPunct="1"/>
            <a:endParaRPr lang="en-US" altLang="en-US">
              <a:cs typeface="Times New Roman" panose="02020603050405020304" pitchFamily="18" charset="0"/>
            </a:endParaRPr>
          </a:p>
          <a:p>
            <a:pPr eaLnBrk="1" hangingPunct="1"/>
            <a:endParaRPr lang="en-US" altLang="en-US">
              <a:cs typeface="Times New Roman" panose="02020603050405020304" pitchFamily="18" charset="0"/>
            </a:endParaRPr>
          </a:p>
          <a:p>
            <a:pPr eaLnBrk="1" hangingPunct="1"/>
            <a:endParaRPr lang="en-US" altLang="en-US">
              <a:cs typeface="Times New Roman" panose="02020603050405020304" pitchFamily="18" charset="0"/>
            </a:endParaRPr>
          </a:p>
          <a:p>
            <a:pPr eaLnBrk="1" hangingPunct="1"/>
            <a:endParaRPr lang="en-US" altLang="en-US">
              <a:cs typeface="Times New Roman" panose="02020603050405020304" pitchFamily="18" charset="0"/>
            </a:endParaRPr>
          </a:p>
        </p:txBody>
      </p:sp>
      <p:graphicFrame>
        <p:nvGraphicFramePr>
          <p:cNvPr id="3074" name="Object 4">
            <a:extLst>
              <a:ext uri="{FF2B5EF4-FFF2-40B4-BE49-F238E27FC236}">
                <a16:creationId xmlns:a16="http://schemas.microsoft.com/office/drawing/2014/main" id="{AA8DEC9D-D73D-4EAA-A3A0-B5D20A7E7711}"/>
              </a:ext>
            </a:extLst>
          </p:cNvPr>
          <p:cNvGraphicFramePr>
            <a:graphicFrameLocks noChangeAspect="1"/>
          </p:cNvGraphicFramePr>
          <p:nvPr/>
        </p:nvGraphicFramePr>
        <p:xfrm>
          <a:off x="3516314" y="2590800"/>
          <a:ext cx="5475287" cy="2032000"/>
        </p:xfrm>
        <a:graphic>
          <a:graphicData uri="http://schemas.openxmlformats.org/presentationml/2006/ole">
            <mc:AlternateContent xmlns:mc="http://schemas.openxmlformats.org/markup-compatibility/2006">
              <mc:Choice xmlns:v="urn:schemas-microsoft-com:vml" Requires="v">
                <p:oleObj name="Equation" r:id="rId3" imgW="4241800" imgH="1574800" progId="Equation.DSMT4">
                  <p:embed/>
                </p:oleObj>
              </mc:Choice>
              <mc:Fallback>
                <p:oleObj name="Equation" r:id="rId3" imgW="4241800" imgH="1574800" progId="Equation.DSMT4">
                  <p:embed/>
                  <p:pic>
                    <p:nvPicPr>
                      <p:cNvPr id="3074" name="Object 4">
                        <a:extLst>
                          <a:ext uri="{FF2B5EF4-FFF2-40B4-BE49-F238E27FC236}">
                            <a16:creationId xmlns:a16="http://schemas.microsoft.com/office/drawing/2014/main" id="{AA8DEC9D-D73D-4EAA-A3A0-B5D20A7E77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6314" y="2590800"/>
                        <a:ext cx="5475287" cy="203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Date Placeholder 1">
            <a:extLst>
              <a:ext uri="{FF2B5EF4-FFF2-40B4-BE49-F238E27FC236}">
                <a16:creationId xmlns:a16="http://schemas.microsoft.com/office/drawing/2014/main" id="{4A7FCBB6-1EAB-4721-BEF7-7C915598A793}"/>
              </a:ext>
            </a:extLst>
          </p:cNvPr>
          <p:cNvSpPr>
            <a:spLocks noGrp="1"/>
          </p:cNvSpPr>
          <p:nvPr>
            <p:ph type="dt" sz="half" idx="10"/>
          </p:nvPr>
        </p:nvSpPr>
        <p:spPr/>
        <p:txBody>
          <a:bodyPr/>
          <a:lstStyle/>
          <a:p>
            <a:fld id="{6CFCB8BD-74BC-4444-A94B-0A2CFB2EE0E4}" type="datetime1">
              <a:rPr lang="en-US" smtClean="0"/>
              <a:t>7/3/2021</a:t>
            </a:fld>
            <a:endParaRPr lang="en-US"/>
          </a:p>
        </p:txBody>
      </p:sp>
      <p:sp>
        <p:nvSpPr>
          <p:cNvPr id="3" name="Footer Placeholder 2">
            <a:extLst>
              <a:ext uri="{FF2B5EF4-FFF2-40B4-BE49-F238E27FC236}">
                <a16:creationId xmlns:a16="http://schemas.microsoft.com/office/drawing/2014/main" id="{8226E509-BEF1-48D2-88CD-2ED8FE168E95}"/>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417567DA-0637-43CB-A563-C05C8BEF862D}"/>
              </a:ext>
            </a:extLst>
          </p:cNvPr>
          <p:cNvSpPr>
            <a:spLocks noGrp="1"/>
          </p:cNvSpPr>
          <p:nvPr>
            <p:ph type="sldNum" sz="quarter" idx="12"/>
          </p:nvPr>
        </p:nvSpPr>
        <p:spPr/>
        <p:txBody>
          <a:bodyPr/>
          <a:lstStyle/>
          <a:p>
            <a:fld id="{C81090FB-F2BB-45D9-B248-6F7E02E6CFB7}" type="slidenum">
              <a:rPr lang="en-US" smtClean="0"/>
              <a:pPr/>
              <a:t>19</a:t>
            </a:fld>
            <a:endParaRPr lang="en-US"/>
          </a:p>
        </p:txBody>
      </p:sp>
    </p:spTree>
    <p:extLst>
      <p:ext uri="{BB962C8B-B14F-4D97-AF65-F5344CB8AC3E}">
        <p14:creationId xmlns:p14="http://schemas.microsoft.com/office/powerpoint/2010/main" val="3532675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B4B8A-4A36-422A-B56F-498610603CC6}"/>
              </a:ext>
            </a:extLst>
          </p:cNvPr>
          <p:cNvSpPr>
            <a:spLocks noGrp="1"/>
          </p:cNvSpPr>
          <p:nvPr>
            <p:ph type="title"/>
          </p:nvPr>
        </p:nvSpPr>
        <p:spPr/>
        <p:txBody>
          <a:bodyPr/>
          <a:lstStyle/>
          <a:p>
            <a:pPr algn="ctr"/>
            <a:r>
              <a:rPr lang="en-IN"/>
              <a:t>Non-linear Data Structure-Tree</a:t>
            </a:r>
          </a:p>
        </p:txBody>
      </p:sp>
      <p:sp>
        <p:nvSpPr>
          <p:cNvPr id="3" name="Content Placeholder 2">
            <a:extLst>
              <a:ext uri="{FF2B5EF4-FFF2-40B4-BE49-F238E27FC236}">
                <a16:creationId xmlns:a16="http://schemas.microsoft.com/office/drawing/2014/main" id="{C1CF034F-38BB-4939-81A1-19AD288747A7}"/>
              </a:ext>
            </a:extLst>
          </p:cNvPr>
          <p:cNvSpPr>
            <a:spLocks noGrp="1"/>
          </p:cNvSpPr>
          <p:nvPr>
            <p:ph idx="1"/>
          </p:nvPr>
        </p:nvSpPr>
        <p:spPr>
          <a:xfrm>
            <a:off x="838200" y="1454785"/>
            <a:ext cx="10515600" cy="1974215"/>
          </a:xfrm>
        </p:spPr>
        <p:txBody>
          <a:bodyPr/>
          <a:lstStyle/>
          <a:p>
            <a:pPr marL="0" indent="0">
              <a:buNone/>
            </a:pPr>
            <a:r>
              <a:rPr lang="en-US" b="1" i="1" dirty="0">
                <a:solidFill>
                  <a:srgbClr val="333333"/>
                </a:solidFill>
                <a:effectLst/>
                <a:latin typeface="Inter-Bold"/>
              </a:rPr>
              <a:t>A tree</a:t>
            </a:r>
            <a:r>
              <a:rPr lang="en-US" b="0" i="0" dirty="0">
                <a:solidFill>
                  <a:srgbClr val="333333"/>
                </a:solidFill>
                <a:effectLst/>
                <a:latin typeface="Inter-Regular"/>
              </a:rPr>
              <a:t> is also one of the data structures that represent hierarchical data. </a:t>
            </a:r>
          </a:p>
          <a:p>
            <a:pPr marL="0" indent="0">
              <a:buNone/>
            </a:pPr>
            <a:r>
              <a:rPr lang="en-US" b="0" i="0" dirty="0">
                <a:solidFill>
                  <a:srgbClr val="333333"/>
                </a:solidFill>
                <a:effectLst/>
                <a:latin typeface="Inter-Regular"/>
              </a:rPr>
              <a:t>Suppose we want to show the employees and their positions in the hierarchical form then it can be represented as shown below:</a:t>
            </a:r>
            <a:endParaRPr lang="en-IN" dirty="0"/>
          </a:p>
        </p:txBody>
      </p:sp>
      <p:pic>
        <p:nvPicPr>
          <p:cNvPr id="1026" name="Picture 2" descr="Tree">
            <a:extLst>
              <a:ext uri="{FF2B5EF4-FFF2-40B4-BE49-F238E27FC236}">
                <a16:creationId xmlns:a16="http://schemas.microsoft.com/office/drawing/2014/main" id="{6D4D1376-E791-4463-9F8A-6DBD60365E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2640" y="3450593"/>
            <a:ext cx="4429760" cy="3042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103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C69BC5AF-5EB6-4D1A-B4D3-DD3270B28259}"/>
              </a:ext>
            </a:extLst>
          </p:cNvPr>
          <p:cNvSpPr>
            <a:spLocks noGrp="1"/>
          </p:cNvSpPr>
          <p:nvPr>
            <p:ph type="title"/>
          </p:nvPr>
        </p:nvSpPr>
        <p:spPr/>
        <p:txBody>
          <a:bodyPr/>
          <a:lstStyle/>
          <a:p>
            <a:r>
              <a:rPr lang="en-US" altLang="en-US" b="1">
                <a:solidFill>
                  <a:srgbClr val="FF0000"/>
                </a:solidFill>
                <a:latin typeface="Cambria" panose="02040503050406030204" pitchFamily="18" charset="0"/>
              </a:rPr>
              <a:t>Why is h important?</a:t>
            </a:r>
          </a:p>
        </p:txBody>
      </p:sp>
      <p:sp>
        <p:nvSpPr>
          <p:cNvPr id="12291" name="Content Placeholder 2">
            <a:extLst>
              <a:ext uri="{FF2B5EF4-FFF2-40B4-BE49-F238E27FC236}">
                <a16:creationId xmlns:a16="http://schemas.microsoft.com/office/drawing/2014/main" id="{0D15A4D6-1408-42CF-A442-81A097A502C0}"/>
              </a:ext>
            </a:extLst>
          </p:cNvPr>
          <p:cNvSpPr>
            <a:spLocks noGrp="1"/>
          </p:cNvSpPr>
          <p:nvPr>
            <p:ph idx="1"/>
          </p:nvPr>
        </p:nvSpPr>
        <p:spPr>
          <a:xfrm>
            <a:off x="1981200" y="1600201"/>
            <a:ext cx="8458200" cy="4525963"/>
          </a:xfrm>
        </p:spPr>
        <p:txBody>
          <a:bodyPr/>
          <a:lstStyle/>
          <a:p>
            <a:pPr>
              <a:buFont typeface="Wingdings" panose="05000000000000000000" pitchFamily="2" charset="2"/>
              <a:buChar char="§"/>
            </a:pPr>
            <a:r>
              <a:rPr lang="en-US" altLang="en-US">
                <a:latin typeface="Cambria" panose="02040503050406030204" pitchFamily="18" charset="0"/>
              </a:rPr>
              <a:t>The Tree operations like insert, delete, retrieve etc. are typically expressed in terms of the height of the tree </a:t>
            </a:r>
            <a:r>
              <a:rPr lang="en-US" altLang="en-US" b="1">
                <a:latin typeface="Cambria" panose="02040503050406030204" pitchFamily="18" charset="0"/>
              </a:rPr>
              <a:t>h</a:t>
            </a:r>
            <a:r>
              <a:rPr lang="en-US" altLang="en-US">
                <a:latin typeface="Cambria" panose="02040503050406030204" pitchFamily="18" charset="0"/>
              </a:rPr>
              <a:t>.</a:t>
            </a:r>
          </a:p>
          <a:p>
            <a:pPr>
              <a:buFont typeface="Wingdings" panose="05000000000000000000" pitchFamily="2" charset="2"/>
              <a:buChar char="§"/>
            </a:pPr>
            <a:r>
              <a:rPr lang="en-US" altLang="en-US">
                <a:latin typeface="Cambria" panose="02040503050406030204" pitchFamily="18" charset="0"/>
              </a:rPr>
              <a:t>So, it can be stated that the tree height </a:t>
            </a:r>
            <a:r>
              <a:rPr lang="en-US" altLang="en-US" b="1">
                <a:latin typeface="Cambria" panose="02040503050406030204" pitchFamily="18" charset="0"/>
              </a:rPr>
              <a:t>h</a:t>
            </a:r>
            <a:r>
              <a:rPr lang="en-US" altLang="en-US">
                <a:latin typeface="Cambria" panose="02040503050406030204" pitchFamily="18" charset="0"/>
              </a:rPr>
              <a:t> determines running time!</a:t>
            </a:r>
          </a:p>
        </p:txBody>
      </p:sp>
      <p:sp>
        <p:nvSpPr>
          <p:cNvPr id="2" name="Date Placeholder 1">
            <a:extLst>
              <a:ext uri="{FF2B5EF4-FFF2-40B4-BE49-F238E27FC236}">
                <a16:creationId xmlns:a16="http://schemas.microsoft.com/office/drawing/2014/main" id="{7937D919-3A54-40C9-B2D6-642DBA97B779}"/>
              </a:ext>
            </a:extLst>
          </p:cNvPr>
          <p:cNvSpPr>
            <a:spLocks noGrp="1"/>
          </p:cNvSpPr>
          <p:nvPr>
            <p:ph type="dt" sz="half" idx="10"/>
          </p:nvPr>
        </p:nvSpPr>
        <p:spPr/>
        <p:txBody>
          <a:bodyPr/>
          <a:lstStyle/>
          <a:p>
            <a:fld id="{8C944A3C-F71B-4901-BAEB-4672A621B56F}" type="datetime1">
              <a:rPr lang="en-US" smtClean="0"/>
              <a:t>7/3/2021</a:t>
            </a:fld>
            <a:endParaRPr lang="en-US"/>
          </a:p>
        </p:txBody>
      </p:sp>
      <p:sp>
        <p:nvSpPr>
          <p:cNvPr id="3" name="Footer Placeholder 2">
            <a:extLst>
              <a:ext uri="{FF2B5EF4-FFF2-40B4-BE49-F238E27FC236}">
                <a16:creationId xmlns:a16="http://schemas.microsoft.com/office/drawing/2014/main" id="{32BA4162-EF45-4531-8266-1C1D7F24C2F1}"/>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D5B6FFD4-3AAD-443C-9CCB-ECC38CFC67B5}"/>
              </a:ext>
            </a:extLst>
          </p:cNvPr>
          <p:cNvSpPr>
            <a:spLocks noGrp="1"/>
          </p:cNvSpPr>
          <p:nvPr>
            <p:ph type="sldNum" sz="quarter" idx="12"/>
          </p:nvPr>
        </p:nvSpPr>
        <p:spPr/>
        <p:txBody>
          <a:bodyPr/>
          <a:lstStyle/>
          <a:p>
            <a:fld id="{C81090FB-F2BB-45D9-B248-6F7E02E6CFB7}" type="slidenum">
              <a:rPr lang="en-US" smtClean="0"/>
              <a:pPr/>
              <a:t>20</a:t>
            </a:fld>
            <a:endParaRPr lang="en-US"/>
          </a:p>
        </p:txBody>
      </p:sp>
    </p:spTree>
    <p:extLst>
      <p:ext uri="{BB962C8B-B14F-4D97-AF65-F5344CB8AC3E}">
        <p14:creationId xmlns:p14="http://schemas.microsoft.com/office/powerpoint/2010/main" val="2687153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1360" y="304801"/>
            <a:ext cx="9718040" cy="1470025"/>
          </a:xfrm>
        </p:spPr>
        <p:txBody>
          <a:bodyPr>
            <a:normAutofit fontScale="90000"/>
          </a:bodyPr>
          <a:lstStyle/>
          <a:p>
            <a:r>
              <a:rPr lang="en-US" dirty="0"/>
              <a:t>Representation of Binary tree in memory</a:t>
            </a:r>
          </a:p>
        </p:txBody>
      </p:sp>
      <p:sp>
        <p:nvSpPr>
          <p:cNvPr id="3" name="Subtitle 2"/>
          <p:cNvSpPr>
            <a:spLocks noGrp="1"/>
          </p:cNvSpPr>
          <p:nvPr>
            <p:ph type="subTitle" idx="1"/>
          </p:nvPr>
        </p:nvSpPr>
        <p:spPr>
          <a:xfrm>
            <a:off x="838200" y="2427288"/>
            <a:ext cx="10749280" cy="3276600"/>
          </a:xfrm>
        </p:spPr>
        <p:txBody>
          <a:bodyPr>
            <a:normAutofit/>
          </a:bodyPr>
          <a:lstStyle/>
          <a:p>
            <a:pPr algn="l"/>
            <a:r>
              <a:rPr lang="en-US" sz="3200" dirty="0">
                <a:latin typeface="Times New Roman" panose="02020603050405020304" pitchFamily="18" charset="0"/>
                <a:cs typeface="Times New Roman" panose="02020603050405020304" pitchFamily="18" charset="0"/>
              </a:rPr>
              <a:t>Let T be a binary.</a:t>
            </a:r>
          </a:p>
          <a:p>
            <a:pPr algn="l"/>
            <a:r>
              <a:rPr lang="en-US" sz="3200" dirty="0">
                <a:latin typeface="Times New Roman" panose="02020603050405020304" pitchFamily="18" charset="0"/>
                <a:cs typeface="Times New Roman" panose="02020603050405020304" pitchFamily="18" charset="0"/>
              </a:rPr>
              <a:t>There are two ways for representing binary tree in memory.</a:t>
            </a:r>
          </a:p>
          <a:p>
            <a:pPr marL="342900" indent="-342900" algn="l">
              <a:buFont typeface="Wingdings" panose="05000000000000000000" pitchFamily="2" charset="2"/>
              <a:buChar char="q"/>
            </a:pPr>
            <a:endParaRPr lang="en-US" sz="32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Sequential Representation </a:t>
            </a:r>
          </a:p>
          <a:p>
            <a:pPr marL="342900" indent="-342900" algn="l">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Linked Representation</a:t>
            </a:r>
          </a:p>
          <a:p>
            <a:endParaRPr lang="en-US" sz="3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8BBA823-028E-435D-B8CD-0F86A6251E04}"/>
              </a:ext>
            </a:extLst>
          </p:cNvPr>
          <p:cNvSpPr>
            <a:spLocks noGrp="1"/>
          </p:cNvSpPr>
          <p:nvPr>
            <p:ph type="dt" sz="half" idx="10"/>
          </p:nvPr>
        </p:nvSpPr>
        <p:spPr/>
        <p:txBody>
          <a:bodyPr/>
          <a:lstStyle/>
          <a:p>
            <a:fld id="{7C7CC5DC-8EF6-4F09-BC95-8F59FB086453}" type="datetime1">
              <a:rPr lang="en-US" smtClean="0"/>
              <a:t>7/3/2021</a:t>
            </a:fld>
            <a:endParaRPr lang="en-US"/>
          </a:p>
        </p:txBody>
      </p:sp>
      <p:sp>
        <p:nvSpPr>
          <p:cNvPr id="5" name="Footer Placeholder 4">
            <a:extLst>
              <a:ext uri="{FF2B5EF4-FFF2-40B4-BE49-F238E27FC236}">
                <a16:creationId xmlns:a16="http://schemas.microsoft.com/office/drawing/2014/main" id="{F9FB946E-B8A3-4CD5-897D-3C727BFB6350}"/>
              </a:ext>
            </a:extLst>
          </p:cNvPr>
          <p:cNvSpPr>
            <a:spLocks noGrp="1"/>
          </p:cNvSpPr>
          <p:nvPr>
            <p:ph type="ftr" sz="quarter" idx="11"/>
          </p:nvPr>
        </p:nvSpPr>
        <p:spPr/>
        <p:txBody>
          <a:bodyPr/>
          <a:lstStyle/>
          <a:p>
            <a:r>
              <a:rPr lang="en-US"/>
              <a:t>JSPM's RSCOE</a:t>
            </a:r>
          </a:p>
        </p:txBody>
      </p:sp>
      <p:sp>
        <p:nvSpPr>
          <p:cNvPr id="6" name="Slide Number Placeholder 5">
            <a:extLst>
              <a:ext uri="{FF2B5EF4-FFF2-40B4-BE49-F238E27FC236}">
                <a16:creationId xmlns:a16="http://schemas.microsoft.com/office/drawing/2014/main" id="{3711CD05-EBDF-4616-8DEF-0955959B7E7D}"/>
              </a:ext>
            </a:extLst>
          </p:cNvPr>
          <p:cNvSpPr>
            <a:spLocks noGrp="1"/>
          </p:cNvSpPr>
          <p:nvPr>
            <p:ph type="sldNum" sz="quarter" idx="12"/>
          </p:nvPr>
        </p:nvSpPr>
        <p:spPr/>
        <p:txBody>
          <a:bodyPr/>
          <a:lstStyle/>
          <a:p>
            <a:fld id="{C81090FB-F2BB-45D9-B248-6F7E02E6CFB7}"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Sequential Representation </a:t>
            </a:r>
          </a:p>
        </p:txBody>
      </p:sp>
      <p:sp>
        <p:nvSpPr>
          <p:cNvPr id="3" name="Content Placeholder 2"/>
          <p:cNvSpPr>
            <a:spLocks noGrp="1"/>
          </p:cNvSpPr>
          <p:nvPr>
            <p:ph idx="1"/>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Suppose T is a complete binary tree. Then only single linear array TREE is used as follows.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Picture 2"/>
          <p:cNvPicPr>
            <a:picLocks noChangeAspect="1" noChangeArrowheads="1"/>
          </p:cNvPicPr>
          <p:nvPr/>
        </p:nvPicPr>
        <p:blipFill>
          <a:blip r:embed="rId2" cstate="print"/>
          <a:srcRect/>
          <a:stretch>
            <a:fillRect/>
          </a:stretch>
        </p:blipFill>
        <p:spPr bwMode="auto">
          <a:xfrm>
            <a:off x="3124200" y="3352800"/>
            <a:ext cx="6324600" cy="3048000"/>
          </a:xfrm>
          <a:prstGeom prst="rect">
            <a:avLst/>
          </a:prstGeom>
          <a:noFill/>
          <a:ln w="9525">
            <a:noFill/>
            <a:miter lim="800000"/>
            <a:headEnd/>
            <a:tailEnd/>
          </a:ln>
        </p:spPr>
      </p:pic>
      <p:sp>
        <p:nvSpPr>
          <p:cNvPr id="4" name="Date Placeholder 3">
            <a:extLst>
              <a:ext uri="{FF2B5EF4-FFF2-40B4-BE49-F238E27FC236}">
                <a16:creationId xmlns:a16="http://schemas.microsoft.com/office/drawing/2014/main" id="{EAEDDF04-B0B8-4562-B791-B5AC9ED50E68}"/>
              </a:ext>
            </a:extLst>
          </p:cNvPr>
          <p:cNvSpPr>
            <a:spLocks noGrp="1"/>
          </p:cNvSpPr>
          <p:nvPr>
            <p:ph type="dt" sz="half" idx="10"/>
          </p:nvPr>
        </p:nvSpPr>
        <p:spPr/>
        <p:txBody>
          <a:bodyPr/>
          <a:lstStyle/>
          <a:p>
            <a:fld id="{6C0C2D92-FC27-4BDE-8B86-C6B108C78B57}" type="datetime1">
              <a:rPr lang="en-US" smtClean="0"/>
              <a:t>7/3/2021</a:t>
            </a:fld>
            <a:endParaRPr lang="en-US"/>
          </a:p>
        </p:txBody>
      </p:sp>
      <p:sp>
        <p:nvSpPr>
          <p:cNvPr id="5" name="Footer Placeholder 4">
            <a:extLst>
              <a:ext uri="{FF2B5EF4-FFF2-40B4-BE49-F238E27FC236}">
                <a16:creationId xmlns:a16="http://schemas.microsoft.com/office/drawing/2014/main" id="{7BB02F1A-2F7F-4D4A-A16A-F5B93AD14575}"/>
              </a:ext>
            </a:extLst>
          </p:cNvPr>
          <p:cNvSpPr>
            <a:spLocks noGrp="1"/>
          </p:cNvSpPr>
          <p:nvPr>
            <p:ph type="ftr" sz="quarter" idx="11"/>
          </p:nvPr>
        </p:nvSpPr>
        <p:spPr/>
        <p:txBody>
          <a:bodyPr/>
          <a:lstStyle/>
          <a:p>
            <a:r>
              <a:rPr lang="en-US"/>
              <a:t>JSPM's RSCOE</a:t>
            </a:r>
          </a:p>
        </p:txBody>
      </p:sp>
      <p:sp>
        <p:nvSpPr>
          <p:cNvPr id="7" name="Slide Number Placeholder 6">
            <a:extLst>
              <a:ext uri="{FF2B5EF4-FFF2-40B4-BE49-F238E27FC236}">
                <a16:creationId xmlns:a16="http://schemas.microsoft.com/office/drawing/2014/main" id="{E1CFD1BC-127E-4DF7-B144-5DC43284FB33}"/>
              </a:ext>
            </a:extLst>
          </p:cNvPr>
          <p:cNvSpPr>
            <a:spLocks noGrp="1"/>
          </p:cNvSpPr>
          <p:nvPr>
            <p:ph type="sldNum" sz="quarter" idx="12"/>
          </p:nvPr>
        </p:nvSpPr>
        <p:spPr/>
        <p:txBody>
          <a:bodyPr/>
          <a:lstStyle/>
          <a:p>
            <a:fld id="{C81090FB-F2BB-45D9-B248-6F7E02E6CFB7}"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bc\Desktop\bt.jpg"/>
          <p:cNvPicPr>
            <a:picLocks noGrp="1" noChangeAspect="1" noChangeArrowheads="1"/>
          </p:cNvPicPr>
          <p:nvPr>
            <p:ph idx="1"/>
          </p:nvPr>
        </p:nvPicPr>
        <p:blipFill>
          <a:blip r:embed="rId2" cstate="print"/>
          <a:srcRect/>
          <a:stretch>
            <a:fillRect/>
          </a:stretch>
        </p:blipFill>
        <p:spPr bwMode="auto">
          <a:xfrm>
            <a:off x="3581400" y="762000"/>
            <a:ext cx="4876800" cy="4191000"/>
          </a:xfrm>
          <a:prstGeom prst="rect">
            <a:avLst/>
          </a:prstGeom>
          <a:noFill/>
        </p:spPr>
      </p:pic>
      <p:sp>
        <p:nvSpPr>
          <p:cNvPr id="2" name="Date Placeholder 1">
            <a:extLst>
              <a:ext uri="{FF2B5EF4-FFF2-40B4-BE49-F238E27FC236}">
                <a16:creationId xmlns:a16="http://schemas.microsoft.com/office/drawing/2014/main" id="{1CDEB480-7070-4492-9C15-2EA42D578D0E}"/>
              </a:ext>
            </a:extLst>
          </p:cNvPr>
          <p:cNvSpPr>
            <a:spLocks noGrp="1"/>
          </p:cNvSpPr>
          <p:nvPr>
            <p:ph type="dt" sz="half" idx="10"/>
          </p:nvPr>
        </p:nvSpPr>
        <p:spPr/>
        <p:txBody>
          <a:bodyPr/>
          <a:lstStyle/>
          <a:p>
            <a:fld id="{4BF98209-57C4-49C3-B0A8-69465C38E2D5}" type="datetime1">
              <a:rPr lang="en-US" smtClean="0"/>
              <a:t>7/3/2021</a:t>
            </a:fld>
            <a:endParaRPr lang="en-US"/>
          </a:p>
        </p:txBody>
      </p:sp>
      <p:sp>
        <p:nvSpPr>
          <p:cNvPr id="3" name="Footer Placeholder 2">
            <a:extLst>
              <a:ext uri="{FF2B5EF4-FFF2-40B4-BE49-F238E27FC236}">
                <a16:creationId xmlns:a16="http://schemas.microsoft.com/office/drawing/2014/main" id="{1E225E40-8CCA-4E96-B7C8-D2569E7A263F}"/>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7D6D98A5-466C-4EBA-A38F-AAAC65A481F2}"/>
              </a:ext>
            </a:extLst>
          </p:cNvPr>
          <p:cNvSpPr>
            <a:spLocks noGrp="1"/>
          </p:cNvSpPr>
          <p:nvPr>
            <p:ph type="sldNum" sz="quarter" idx="12"/>
          </p:nvPr>
        </p:nvSpPr>
        <p:spPr/>
        <p:txBody>
          <a:bodyPr/>
          <a:lstStyle/>
          <a:p>
            <a:fld id="{C81090FB-F2BB-45D9-B248-6F7E02E6CFB7}"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562600" y="1905000"/>
            <a:ext cx="609600" cy="4191000"/>
          </a:xfrm>
        </p:spPr>
        <p:txBody>
          <a:bodyPr>
            <a:normAutofit fontScale="90000"/>
          </a:bodyPr>
          <a:lstStyle/>
          <a:p>
            <a:r>
              <a:rPr lang="en-US" sz="2000" dirty="0"/>
              <a:t>1</a:t>
            </a:r>
            <a:br>
              <a:rPr lang="en-US" sz="2000" dirty="0"/>
            </a:br>
            <a:r>
              <a:rPr lang="en-US" sz="2000" dirty="0"/>
              <a:t>2</a:t>
            </a:r>
            <a:br>
              <a:rPr lang="en-US" sz="2000" dirty="0"/>
            </a:br>
            <a:r>
              <a:rPr lang="en-US" sz="2000" dirty="0"/>
              <a:t>3</a:t>
            </a:r>
            <a:br>
              <a:rPr lang="en-US" sz="2000" dirty="0"/>
            </a:br>
            <a:r>
              <a:rPr lang="en-US" sz="2000" dirty="0"/>
              <a:t>4</a:t>
            </a:r>
            <a:br>
              <a:rPr lang="en-US" sz="2000" dirty="0"/>
            </a:br>
            <a:r>
              <a:rPr lang="en-US" sz="2000" dirty="0"/>
              <a:t>5</a:t>
            </a:r>
            <a:br>
              <a:rPr lang="en-US" sz="2000" dirty="0"/>
            </a:br>
            <a:r>
              <a:rPr lang="en-US" sz="2000" dirty="0"/>
              <a:t>6</a:t>
            </a:r>
            <a:br>
              <a:rPr lang="en-US" sz="2000" dirty="0"/>
            </a:br>
            <a:r>
              <a:rPr lang="en-US" sz="2000" dirty="0"/>
              <a:t>7</a:t>
            </a:r>
            <a:br>
              <a:rPr lang="en-US" sz="2000" dirty="0"/>
            </a:br>
            <a:r>
              <a:rPr lang="en-US" sz="2000" dirty="0"/>
              <a:t>8</a:t>
            </a:r>
            <a:br>
              <a:rPr lang="en-US" sz="2000" dirty="0"/>
            </a:br>
            <a:r>
              <a:rPr lang="en-US" sz="2000" dirty="0"/>
              <a:t>9</a:t>
            </a:r>
            <a:br>
              <a:rPr lang="en-US" sz="2000" dirty="0"/>
            </a:br>
            <a:r>
              <a:rPr lang="en-US" sz="2000" dirty="0"/>
              <a:t>10</a:t>
            </a:r>
            <a:br>
              <a:rPr lang="en-US" sz="2000" dirty="0"/>
            </a:br>
            <a:r>
              <a:rPr lang="en-US" sz="2000" dirty="0"/>
              <a:t>11</a:t>
            </a:r>
            <a:br>
              <a:rPr lang="en-US" sz="2000" dirty="0"/>
            </a:br>
            <a:r>
              <a:rPr lang="en-US" sz="2000" dirty="0"/>
              <a:t>12</a:t>
            </a:r>
            <a:br>
              <a:rPr lang="en-US" sz="2000" dirty="0"/>
            </a:br>
            <a:r>
              <a:rPr lang="en-US" sz="2000" dirty="0"/>
              <a:t>13</a:t>
            </a:r>
            <a:br>
              <a:rPr lang="en-US" sz="2000" dirty="0"/>
            </a:br>
            <a:r>
              <a:rPr lang="en-US" sz="2000" dirty="0"/>
              <a:t>14</a:t>
            </a:r>
            <a:br>
              <a:rPr lang="en-US" sz="2000" dirty="0"/>
            </a:br>
            <a:r>
              <a:rPr lang="en-US" sz="2000" dirty="0"/>
              <a:t>15</a:t>
            </a:r>
            <a:br>
              <a:rPr lang="en-US" sz="2000" dirty="0"/>
            </a:br>
            <a:endParaRPr lang="en-US" sz="2000" dirty="0"/>
          </a:p>
        </p:txBody>
      </p:sp>
      <p:pic>
        <p:nvPicPr>
          <p:cNvPr id="1026" name="Picture 2" descr="C:\Users\abc\Desktop\tree.jpg"/>
          <p:cNvPicPr>
            <a:picLocks noGrp="1" noChangeAspect="1" noChangeArrowheads="1"/>
          </p:cNvPicPr>
          <p:nvPr>
            <p:ph idx="1"/>
          </p:nvPr>
        </p:nvPicPr>
        <p:blipFill>
          <a:blip r:embed="rId2" cstate="print"/>
          <a:stretch>
            <a:fillRect/>
          </a:stretch>
        </p:blipFill>
        <p:spPr bwMode="auto">
          <a:xfrm>
            <a:off x="5562600" y="2320132"/>
            <a:ext cx="1066800" cy="3362325"/>
          </a:xfrm>
          <a:prstGeom prst="rect">
            <a:avLst/>
          </a:prstGeom>
          <a:noFill/>
        </p:spPr>
      </p:pic>
      <p:sp>
        <p:nvSpPr>
          <p:cNvPr id="4" name="Content Placeholder 1"/>
          <p:cNvSpPr txBox="1">
            <a:spLocks/>
          </p:cNvSpPr>
          <p:nvPr/>
        </p:nvSpPr>
        <p:spPr>
          <a:xfrm>
            <a:off x="1905000" y="304801"/>
            <a:ext cx="4876800" cy="1185671"/>
          </a:xfrm>
          <a:prstGeom prst="rect">
            <a:avLst/>
          </a:prstGeom>
        </p:spPr>
        <p:txBody>
          <a:bodyPr vert="horz">
            <a:normAutofit/>
          </a:bodyPr>
          <a:lstStyle/>
          <a:p>
            <a:pPr marL="365760" indent="-256032">
              <a:spcBef>
                <a:spcPts val="400"/>
              </a:spcBef>
              <a:buClr>
                <a:schemeClr val="accent1"/>
              </a:buClr>
              <a:buSzPct val="68000"/>
              <a:defRPr/>
            </a:pPr>
            <a:r>
              <a:rPr lang="en-US" sz="2700"/>
              <a:t>Height=depth=h</a:t>
            </a:r>
          </a:p>
          <a:p>
            <a:pPr marL="365760" indent="-256032">
              <a:spcBef>
                <a:spcPts val="400"/>
              </a:spcBef>
              <a:buClr>
                <a:schemeClr val="accent1"/>
              </a:buClr>
              <a:buSzPct val="68000"/>
              <a:defRPr/>
            </a:pPr>
            <a:r>
              <a:rPr lang="en-US" sz="2700"/>
              <a:t>Space requirement=2</a:t>
            </a:r>
            <a:r>
              <a:rPr lang="en-US" sz="2700" baseline="30000"/>
              <a:t>h</a:t>
            </a:r>
            <a:r>
              <a:rPr lang="en-US" sz="2700"/>
              <a:t>-1=15</a:t>
            </a:r>
            <a:endParaRPr lang="en-IN" sz="2700" dirty="0"/>
          </a:p>
        </p:txBody>
      </p:sp>
      <p:pic>
        <p:nvPicPr>
          <p:cNvPr id="5" name="Picture 2" descr="C:\Users\abc\Desktop\bt.jpg"/>
          <p:cNvPicPr>
            <a:picLocks noChangeAspect="1" noChangeArrowheads="1"/>
          </p:cNvPicPr>
          <p:nvPr/>
        </p:nvPicPr>
        <p:blipFill>
          <a:blip r:embed="rId3" cstate="print"/>
          <a:srcRect/>
          <a:stretch>
            <a:fillRect/>
          </a:stretch>
        </p:blipFill>
        <p:spPr bwMode="auto">
          <a:xfrm>
            <a:off x="1828800" y="1676400"/>
            <a:ext cx="3733800" cy="3429000"/>
          </a:xfrm>
          <a:prstGeom prst="rect">
            <a:avLst/>
          </a:prstGeom>
          <a:noFill/>
        </p:spPr>
      </p:pic>
      <p:sp>
        <p:nvSpPr>
          <p:cNvPr id="2" name="Date Placeholder 1">
            <a:extLst>
              <a:ext uri="{FF2B5EF4-FFF2-40B4-BE49-F238E27FC236}">
                <a16:creationId xmlns:a16="http://schemas.microsoft.com/office/drawing/2014/main" id="{809C82E4-5157-44F2-A5D8-9F22363DFB1E}"/>
              </a:ext>
            </a:extLst>
          </p:cNvPr>
          <p:cNvSpPr>
            <a:spLocks noGrp="1"/>
          </p:cNvSpPr>
          <p:nvPr>
            <p:ph type="dt" sz="half" idx="10"/>
          </p:nvPr>
        </p:nvSpPr>
        <p:spPr/>
        <p:txBody>
          <a:bodyPr/>
          <a:lstStyle/>
          <a:p>
            <a:fld id="{12F82897-1F26-4F6E-83B6-82F630EAB4A7}" type="datetime1">
              <a:rPr lang="en-US" smtClean="0"/>
              <a:t>7/3/2021</a:t>
            </a:fld>
            <a:endParaRPr lang="en-US"/>
          </a:p>
        </p:txBody>
      </p:sp>
      <p:sp>
        <p:nvSpPr>
          <p:cNvPr id="6" name="Footer Placeholder 5">
            <a:extLst>
              <a:ext uri="{FF2B5EF4-FFF2-40B4-BE49-F238E27FC236}">
                <a16:creationId xmlns:a16="http://schemas.microsoft.com/office/drawing/2014/main" id="{9170E429-81D2-471D-981E-649476EC89C5}"/>
              </a:ext>
            </a:extLst>
          </p:cNvPr>
          <p:cNvSpPr>
            <a:spLocks noGrp="1"/>
          </p:cNvSpPr>
          <p:nvPr>
            <p:ph type="ftr" sz="quarter" idx="11"/>
          </p:nvPr>
        </p:nvSpPr>
        <p:spPr/>
        <p:txBody>
          <a:bodyPr/>
          <a:lstStyle/>
          <a:p>
            <a:r>
              <a:rPr lang="en-US"/>
              <a:t>JSPM's RSCOE</a:t>
            </a:r>
          </a:p>
        </p:txBody>
      </p:sp>
      <p:sp>
        <p:nvSpPr>
          <p:cNvPr id="7" name="Slide Number Placeholder 6">
            <a:extLst>
              <a:ext uri="{FF2B5EF4-FFF2-40B4-BE49-F238E27FC236}">
                <a16:creationId xmlns:a16="http://schemas.microsoft.com/office/drawing/2014/main" id="{3E239BA4-605D-46F7-A50C-5DDDFC3157FA}"/>
              </a:ext>
            </a:extLst>
          </p:cNvPr>
          <p:cNvSpPr>
            <a:spLocks noGrp="1"/>
          </p:cNvSpPr>
          <p:nvPr>
            <p:ph type="sldNum" sz="quarter" idx="12"/>
          </p:nvPr>
        </p:nvSpPr>
        <p:spPr/>
        <p:txBody>
          <a:bodyPr/>
          <a:lstStyle/>
          <a:p>
            <a:fld id="{C81090FB-F2BB-45D9-B248-6F7E02E6CFB7}"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6400" y="304800"/>
            <a:ext cx="8229600" cy="3928872"/>
          </a:xfrm>
        </p:spPr>
        <p:txBody>
          <a:bodyPr>
            <a:normAutofit/>
          </a:bodyPr>
          <a:lstStyle/>
          <a:p>
            <a:pPr marL="609600" indent="-609600"/>
            <a:r>
              <a:rPr lang="en-US" altLang="zh-TW" dirty="0"/>
              <a:t>Binary tree representations (using array)</a:t>
            </a:r>
          </a:p>
          <a:p>
            <a:pPr marL="990600" lvl="1" indent="-533400">
              <a:buNone/>
            </a:pPr>
            <a:r>
              <a:rPr lang="en-US" altLang="zh-TW" b="1" dirty="0"/>
              <a:t>     </a:t>
            </a:r>
            <a:r>
              <a:rPr lang="en-US" altLang="zh-TW" dirty="0"/>
              <a:t> If a complete binary tree with </a:t>
            </a:r>
            <a:r>
              <a:rPr lang="en-US" altLang="zh-TW" i="1" dirty="0"/>
              <a:t>n</a:t>
            </a:r>
            <a:r>
              <a:rPr lang="en-US" altLang="zh-TW" dirty="0"/>
              <a:t> nodes is represented sequentially, then for any node with index </a:t>
            </a:r>
            <a:r>
              <a:rPr lang="en-US" altLang="zh-TW" i="1" dirty="0" err="1"/>
              <a:t>i</a:t>
            </a:r>
            <a:r>
              <a:rPr lang="en-US" altLang="zh-TW" dirty="0"/>
              <a:t>, 1 </a:t>
            </a:r>
            <a:r>
              <a:rPr lang="en-US" altLang="zh-TW" dirty="0">
                <a:sym typeface="Symbol" pitchFamily="18" charset="2"/>
              </a:rPr>
              <a:t></a:t>
            </a:r>
            <a:r>
              <a:rPr lang="en-US" altLang="zh-TW" dirty="0"/>
              <a:t> </a:t>
            </a:r>
            <a:r>
              <a:rPr lang="en-US" altLang="zh-TW" i="1" dirty="0" err="1"/>
              <a:t>i</a:t>
            </a:r>
            <a:r>
              <a:rPr lang="en-US" altLang="zh-TW" i="1" dirty="0"/>
              <a:t> </a:t>
            </a:r>
            <a:r>
              <a:rPr lang="en-US" altLang="zh-TW" dirty="0">
                <a:sym typeface="Symbol" pitchFamily="18" charset="2"/>
              </a:rPr>
              <a:t></a:t>
            </a:r>
            <a:r>
              <a:rPr lang="en-US" altLang="zh-TW" dirty="0"/>
              <a:t> </a:t>
            </a:r>
            <a:r>
              <a:rPr lang="en-US" altLang="zh-TW" i="1" dirty="0"/>
              <a:t>n</a:t>
            </a:r>
            <a:r>
              <a:rPr lang="en-US" altLang="zh-TW" dirty="0"/>
              <a:t>, we have</a:t>
            </a:r>
          </a:p>
          <a:p>
            <a:pPr marL="990600" lvl="1" indent="-533400">
              <a:buFont typeface="Wingdings" pitchFamily="2" charset="2"/>
              <a:buAutoNum type="arabicPeriod"/>
            </a:pPr>
            <a:r>
              <a:rPr lang="en-US" altLang="zh-TW" dirty="0"/>
              <a:t> </a:t>
            </a:r>
            <a:r>
              <a:rPr lang="en-US" altLang="zh-TW" i="1" dirty="0">
                <a:solidFill>
                  <a:schemeClr val="tx2"/>
                </a:solidFill>
              </a:rPr>
              <a:t>parent(</a:t>
            </a:r>
            <a:r>
              <a:rPr lang="en-US" altLang="zh-TW" i="1" dirty="0" err="1">
                <a:solidFill>
                  <a:schemeClr val="tx2"/>
                </a:solidFill>
              </a:rPr>
              <a:t>i</a:t>
            </a:r>
            <a:r>
              <a:rPr lang="en-US" altLang="zh-TW" i="1" dirty="0">
                <a:solidFill>
                  <a:schemeClr val="tx2"/>
                </a:solidFill>
              </a:rPr>
              <a:t>)</a:t>
            </a:r>
            <a:r>
              <a:rPr lang="en-US" altLang="zh-TW" dirty="0"/>
              <a:t> is at </a:t>
            </a:r>
            <a:r>
              <a:rPr lang="en-US" altLang="zh-TW" b="1" dirty="0">
                <a:solidFill>
                  <a:schemeClr val="tx2"/>
                </a:solidFill>
                <a:sym typeface="Symbol" pitchFamily="18" charset="2"/>
              </a:rPr>
              <a:t></a:t>
            </a:r>
            <a:r>
              <a:rPr lang="en-US" altLang="zh-TW" b="1" i="1" dirty="0" err="1">
                <a:solidFill>
                  <a:schemeClr val="tx2"/>
                </a:solidFill>
                <a:sym typeface="Symbol" pitchFamily="18" charset="2"/>
              </a:rPr>
              <a:t>i</a:t>
            </a:r>
            <a:r>
              <a:rPr lang="en-US" altLang="zh-TW" b="1" i="1" dirty="0">
                <a:solidFill>
                  <a:schemeClr val="tx2"/>
                </a:solidFill>
                <a:sym typeface="Symbol" pitchFamily="18" charset="2"/>
              </a:rPr>
              <a:t> </a:t>
            </a:r>
            <a:r>
              <a:rPr lang="en-US" altLang="zh-TW" b="1" dirty="0">
                <a:solidFill>
                  <a:schemeClr val="tx2"/>
                </a:solidFill>
                <a:sym typeface="Symbol" pitchFamily="18" charset="2"/>
              </a:rPr>
              <a:t>/2</a:t>
            </a:r>
            <a:r>
              <a:rPr lang="en-US" altLang="zh-TW" b="1" dirty="0">
                <a:sym typeface="Symbol" pitchFamily="18" charset="2"/>
              </a:rPr>
              <a:t> </a:t>
            </a:r>
            <a:r>
              <a:rPr lang="en-US" altLang="zh-TW" dirty="0">
                <a:sym typeface="Symbol" pitchFamily="18" charset="2"/>
              </a:rPr>
              <a:t>if </a:t>
            </a:r>
            <a:r>
              <a:rPr lang="en-US" altLang="zh-TW" i="1" dirty="0" err="1">
                <a:sym typeface="Symbol" pitchFamily="18" charset="2"/>
              </a:rPr>
              <a:t>i</a:t>
            </a:r>
            <a:r>
              <a:rPr lang="en-US" altLang="zh-TW" dirty="0">
                <a:sym typeface="Symbol" pitchFamily="18" charset="2"/>
              </a:rPr>
              <a:t>  1. </a:t>
            </a:r>
            <a:br>
              <a:rPr lang="en-US" altLang="zh-TW" dirty="0">
                <a:sym typeface="Symbol" pitchFamily="18" charset="2"/>
              </a:rPr>
            </a:br>
            <a:r>
              <a:rPr lang="en-US" altLang="zh-TW" dirty="0">
                <a:sym typeface="Symbol" pitchFamily="18" charset="2"/>
              </a:rPr>
              <a:t> If </a:t>
            </a:r>
            <a:r>
              <a:rPr lang="en-US" altLang="zh-TW" i="1" dirty="0" err="1">
                <a:sym typeface="Symbol" pitchFamily="18" charset="2"/>
              </a:rPr>
              <a:t>i</a:t>
            </a:r>
            <a:r>
              <a:rPr lang="en-US" altLang="zh-TW" dirty="0">
                <a:sym typeface="Symbol" pitchFamily="18" charset="2"/>
              </a:rPr>
              <a:t> = 1, </a:t>
            </a:r>
            <a:r>
              <a:rPr lang="en-US" altLang="zh-TW" i="1" dirty="0" err="1">
                <a:sym typeface="Symbol" pitchFamily="18" charset="2"/>
              </a:rPr>
              <a:t>i</a:t>
            </a:r>
            <a:r>
              <a:rPr lang="en-US" altLang="zh-TW" dirty="0">
                <a:sym typeface="Symbol" pitchFamily="18" charset="2"/>
              </a:rPr>
              <a:t> is at the root and has no parent.</a:t>
            </a:r>
          </a:p>
          <a:p>
            <a:pPr marL="990600" lvl="1" indent="-533400">
              <a:buFont typeface="Wingdings" pitchFamily="2" charset="2"/>
              <a:buAutoNum type="arabicPeriod"/>
            </a:pPr>
            <a:r>
              <a:rPr lang="en-US" altLang="zh-TW" dirty="0">
                <a:sym typeface="Symbol" pitchFamily="18" charset="2"/>
              </a:rPr>
              <a:t> </a:t>
            </a:r>
            <a:r>
              <a:rPr lang="en-US" altLang="zh-TW" i="1" dirty="0" err="1">
                <a:solidFill>
                  <a:schemeClr val="tx2"/>
                </a:solidFill>
                <a:sym typeface="Symbol" pitchFamily="18" charset="2"/>
              </a:rPr>
              <a:t>LeftChild</a:t>
            </a:r>
            <a:r>
              <a:rPr lang="en-US" altLang="zh-TW" i="1" dirty="0">
                <a:solidFill>
                  <a:schemeClr val="tx2"/>
                </a:solidFill>
                <a:sym typeface="Symbol" pitchFamily="18" charset="2"/>
              </a:rPr>
              <a:t>(</a:t>
            </a:r>
            <a:r>
              <a:rPr lang="en-US" altLang="zh-TW" i="1" dirty="0" err="1">
                <a:solidFill>
                  <a:schemeClr val="tx2"/>
                </a:solidFill>
                <a:sym typeface="Symbol" pitchFamily="18" charset="2"/>
              </a:rPr>
              <a:t>i</a:t>
            </a:r>
            <a:r>
              <a:rPr lang="en-US" altLang="zh-TW" i="1" dirty="0">
                <a:solidFill>
                  <a:schemeClr val="tx2"/>
                </a:solidFill>
                <a:sym typeface="Symbol" pitchFamily="18" charset="2"/>
              </a:rPr>
              <a:t>)</a:t>
            </a:r>
            <a:r>
              <a:rPr lang="en-US" altLang="zh-TW" dirty="0">
                <a:sym typeface="Symbol" pitchFamily="18" charset="2"/>
              </a:rPr>
              <a:t> is at </a:t>
            </a:r>
            <a:r>
              <a:rPr lang="en-US" altLang="zh-TW" b="1" dirty="0">
                <a:solidFill>
                  <a:schemeClr val="tx2"/>
                </a:solidFill>
                <a:sym typeface="Symbol" pitchFamily="18" charset="2"/>
              </a:rPr>
              <a:t>2</a:t>
            </a:r>
            <a:r>
              <a:rPr lang="en-US" altLang="zh-TW" b="1" i="1" dirty="0">
                <a:solidFill>
                  <a:schemeClr val="tx2"/>
                </a:solidFill>
                <a:sym typeface="Symbol" pitchFamily="18" charset="2"/>
              </a:rPr>
              <a:t>i</a:t>
            </a:r>
            <a:r>
              <a:rPr lang="en-US" altLang="zh-TW" b="1" dirty="0">
                <a:solidFill>
                  <a:schemeClr val="tx2"/>
                </a:solidFill>
                <a:sym typeface="Symbol" pitchFamily="18" charset="2"/>
              </a:rPr>
              <a:t> </a:t>
            </a:r>
            <a:r>
              <a:rPr lang="en-US" altLang="zh-TW" dirty="0">
                <a:sym typeface="Symbol" pitchFamily="18" charset="2"/>
              </a:rPr>
              <a:t>if 2</a:t>
            </a:r>
            <a:r>
              <a:rPr lang="en-US" altLang="zh-TW" i="1" dirty="0">
                <a:sym typeface="Symbol" pitchFamily="18" charset="2"/>
              </a:rPr>
              <a:t>i </a:t>
            </a:r>
            <a:r>
              <a:rPr lang="en-US" altLang="zh-TW" dirty="0">
                <a:sym typeface="Symbol" pitchFamily="18" charset="2"/>
              </a:rPr>
              <a:t> </a:t>
            </a:r>
            <a:r>
              <a:rPr lang="en-US" altLang="zh-TW" i="1" dirty="0">
                <a:sym typeface="Symbol" pitchFamily="18" charset="2"/>
              </a:rPr>
              <a:t>n</a:t>
            </a:r>
            <a:r>
              <a:rPr lang="en-US" altLang="zh-TW" dirty="0">
                <a:sym typeface="Symbol" pitchFamily="18" charset="2"/>
              </a:rPr>
              <a:t>. </a:t>
            </a:r>
            <a:br>
              <a:rPr lang="en-US" altLang="zh-TW" dirty="0">
                <a:sym typeface="Symbol" pitchFamily="18" charset="2"/>
              </a:rPr>
            </a:br>
            <a:r>
              <a:rPr lang="en-US" altLang="zh-TW" dirty="0">
                <a:sym typeface="Symbol" pitchFamily="18" charset="2"/>
              </a:rPr>
              <a:t> If 2</a:t>
            </a:r>
            <a:r>
              <a:rPr lang="en-US" altLang="zh-TW" i="1" dirty="0">
                <a:sym typeface="Symbol" pitchFamily="18" charset="2"/>
              </a:rPr>
              <a:t>i </a:t>
            </a:r>
            <a:r>
              <a:rPr lang="en-US" altLang="zh-TW" dirty="0">
                <a:sym typeface="Symbol" pitchFamily="18" charset="2"/>
              </a:rPr>
              <a:t> </a:t>
            </a:r>
            <a:r>
              <a:rPr lang="en-US" altLang="zh-TW" i="1" dirty="0">
                <a:sym typeface="Symbol" pitchFamily="18" charset="2"/>
              </a:rPr>
              <a:t>n</a:t>
            </a:r>
            <a:r>
              <a:rPr lang="en-US" altLang="zh-TW" dirty="0">
                <a:sym typeface="Symbol" pitchFamily="18" charset="2"/>
              </a:rPr>
              <a:t>, then </a:t>
            </a:r>
            <a:r>
              <a:rPr lang="en-US" altLang="zh-TW" i="1" dirty="0" err="1">
                <a:sym typeface="Symbol" pitchFamily="18" charset="2"/>
              </a:rPr>
              <a:t>i</a:t>
            </a:r>
            <a:r>
              <a:rPr lang="en-US" altLang="zh-TW" dirty="0">
                <a:sym typeface="Symbol" pitchFamily="18" charset="2"/>
              </a:rPr>
              <a:t> has no left child.</a:t>
            </a:r>
          </a:p>
          <a:p>
            <a:pPr marL="990600" lvl="1" indent="-533400">
              <a:buFont typeface="Wingdings" pitchFamily="2" charset="2"/>
              <a:buAutoNum type="arabicPeriod"/>
            </a:pPr>
            <a:r>
              <a:rPr lang="en-US" altLang="zh-TW" dirty="0">
                <a:sym typeface="Symbol" pitchFamily="18" charset="2"/>
              </a:rPr>
              <a:t> </a:t>
            </a:r>
            <a:r>
              <a:rPr lang="en-US" altLang="zh-TW" i="1" dirty="0" err="1">
                <a:solidFill>
                  <a:schemeClr val="tx2"/>
                </a:solidFill>
                <a:sym typeface="Symbol" pitchFamily="18" charset="2"/>
              </a:rPr>
              <a:t>RightChild</a:t>
            </a:r>
            <a:r>
              <a:rPr lang="en-US" altLang="zh-TW" i="1" dirty="0">
                <a:solidFill>
                  <a:schemeClr val="tx2"/>
                </a:solidFill>
                <a:sym typeface="Symbol" pitchFamily="18" charset="2"/>
              </a:rPr>
              <a:t>(</a:t>
            </a:r>
            <a:r>
              <a:rPr lang="en-US" altLang="zh-TW" i="1" dirty="0" err="1">
                <a:solidFill>
                  <a:schemeClr val="tx2"/>
                </a:solidFill>
                <a:sym typeface="Symbol" pitchFamily="18" charset="2"/>
              </a:rPr>
              <a:t>i</a:t>
            </a:r>
            <a:r>
              <a:rPr lang="en-US" altLang="zh-TW" i="1" dirty="0">
                <a:solidFill>
                  <a:schemeClr val="tx2"/>
                </a:solidFill>
                <a:sym typeface="Symbol" pitchFamily="18" charset="2"/>
              </a:rPr>
              <a:t>)</a:t>
            </a:r>
            <a:r>
              <a:rPr lang="en-US" altLang="zh-TW" dirty="0">
                <a:sym typeface="Symbol" pitchFamily="18" charset="2"/>
              </a:rPr>
              <a:t> is at </a:t>
            </a:r>
            <a:r>
              <a:rPr lang="en-US" altLang="zh-TW" b="1" dirty="0">
                <a:solidFill>
                  <a:schemeClr val="tx2"/>
                </a:solidFill>
                <a:sym typeface="Symbol" pitchFamily="18" charset="2"/>
              </a:rPr>
              <a:t>2</a:t>
            </a:r>
            <a:r>
              <a:rPr lang="en-US" altLang="zh-TW" b="1" i="1" dirty="0">
                <a:solidFill>
                  <a:schemeClr val="tx2"/>
                </a:solidFill>
                <a:sym typeface="Symbol" pitchFamily="18" charset="2"/>
              </a:rPr>
              <a:t>i</a:t>
            </a:r>
            <a:r>
              <a:rPr lang="en-US" altLang="zh-TW" b="1" dirty="0">
                <a:solidFill>
                  <a:schemeClr val="tx2"/>
                </a:solidFill>
                <a:sym typeface="Symbol" pitchFamily="18" charset="2"/>
              </a:rPr>
              <a:t>+1</a:t>
            </a:r>
            <a:r>
              <a:rPr lang="en-US" altLang="zh-TW" dirty="0">
                <a:solidFill>
                  <a:schemeClr val="tx2"/>
                </a:solidFill>
                <a:sym typeface="Symbol" pitchFamily="18" charset="2"/>
              </a:rPr>
              <a:t> </a:t>
            </a:r>
            <a:r>
              <a:rPr lang="en-US" altLang="zh-TW" dirty="0">
                <a:sym typeface="Symbol" pitchFamily="18" charset="2"/>
              </a:rPr>
              <a:t>if 2</a:t>
            </a:r>
            <a:r>
              <a:rPr lang="en-US" altLang="zh-TW" i="1" dirty="0">
                <a:sym typeface="Symbol" pitchFamily="18" charset="2"/>
              </a:rPr>
              <a:t>i</a:t>
            </a:r>
            <a:r>
              <a:rPr lang="en-US" altLang="zh-TW" dirty="0">
                <a:sym typeface="Symbol" pitchFamily="18" charset="2"/>
              </a:rPr>
              <a:t>+1  </a:t>
            </a:r>
            <a:r>
              <a:rPr lang="en-US" altLang="zh-TW" i="1" dirty="0">
                <a:sym typeface="Symbol" pitchFamily="18" charset="2"/>
              </a:rPr>
              <a:t>n</a:t>
            </a:r>
            <a:r>
              <a:rPr lang="en-US" altLang="zh-TW" dirty="0">
                <a:sym typeface="Symbol" pitchFamily="18" charset="2"/>
              </a:rPr>
              <a:t>. </a:t>
            </a:r>
            <a:br>
              <a:rPr lang="en-US" altLang="zh-TW" dirty="0">
                <a:sym typeface="Symbol" pitchFamily="18" charset="2"/>
              </a:rPr>
            </a:br>
            <a:r>
              <a:rPr lang="en-US" altLang="zh-TW" dirty="0">
                <a:sym typeface="Symbol" pitchFamily="18" charset="2"/>
              </a:rPr>
              <a:t> If 2</a:t>
            </a:r>
            <a:r>
              <a:rPr lang="en-US" altLang="zh-TW" i="1" dirty="0">
                <a:sym typeface="Symbol" pitchFamily="18" charset="2"/>
              </a:rPr>
              <a:t>i </a:t>
            </a:r>
            <a:r>
              <a:rPr lang="en-US" altLang="zh-TW" dirty="0">
                <a:sym typeface="Symbol" pitchFamily="18" charset="2"/>
              </a:rPr>
              <a:t>+1</a:t>
            </a:r>
            <a:r>
              <a:rPr lang="en-US" altLang="zh-TW" i="1" dirty="0">
                <a:sym typeface="Symbol" pitchFamily="18" charset="2"/>
              </a:rPr>
              <a:t> </a:t>
            </a:r>
            <a:r>
              <a:rPr lang="en-US" altLang="zh-TW" dirty="0">
                <a:sym typeface="Symbol" pitchFamily="18" charset="2"/>
              </a:rPr>
              <a:t> </a:t>
            </a:r>
            <a:r>
              <a:rPr lang="en-US" altLang="zh-TW" i="1" dirty="0">
                <a:sym typeface="Symbol" pitchFamily="18" charset="2"/>
              </a:rPr>
              <a:t>n</a:t>
            </a:r>
            <a:r>
              <a:rPr lang="en-US" altLang="zh-TW" dirty="0">
                <a:sym typeface="Symbol" pitchFamily="18" charset="2"/>
              </a:rPr>
              <a:t>, then </a:t>
            </a:r>
            <a:r>
              <a:rPr lang="en-US" altLang="zh-TW" i="1" dirty="0" err="1">
                <a:sym typeface="Symbol" pitchFamily="18" charset="2"/>
              </a:rPr>
              <a:t>i</a:t>
            </a:r>
            <a:r>
              <a:rPr lang="en-US" altLang="zh-TW" dirty="0">
                <a:sym typeface="Symbol" pitchFamily="18" charset="2"/>
              </a:rPr>
              <a:t> has no left child.</a:t>
            </a:r>
            <a:endParaRPr lang="en-IN" dirty="0"/>
          </a:p>
        </p:txBody>
      </p:sp>
      <p:grpSp>
        <p:nvGrpSpPr>
          <p:cNvPr id="4" name="Group 4"/>
          <p:cNvGrpSpPr>
            <a:grpSpLocks/>
          </p:cNvGrpSpPr>
          <p:nvPr/>
        </p:nvGrpSpPr>
        <p:grpSpPr bwMode="auto">
          <a:xfrm>
            <a:off x="1828800" y="4267201"/>
            <a:ext cx="3676650" cy="1616075"/>
            <a:chOff x="686" y="1053"/>
            <a:chExt cx="2028" cy="1018"/>
          </a:xfrm>
        </p:grpSpPr>
        <p:sp>
          <p:nvSpPr>
            <p:cNvPr id="5" name="Rectangle 5"/>
            <p:cNvSpPr>
              <a:spLocks noChangeArrowheads="1"/>
            </p:cNvSpPr>
            <p:nvPr/>
          </p:nvSpPr>
          <p:spPr bwMode="auto">
            <a:xfrm>
              <a:off x="840" y="1296"/>
              <a:ext cx="264" cy="264"/>
            </a:xfrm>
            <a:prstGeom prst="rect">
              <a:avLst/>
            </a:prstGeom>
            <a:noFill/>
            <a:ln w="9525">
              <a:solidFill>
                <a:schemeClr val="tx1"/>
              </a:solidFill>
              <a:miter lim="800000"/>
              <a:headEnd/>
              <a:tailEnd/>
            </a:ln>
            <a:effectLst/>
          </p:spPr>
          <p:txBody>
            <a:bodyPr wrap="none" anchor="ctr"/>
            <a:lstStyle/>
            <a:p>
              <a:endParaRPr lang="en-IN"/>
            </a:p>
          </p:txBody>
        </p:sp>
        <p:sp>
          <p:nvSpPr>
            <p:cNvPr id="6" name="Text Box 6"/>
            <p:cNvSpPr txBox="1">
              <a:spLocks noChangeArrowheads="1"/>
            </p:cNvSpPr>
            <p:nvPr/>
          </p:nvSpPr>
          <p:spPr bwMode="auto">
            <a:xfrm>
              <a:off x="818" y="1053"/>
              <a:ext cx="265" cy="250"/>
            </a:xfrm>
            <a:prstGeom prst="rect">
              <a:avLst/>
            </a:prstGeom>
            <a:noFill/>
            <a:ln w="9525">
              <a:noFill/>
              <a:miter lim="800000"/>
              <a:headEnd/>
              <a:tailEnd/>
            </a:ln>
            <a:effectLst/>
          </p:spPr>
          <p:txBody>
            <a:bodyPr wrap="none">
              <a:spAutoFit/>
            </a:bodyPr>
            <a:lstStyle/>
            <a:p>
              <a:r>
                <a:rPr lang="en-US" altLang="zh-TW" sz="2000" b="1">
                  <a:latin typeface="Times New Roman" pitchFamily="18" charset="0"/>
                </a:rPr>
                <a:t>[1]</a:t>
              </a:r>
            </a:p>
          </p:txBody>
        </p:sp>
        <p:sp>
          <p:nvSpPr>
            <p:cNvPr id="7" name="Rectangle 7"/>
            <p:cNvSpPr>
              <a:spLocks noChangeArrowheads="1"/>
            </p:cNvSpPr>
            <p:nvPr/>
          </p:nvSpPr>
          <p:spPr bwMode="auto">
            <a:xfrm>
              <a:off x="1104" y="1296"/>
              <a:ext cx="264" cy="264"/>
            </a:xfrm>
            <a:prstGeom prst="rect">
              <a:avLst/>
            </a:prstGeom>
            <a:noFill/>
            <a:ln w="9525">
              <a:solidFill>
                <a:schemeClr val="tx1"/>
              </a:solidFill>
              <a:miter lim="800000"/>
              <a:headEnd/>
              <a:tailEnd/>
            </a:ln>
            <a:effectLst/>
          </p:spPr>
          <p:txBody>
            <a:bodyPr wrap="none" anchor="ctr"/>
            <a:lstStyle/>
            <a:p>
              <a:endParaRPr lang="en-IN"/>
            </a:p>
          </p:txBody>
        </p:sp>
        <p:sp>
          <p:nvSpPr>
            <p:cNvPr id="8" name="Text Box 8"/>
            <p:cNvSpPr txBox="1">
              <a:spLocks noChangeArrowheads="1"/>
            </p:cNvSpPr>
            <p:nvPr/>
          </p:nvSpPr>
          <p:spPr bwMode="auto">
            <a:xfrm>
              <a:off x="1082" y="1053"/>
              <a:ext cx="264" cy="250"/>
            </a:xfrm>
            <a:prstGeom prst="rect">
              <a:avLst/>
            </a:prstGeom>
            <a:noFill/>
            <a:ln w="9525">
              <a:noFill/>
              <a:miter lim="800000"/>
              <a:headEnd/>
              <a:tailEnd/>
            </a:ln>
            <a:effectLst/>
          </p:spPr>
          <p:txBody>
            <a:bodyPr wrap="none">
              <a:spAutoFit/>
            </a:bodyPr>
            <a:lstStyle/>
            <a:p>
              <a:r>
                <a:rPr lang="en-US" altLang="zh-TW" sz="2000" b="1">
                  <a:latin typeface="Times New Roman" pitchFamily="18" charset="0"/>
                </a:rPr>
                <a:t>[2]</a:t>
              </a:r>
            </a:p>
          </p:txBody>
        </p:sp>
        <p:sp>
          <p:nvSpPr>
            <p:cNvPr id="9" name="Rectangle 9"/>
            <p:cNvSpPr>
              <a:spLocks noChangeArrowheads="1"/>
            </p:cNvSpPr>
            <p:nvPr/>
          </p:nvSpPr>
          <p:spPr bwMode="auto">
            <a:xfrm>
              <a:off x="1368" y="1296"/>
              <a:ext cx="264" cy="264"/>
            </a:xfrm>
            <a:prstGeom prst="rect">
              <a:avLst/>
            </a:prstGeom>
            <a:noFill/>
            <a:ln w="9525">
              <a:solidFill>
                <a:schemeClr val="tx1"/>
              </a:solidFill>
              <a:miter lim="800000"/>
              <a:headEnd/>
              <a:tailEnd/>
            </a:ln>
            <a:effectLst/>
          </p:spPr>
          <p:txBody>
            <a:bodyPr wrap="none" anchor="ctr"/>
            <a:lstStyle/>
            <a:p>
              <a:endParaRPr lang="en-IN"/>
            </a:p>
          </p:txBody>
        </p:sp>
        <p:sp>
          <p:nvSpPr>
            <p:cNvPr id="10" name="Text Box 10"/>
            <p:cNvSpPr txBox="1">
              <a:spLocks noChangeArrowheads="1"/>
            </p:cNvSpPr>
            <p:nvPr/>
          </p:nvSpPr>
          <p:spPr bwMode="auto">
            <a:xfrm>
              <a:off x="1346" y="1053"/>
              <a:ext cx="265" cy="250"/>
            </a:xfrm>
            <a:prstGeom prst="rect">
              <a:avLst/>
            </a:prstGeom>
            <a:noFill/>
            <a:ln w="9525">
              <a:noFill/>
              <a:miter lim="800000"/>
              <a:headEnd/>
              <a:tailEnd/>
            </a:ln>
            <a:effectLst/>
          </p:spPr>
          <p:txBody>
            <a:bodyPr wrap="none">
              <a:spAutoFit/>
            </a:bodyPr>
            <a:lstStyle/>
            <a:p>
              <a:r>
                <a:rPr lang="en-US" altLang="zh-TW" sz="2000" b="1">
                  <a:latin typeface="Times New Roman" pitchFamily="18" charset="0"/>
                </a:rPr>
                <a:t>[3]</a:t>
              </a:r>
            </a:p>
          </p:txBody>
        </p:sp>
        <p:sp>
          <p:nvSpPr>
            <p:cNvPr id="11" name="Rectangle 11"/>
            <p:cNvSpPr>
              <a:spLocks noChangeArrowheads="1"/>
            </p:cNvSpPr>
            <p:nvPr/>
          </p:nvSpPr>
          <p:spPr bwMode="auto">
            <a:xfrm>
              <a:off x="1632" y="1296"/>
              <a:ext cx="264" cy="264"/>
            </a:xfrm>
            <a:prstGeom prst="rect">
              <a:avLst/>
            </a:prstGeom>
            <a:noFill/>
            <a:ln w="9525">
              <a:solidFill>
                <a:schemeClr val="tx1"/>
              </a:solidFill>
              <a:miter lim="800000"/>
              <a:headEnd/>
              <a:tailEnd/>
            </a:ln>
            <a:effectLst/>
          </p:spPr>
          <p:txBody>
            <a:bodyPr wrap="none" anchor="ctr"/>
            <a:lstStyle/>
            <a:p>
              <a:endParaRPr lang="en-IN"/>
            </a:p>
          </p:txBody>
        </p:sp>
        <p:sp>
          <p:nvSpPr>
            <p:cNvPr id="12" name="Text Box 12"/>
            <p:cNvSpPr txBox="1">
              <a:spLocks noChangeArrowheads="1"/>
            </p:cNvSpPr>
            <p:nvPr/>
          </p:nvSpPr>
          <p:spPr bwMode="auto">
            <a:xfrm>
              <a:off x="1610" y="1053"/>
              <a:ext cx="264" cy="250"/>
            </a:xfrm>
            <a:prstGeom prst="rect">
              <a:avLst/>
            </a:prstGeom>
            <a:noFill/>
            <a:ln w="9525">
              <a:noFill/>
              <a:miter lim="800000"/>
              <a:headEnd/>
              <a:tailEnd/>
            </a:ln>
            <a:effectLst/>
          </p:spPr>
          <p:txBody>
            <a:bodyPr wrap="none">
              <a:spAutoFit/>
            </a:bodyPr>
            <a:lstStyle/>
            <a:p>
              <a:r>
                <a:rPr lang="en-US" altLang="zh-TW" sz="2000" b="1">
                  <a:latin typeface="Times New Roman" pitchFamily="18" charset="0"/>
                </a:rPr>
                <a:t>[4]</a:t>
              </a:r>
            </a:p>
          </p:txBody>
        </p:sp>
        <p:sp>
          <p:nvSpPr>
            <p:cNvPr id="13" name="Rectangle 13"/>
            <p:cNvSpPr>
              <a:spLocks noChangeArrowheads="1"/>
            </p:cNvSpPr>
            <p:nvPr/>
          </p:nvSpPr>
          <p:spPr bwMode="auto">
            <a:xfrm>
              <a:off x="1896" y="1296"/>
              <a:ext cx="264" cy="264"/>
            </a:xfrm>
            <a:prstGeom prst="rect">
              <a:avLst/>
            </a:prstGeom>
            <a:noFill/>
            <a:ln w="9525">
              <a:solidFill>
                <a:schemeClr val="tx1"/>
              </a:solidFill>
              <a:miter lim="800000"/>
              <a:headEnd/>
              <a:tailEnd/>
            </a:ln>
            <a:effectLst/>
          </p:spPr>
          <p:txBody>
            <a:bodyPr wrap="none" anchor="ctr"/>
            <a:lstStyle/>
            <a:p>
              <a:endParaRPr lang="en-IN"/>
            </a:p>
          </p:txBody>
        </p:sp>
        <p:sp>
          <p:nvSpPr>
            <p:cNvPr id="14" name="Text Box 14"/>
            <p:cNvSpPr txBox="1">
              <a:spLocks noChangeArrowheads="1"/>
            </p:cNvSpPr>
            <p:nvPr/>
          </p:nvSpPr>
          <p:spPr bwMode="auto">
            <a:xfrm>
              <a:off x="1874" y="1053"/>
              <a:ext cx="265" cy="250"/>
            </a:xfrm>
            <a:prstGeom prst="rect">
              <a:avLst/>
            </a:prstGeom>
            <a:noFill/>
            <a:ln w="9525">
              <a:noFill/>
              <a:miter lim="800000"/>
              <a:headEnd/>
              <a:tailEnd/>
            </a:ln>
            <a:effectLst/>
          </p:spPr>
          <p:txBody>
            <a:bodyPr wrap="none">
              <a:spAutoFit/>
            </a:bodyPr>
            <a:lstStyle/>
            <a:p>
              <a:r>
                <a:rPr lang="en-US" altLang="zh-TW" sz="2000" b="1">
                  <a:latin typeface="Times New Roman" pitchFamily="18" charset="0"/>
                </a:rPr>
                <a:t>[5]</a:t>
              </a:r>
            </a:p>
          </p:txBody>
        </p:sp>
        <p:sp>
          <p:nvSpPr>
            <p:cNvPr id="15" name="Rectangle 15"/>
            <p:cNvSpPr>
              <a:spLocks noChangeArrowheads="1"/>
            </p:cNvSpPr>
            <p:nvPr/>
          </p:nvSpPr>
          <p:spPr bwMode="auto">
            <a:xfrm>
              <a:off x="2160" y="1296"/>
              <a:ext cx="264" cy="264"/>
            </a:xfrm>
            <a:prstGeom prst="rect">
              <a:avLst/>
            </a:prstGeom>
            <a:noFill/>
            <a:ln w="9525">
              <a:solidFill>
                <a:schemeClr val="tx1"/>
              </a:solidFill>
              <a:miter lim="800000"/>
              <a:headEnd/>
              <a:tailEnd/>
            </a:ln>
            <a:effectLst/>
          </p:spPr>
          <p:txBody>
            <a:bodyPr wrap="none" anchor="ctr"/>
            <a:lstStyle/>
            <a:p>
              <a:endParaRPr lang="en-IN"/>
            </a:p>
          </p:txBody>
        </p:sp>
        <p:sp>
          <p:nvSpPr>
            <p:cNvPr id="16" name="Text Box 16"/>
            <p:cNvSpPr txBox="1">
              <a:spLocks noChangeArrowheads="1"/>
            </p:cNvSpPr>
            <p:nvPr/>
          </p:nvSpPr>
          <p:spPr bwMode="auto">
            <a:xfrm>
              <a:off x="2138" y="1053"/>
              <a:ext cx="264" cy="250"/>
            </a:xfrm>
            <a:prstGeom prst="rect">
              <a:avLst/>
            </a:prstGeom>
            <a:noFill/>
            <a:ln w="9525">
              <a:noFill/>
              <a:miter lim="800000"/>
              <a:headEnd/>
              <a:tailEnd/>
            </a:ln>
            <a:effectLst/>
          </p:spPr>
          <p:txBody>
            <a:bodyPr wrap="none">
              <a:spAutoFit/>
            </a:bodyPr>
            <a:lstStyle/>
            <a:p>
              <a:r>
                <a:rPr lang="en-US" altLang="zh-TW" sz="2000" b="1">
                  <a:latin typeface="Times New Roman" pitchFamily="18" charset="0"/>
                </a:rPr>
                <a:t>[6]</a:t>
              </a:r>
            </a:p>
          </p:txBody>
        </p:sp>
        <p:sp>
          <p:nvSpPr>
            <p:cNvPr id="17" name="Rectangle 17"/>
            <p:cNvSpPr>
              <a:spLocks noChangeArrowheads="1"/>
            </p:cNvSpPr>
            <p:nvPr/>
          </p:nvSpPr>
          <p:spPr bwMode="auto">
            <a:xfrm>
              <a:off x="2424" y="1296"/>
              <a:ext cx="264" cy="264"/>
            </a:xfrm>
            <a:prstGeom prst="rect">
              <a:avLst/>
            </a:prstGeom>
            <a:noFill/>
            <a:ln w="9525">
              <a:solidFill>
                <a:schemeClr val="tx1"/>
              </a:solidFill>
              <a:miter lim="800000"/>
              <a:headEnd/>
              <a:tailEnd/>
            </a:ln>
            <a:effectLst/>
          </p:spPr>
          <p:txBody>
            <a:bodyPr wrap="none" anchor="ctr"/>
            <a:lstStyle/>
            <a:p>
              <a:endParaRPr lang="en-IN"/>
            </a:p>
          </p:txBody>
        </p:sp>
        <p:sp>
          <p:nvSpPr>
            <p:cNvPr id="18" name="Text Box 18"/>
            <p:cNvSpPr txBox="1">
              <a:spLocks noChangeArrowheads="1"/>
            </p:cNvSpPr>
            <p:nvPr/>
          </p:nvSpPr>
          <p:spPr bwMode="auto">
            <a:xfrm>
              <a:off x="2402" y="1053"/>
              <a:ext cx="265" cy="250"/>
            </a:xfrm>
            <a:prstGeom prst="rect">
              <a:avLst/>
            </a:prstGeom>
            <a:noFill/>
            <a:ln w="9525">
              <a:noFill/>
              <a:miter lim="800000"/>
              <a:headEnd/>
              <a:tailEnd/>
            </a:ln>
            <a:effectLst/>
          </p:spPr>
          <p:txBody>
            <a:bodyPr wrap="none">
              <a:spAutoFit/>
            </a:bodyPr>
            <a:lstStyle/>
            <a:p>
              <a:r>
                <a:rPr lang="en-US" altLang="zh-TW" sz="2000" b="1">
                  <a:latin typeface="Times New Roman" pitchFamily="18" charset="0"/>
                </a:rPr>
                <a:t>[7]</a:t>
              </a:r>
            </a:p>
          </p:txBody>
        </p:sp>
        <p:sp>
          <p:nvSpPr>
            <p:cNvPr id="19" name="Text Box 19"/>
            <p:cNvSpPr txBox="1">
              <a:spLocks noChangeArrowheads="1"/>
            </p:cNvSpPr>
            <p:nvPr/>
          </p:nvSpPr>
          <p:spPr bwMode="auto">
            <a:xfrm>
              <a:off x="854" y="1293"/>
              <a:ext cx="1785" cy="250"/>
            </a:xfrm>
            <a:prstGeom prst="rect">
              <a:avLst/>
            </a:prstGeom>
            <a:noFill/>
            <a:ln w="9525">
              <a:noFill/>
              <a:miter lim="800000"/>
              <a:headEnd/>
              <a:tailEnd/>
            </a:ln>
            <a:effectLst/>
          </p:spPr>
          <p:txBody>
            <a:bodyPr wrap="none">
              <a:spAutoFit/>
            </a:bodyPr>
            <a:lstStyle/>
            <a:p>
              <a:r>
                <a:rPr lang="en-US" altLang="zh-TW" sz="2000" b="1">
                  <a:latin typeface="Times New Roman" pitchFamily="18" charset="0"/>
                </a:rPr>
                <a:t>A     B     C    —    D    —    E</a:t>
              </a:r>
            </a:p>
          </p:txBody>
        </p:sp>
        <p:sp>
          <p:nvSpPr>
            <p:cNvPr id="20" name="Line 20"/>
            <p:cNvSpPr>
              <a:spLocks noChangeShapeType="1"/>
            </p:cNvSpPr>
            <p:nvPr/>
          </p:nvSpPr>
          <p:spPr bwMode="auto">
            <a:xfrm>
              <a:off x="960" y="1560"/>
              <a:ext cx="0" cy="120"/>
            </a:xfrm>
            <a:prstGeom prst="line">
              <a:avLst/>
            </a:prstGeom>
            <a:noFill/>
            <a:ln w="9525">
              <a:solidFill>
                <a:schemeClr val="tx1"/>
              </a:solidFill>
              <a:round/>
              <a:headEnd type="triangle" w="med" len="med"/>
              <a:tailEnd/>
            </a:ln>
            <a:effectLst/>
          </p:spPr>
          <p:txBody>
            <a:bodyPr wrap="none" anchor="ctr"/>
            <a:lstStyle/>
            <a:p>
              <a:endParaRPr lang="en-IN"/>
            </a:p>
          </p:txBody>
        </p:sp>
        <p:sp>
          <p:nvSpPr>
            <p:cNvPr id="21" name="Text Box 21"/>
            <p:cNvSpPr txBox="1">
              <a:spLocks noChangeArrowheads="1"/>
            </p:cNvSpPr>
            <p:nvPr/>
          </p:nvSpPr>
          <p:spPr bwMode="auto">
            <a:xfrm>
              <a:off x="686" y="1605"/>
              <a:ext cx="533" cy="250"/>
            </a:xfrm>
            <a:prstGeom prst="rect">
              <a:avLst/>
            </a:prstGeom>
            <a:noFill/>
            <a:ln w="9525">
              <a:noFill/>
              <a:miter lim="800000"/>
              <a:headEnd/>
              <a:tailEnd/>
            </a:ln>
            <a:effectLst/>
          </p:spPr>
          <p:txBody>
            <a:bodyPr wrap="none">
              <a:spAutoFit/>
            </a:bodyPr>
            <a:lstStyle/>
            <a:p>
              <a:r>
                <a:rPr lang="en-US" altLang="zh-TW" sz="2000" b="1">
                  <a:latin typeface="Times New Roman" pitchFamily="18" charset="0"/>
                </a:rPr>
                <a:t>Level 1</a:t>
              </a:r>
            </a:p>
          </p:txBody>
        </p:sp>
        <p:sp>
          <p:nvSpPr>
            <p:cNvPr id="22" name="AutoShape 22"/>
            <p:cNvSpPr>
              <a:spLocks/>
            </p:cNvSpPr>
            <p:nvPr/>
          </p:nvSpPr>
          <p:spPr bwMode="auto">
            <a:xfrm rot="-5395057">
              <a:off x="1320" y="1368"/>
              <a:ext cx="94" cy="514"/>
            </a:xfrm>
            <a:prstGeom prst="leftBrace">
              <a:avLst>
                <a:gd name="adj1" fmla="val 45567"/>
                <a:gd name="adj2" fmla="val 53468"/>
              </a:avLst>
            </a:prstGeom>
            <a:noFill/>
            <a:ln w="9525">
              <a:solidFill>
                <a:schemeClr val="tx1"/>
              </a:solidFill>
              <a:round/>
              <a:headEnd/>
              <a:tailEnd/>
            </a:ln>
            <a:effectLst/>
          </p:spPr>
          <p:txBody>
            <a:bodyPr wrap="none" anchor="ctr"/>
            <a:lstStyle/>
            <a:p>
              <a:endParaRPr lang="en-IN"/>
            </a:p>
          </p:txBody>
        </p:sp>
        <p:sp>
          <p:nvSpPr>
            <p:cNvPr id="23" name="Line 23"/>
            <p:cNvSpPr>
              <a:spLocks noChangeShapeType="1"/>
            </p:cNvSpPr>
            <p:nvPr/>
          </p:nvSpPr>
          <p:spPr bwMode="auto">
            <a:xfrm>
              <a:off x="1380" y="1668"/>
              <a:ext cx="0" cy="204"/>
            </a:xfrm>
            <a:prstGeom prst="line">
              <a:avLst/>
            </a:prstGeom>
            <a:noFill/>
            <a:ln w="9525">
              <a:solidFill>
                <a:schemeClr val="tx1"/>
              </a:solidFill>
              <a:round/>
              <a:headEnd type="triangle" w="med" len="med"/>
              <a:tailEnd/>
            </a:ln>
            <a:effectLst/>
          </p:spPr>
          <p:txBody>
            <a:bodyPr wrap="none" anchor="ctr"/>
            <a:lstStyle/>
            <a:p>
              <a:endParaRPr lang="en-IN"/>
            </a:p>
          </p:txBody>
        </p:sp>
        <p:sp>
          <p:nvSpPr>
            <p:cNvPr id="24" name="Text Box 24"/>
            <p:cNvSpPr txBox="1">
              <a:spLocks noChangeArrowheads="1"/>
            </p:cNvSpPr>
            <p:nvPr/>
          </p:nvSpPr>
          <p:spPr bwMode="auto">
            <a:xfrm>
              <a:off x="1118" y="1809"/>
              <a:ext cx="533" cy="250"/>
            </a:xfrm>
            <a:prstGeom prst="rect">
              <a:avLst/>
            </a:prstGeom>
            <a:noFill/>
            <a:ln w="9525">
              <a:noFill/>
              <a:miter lim="800000"/>
              <a:headEnd/>
              <a:tailEnd/>
            </a:ln>
            <a:effectLst/>
          </p:spPr>
          <p:txBody>
            <a:bodyPr wrap="none">
              <a:spAutoFit/>
            </a:bodyPr>
            <a:lstStyle/>
            <a:p>
              <a:r>
                <a:rPr lang="en-US" altLang="zh-TW" sz="2000" b="1">
                  <a:latin typeface="Times New Roman" pitchFamily="18" charset="0"/>
                </a:rPr>
                <a:t>Level 2</a:t>
              </a:r>
            </a:p>
          </p:txBody>
        </p:sp>
        <p:sp>
          <p:nvSpPr>
            <p:cNvPr id="25" name="AutoShape 25"/>
            <p:cNvSpPr>
              <a:spLocks/>
            </p:cNvSpPr>
            <p:nvPr/>
          </p:nvSpPr>
          <p:spPr bwMode="auto">
            <a:xfrm rot="-5393005">
              <a:off x="2130" y="1104"/>
              <a:ext cx="115" cy="1052"/>
            </a:xfrm>
            <a:prstGeom prst="leftBrace">
              <a:avLst>
                <a:gd name="adj1" fmla="val 76232"/>
                <a:gd name="adj2" fmla="val 52111"/>
              </a:avLst>
            </a:prstGeom>
            <a:noFill/>
            <a:ln w="9525">
              <a:solidFill>
                <a:schemeClr val="tx1"/>
              </a:solidFill>
              <a:round/>
              <a:headEnd/>
              <a:tailEnd/>
            </a:ln>
            <a:effectLst/>
          </p:spPr>
          <p:txBody>
            <a:bodyPr wrap="none" anchor="ctr"/>
            <a:lstStyle/>
            <a:p>
              <a:endParaRPr lang="en-IN"/>
            </a:p>
          </p:txBody>
        </p:sp>
        <p:sp>
          <p:nvSpPr>
            <p:cNvPr id="26" name="Line 26"/>
            <p:cNvSpPr>
              <a:spLocks noChangeShapeType="1"/>
            </p:cNvSpPr>
            <p:nvPr/>
          </p:nvSpPr>
          <p:spPr bwMode="auto">
            <a:xfrm>
              <a:off x="2220" y="1680"/>
              <a:ext cx="0" cy="204"/>
            </a:xfrm>
            <a:prstGeom prst="line">
              <a:avLst/>
            </a:prstGeom>
            <a:noFill/>
            <a:ln w="9525">
              <a:solidFill>
                <a:schemeClr val="tx1"/>
              </a:solidFill>
              <a:round/>
              <a:headEnd type="triangle" w="med" len="med"/>
              <a:tailEnd/>
            </a:ln>
            <a:effectLst/>
          </p:spPr>
          <p:txBody>
            <a:bodyPr wrap="none" anchor="ctr"/>
            <a:lstStyle/>
            <a:p>
              <a:endParaRPr lang="en-IN"/>
            </a:p>
          </p:txBody>
        </p:sp>
        <p:sp>
          <p:nvSpPr>
            <p:cNvPr id="27" name="Text Box 27"/>
            <p:cNvSpPr txBox="1">
              <a:spLocks noChangeArrowheads="1"/>
            </p:cNvSpPr>
            <p:nvPr/>
          </p:nvSpPr>
          <p:spPr bwMode="auto">
            <a:xfrm>
              <a:off x="1958" y="1821"/>
              <a:ext cx="534" cy="250"/>
            </a:xfrm>
            <a:prstGeom prst="rect">
              <a:avLst/>
            </a:prstGeom>
            <a:noFill/>
            <a:ln w="9525">
              <a:noFill/>
              <a:miter lim="800000"/>
              <a:headEnd/>
              <a:tailEnd/>
            </a:ln>
            <a:effectLst/>
          </p:spPr>
          <p:txBody>
            <a:bodyPr wrap="none">
              <a:spAutoFit/>
            </a:bodyPr>
            <a:lstStyle/>
            <a:p>
              <a:r>
                <a:rPr lang="en-US" altLang="zh-TW" sz="2000" b="1">
                  <a:latin typeface="Times New Roman" pitchFamily="18" charset="0"/>
                </a:rPr>
                <a:t>Level 3</a:t>
              </a:r>
            </a:p>
          </p:txBody>
        </p:sp>
      </p:grpSp>
      <p:grpSp>
        <p:nvGrpSpPr>
          <p:cNvPr id="28" name="Group 28"/>
          <p:cNvGrpSpPr>
            <a:grpSpLocks/>
          </p:cNvGrpSpPr>
          <p:nvPr/>
        </p:nvGrpSpPr>
        <p:grpSpPr bwMode="auto">
          <a:xfrm>
            <a:off x="6172201" y="3962400"/>
            <a:ext cx="3638836" cy="2454106"/>
            <a:chOff x="3446" y="744"/>
            <a:chExt cx="2103" cy="1875"/>
          </a:xfrm>
        </p:grpSpPr>
        <p:sp>
          <p:nvSpPr>
            <p:cNvPr id="29" name="Oval 29"/>
            <p:cNvSpPr>
              <a:spLocks noChangeArrowheads="1"/>
            </p:cNvSpPr>
            <p:nvPr/>
          </p:nvSpPr>
          <p:spPr bwMode="auto">
            <a:xfrm>
              <a:off x="4423" y="744"/>
              <a:ext cx="230" cy="336"/>
            </a:xfrm>
            <a:prstGeom prst="ellipse">
              <a:avLst/>
            </a:prstGeom>
            <a:noFill/>
            <a:ln w="9525">
              <a:solidFill>
                <a:schemeClr val="tx1"/>
              </a:solidFill>
              <a:round/>
              <a:headEnd/>
              <a:tailEnd/>
            </a:ln>
            <a:effectLst/>
          </p:spPr>
          <p:txBody>
            <a:bodyPr wrap="none" anchor="ctr"/>
            <a:lstStyle/>
            <a:p>
              <a:endParaRPr lang="en-IN"/>
            </a:p>
          </p:txBody>
        </p:sp>
        <p:sp>
          <p:nvSpPr>
            <p:cNvPr id="30" name="Oval 30"/>
            <p:cNvSpPr>
              <a:spLocks noChangeArrowheads="1"/>
            </p:cNvSpPr>
            <p:nvPr/>
          </p:nvSpPr>
          <p:spPr bwMode="auto">
            <a:xfrm>
              <a:off x="3881" y="1368"/>
              <a:ext cx="231" cy="336"/>
            </a:xfrm>
            <a:prstGeom prst="ellipse">
              <a:avLst/>
            </a:prstGeom>
            <a:noFill/>
            <a:ln w="9525">
              <a:solidFill>
                <a:schemeClr val="tx1"/>
              </a:solidFill>
              <a:round/>
              <a:headEnd/>
              <a:tailEnd/>
            </a:ln>
            <a:effectLst/>
          </p:spPr>
          <p:txBody>
            <a:bodyPr wrap="none" anchor="ctr"/>
            <a:lstStyle/>
            <a:p>
              <a:endParaRPr lang="en-IN"/>
            </a:p>
          </p:txBody>
        </p:sp>
        <p:sp>
          <p:nvSpPr>
            <p:cNvPr id="31" name="Line 31"/>
            <p:cNvSpPr>
              <a:spLocks noChangeShapeType="1"/>
            </p:cNvSpPr>
            <p:nvPr/>
          </p:nvSpPr>
          <p:spPr bwMode="auto">
            <a:xfrm flipH="1">
              <a:off x="4046" y="1008"/>
              <a:ext cx="422" cy="360"/>
            </a:xfrm>
            <a:prstGeom prst="line">
              <a:avLst/>
            </a:prstGeom>
            <a:noFill/>
            <a:ln w="9525">
              <a:solidFill>
                <a:schemeClr val="tx1"/>
              </a:solidFill>
              <a:round/>
              <a:headEnd/>
              <a:tailEnd/>
            </a:ln>
            <a:effectLst/>
          </p:spPr>
          <p:txBody>
            <a:bodyPr wrap="none" anchor="ctr"/>
            <a:lstStyle/>
            <a:p>
              <a:endParaRPr lang="en-IN"/>
            </a:p>
          </p:txBody>
        </p:sp>
        <p:sp>
          <p:nvSpPr>
            <p:cNvPr id="32" name="Line 32"/>
            <p:cNvSpPr>
              <a:spLocks noChangeShapeType="1"/>
            </p:cNvSpPr>
            <p:nvPr/>
          </p:nvSpPr>
          <p:spPr bwMode="auto">
            <a:xfrm>
              <a:off x="4632" y="984"/>
              <a:ext cx="438" cy="408"/>
            </a:xfrm>
            <a:prstGeom prst="line">
              <a:avLst/>
            </a:prstGeom>
            <a:noFill/>
            <a:ln w="9525">
              <a:solidFill>
                <a:schemeClr val="tx1"/>
              </a:solidFill>
              <a:round/>
              <a:headEnd/>
              <a:tailEnd/>
            </a:ln>
            <a:effectLst/>
          </p:spPr>
          <p:txBody>
            <a:bodyPr wrap="none" anchor="ctr"/>
            <a:lstStyle/>
            <a:p>
              <a:endParaRPr lang="en-IN"/>
            </a:p>
          </p:txBody>
        </p:sp>
        <p:sp>
          <p:nvSpPr>
            <p:cNvPr id="33" name="Text Box 33"/>
            <p:cNvSpPr txBox="1">
              <a:spLocks noChangeArrowheads="1"/>
            </p:cNvSpPr>
            <p:nvPr/>
          </p:nvSpPr>
          <p:spPr bwMode="auto">
            <a:xfrm>
              <a:off x="4375" y="744"/>
              <a:ext cx="280" cy="353"/>
            </a:xfrm>
            <a:prstGeom prst="rect">
              <a:avLst/>
            </a:prstGeom>
            <a:noFill/>
            <a:ln w="9525">
              <a:noFill/>
              <a:miter lim="800000"/>
              <a:headEnd/>
              <a:tailEnd/>
            </a:ln>
            <a:effectLst/>
          </p:spPr>
          <p:txBody>
            <a:bodyPr wrap="none">
              <a:spAutoFit/>
            </a:bodyPr>
            <a:lstStyle/>
            <a:p>
              <a:r>
                <a:rPr lang="en-US" altLang="zh-TW" sz="2400">
                  <a:latin typeface="Times New Roman" pitchFamily="18" charset="0"/>
                </a:rPr>
                <a:t> </a:t>
              </a:r>
              <a:r>
                <a:rPr lang="en-US" altLang="zh-TW" sz="2400" b="1">
                  <a:latin typeface="Times New Roman" pitchFamily="18" charset="0"/>
                </a:rPr>
                <a:t>A</a:t>
              </a:r>
              <a:endParaRPr lang="en-US" altLang="zh-TW" sz="2400">
                <a:latin typeface="Times New Roman" pitchFamily="18" charset="0"/>
              </a:endParaRPr>
            </a:p>
          </p:txBody>
        </p:sp>
        <p:sp>
          <p:nvSpPr>
            <p:cNvPr id="34" name="Text Box 34"/>
            <p:cNvSpPr txBox="1">
              <a:spLocks noChangeArrowheads="1"/>
            </p:cNvSpPr>
            <p:nvPr/>
          </p:nvSpPr>
          <p:spPr bwMode="auto">
            <a:xfrm>
              <a:off x="3818" y="1396"/>
              <a:ext cx="270" cy="353"/>
            </a:xfrm>
            <a:prstGeom prst="rect">
              <a:avLst/>
            </a:prstGeom>
            <a:noFill/>
            <a:ln w="9525">
              <a:noFill/>
              <a:miter lim="800000"/>
              <a:headEnd/>
              <a:tailEnd/>
            </a:ln>
            <a:effectLst/>
          </p:spPr>
          <p:txBody>
            <a:bodyPr wrap="none">
              <a:spAutoFit/>
            </a:bodyPr>
            <a:lstStyle/>
            <a:p>
              <a:r>
                <a:rPr lang="en-US" altLang="zh-TW" sz="2400" b="1">
                  <a:latin typeface="Times New Roman" pitchFamily="18" charset="0"/>
                </a:rPr>
                <a:t> B</a:t>
              </a:r>
            </a:p>
          </p:txBody>
        </p:sp>
        <p:sp>
          <p:nvSpPr>
            <p:cNvPr id="35" name="Oval 35"/>
            <p:cNvSpPr>
              <a:spLocks noChangeArrowheads="1"/>
            </p:cNvSpPr>
            <p:nvPr/>
          </p:nvSpPr>
          <p:spPr bwMode="auto">
            <a:xfrm>
              <a:off x="3509" y="1992"/>
              <a:ext cx="231" cy="336"/>
            </a:xfrm>
            <a:prstGeom prst="ellipse">
              <a:avLst/>
            </a:prstGeom>
            <a:noFill/>
            <a:ln w="38100" cap="rnd">
              <a:solidFill>
                <a:schemeClr val="tx1"/>
              </a:solidFill>
              <a:prstDash val="sysDot"/>
              <a:round/>
              <a:headEnd/>
              <a:tailEnd/>
            </a:ln>
            <a:effectLst/>
          </p:spPr>
          <p:txBody>
            <a:bodyPr wrap="none" anchor="ctr"/>
            <a:lstStyle/>
            <a:p>
              <a:endParaRPr lang="en-IN"/>
            </a:p>
          </p:txBody>
        </p:sp>
        <p:sp>
          <p:nvSpPr>
            <p:cNvPr id="36" name="Oval 36"/>
            <p:cNvSpPr>
              <a:spLocks noChangeArrowheads="1"/>
            </p:cNvSpPr>
            <p:nvPr/>
          </p:nvSpPr>
          <p:spPr bwMode="auto">
            <a:xfrm>
              <a:off x="4233" y="1992"/>
              <a:ext cx="230" cy="336"/>
            </a:xfrm>
            <a:prstGeom prst="ellipse">
              <a:avLst/>
            </a:prstGeom>
            <a:noFill/>
            <a:ln w="9525">
              <a:solidFill>
                <a:schemeClr val="tx1"/>
              </a:solidFill>
              <a:round/>
              <a:headEnd/>
              <a:tailEnd/>
            </a:ln>
            <a:effectLst/>
          </p:spPr>
          <p:txBody>
            <a:bodyPr wrap="none" anchor="ctr"/>
            <a:lstStyle/>
            <a:p>
              <a:endParaRPr lang="en-IN"/>
            </a:p>
          </p:txBody>
        </p:sp>
        <p:sp>
          <p:nvSpPr>
            <p:cNvPr id="37" name="Line 37"/>
            <p:cNvSpPr>
              <a:spLocks noChangeShapeType="1"/>
            </p:cNvSpPr>
            <p:nvPr/>
          </p:nvSpPr>
          <p:spPr bwMode="auto">
            <a:xfrm flipH="1">
              <a:off x="3674" y="1656"/>
              <a:ext cx="230" cy="336"/>
            </a:xfrm>
            <a:prstGeom prst="line">
              <a:avLst/>
            </a:prstGeom>
            <a:noFill/>
            <a:ln w="38100" cap="rnd">
              <a:solidFill>
                <a:schemeClr val="tx1"/>
              </a:solidFill>
              <a:prstDash val="sysDot"/>
              <a:round/>
              <a:headEnd/>
              <a:tailEnd/>
            </a:ln>
            <a:effectLst/>
          </p:spPr>
          <p:txBody>
            <a:bodyPr wrap="none" anchor="ctr"/>
            <a:lstStyle/>
            <a:p>
              <a:endParaRPr lang="en-IN"/>
            </a:p>
          </p:txBody>
        </p:sp>
        <p:sp>
          <p:nvSpPr>
            <p:cNvPr id="38" name="Line 38"/>
            <p:cNvSpPr>
              <a:spLocks noChangeShapeType="1"/>
            </p:cNvSpPr>
            <p:nvPr/>
          </p:nvSpPr>
          <p:spPr bwMode="auto">
            <a:xfrm>
              <a:off x="4068" y="1656"/>
              <a:ext cx="198" cy="384"/>
            </a:xfrm>
            <a:prstGeom prst="line">
              <a:avLst/>
            </a:prstGeom>
            <a:noFill/>
            <a:ln w="9525">
              <a:solidFill>
                <a:schemeClr val="tx1"/>
              </a:solidFill>
              <a:round/>
              <a:headEnd/>
              <a:tailEnd/>
            </a:ln>
            <a:effectLst/>
          </p:spPr>
          <p:txBody>
            <a:bodyPr wrap="none" anchor="ctr"/>
            <a:lstStyle/>
            <a:p>
              <a:endParaRPr lang="en-IN"/>
            </a:p>
          </p:txBody>
        </p:sp>
        <p:sp>
          <p:nvSpPr>
            <p:cNvPr id="39" name="Text Box 39"/>
            <p:cNvSpPr txBox="1">
              <a:spLocks noChangeArrowheads="1"/>
            </p:cNvSpPr>
            <p:nvPr/>
          </p:nvSpPr>
          <p:spPr bwMode="auto">
            <a:xfrm>
              <a:off x="4187" y="2015"/>
              <a:ext cx="280" cy="353"/>
            </a:xfrm>
            <a:prstGeom prst="rect">
              <a:avLst/>
            </a:prstGeom>
            <a:noFill/>
            <a:ln w="9525">
              <a:noFill/>
              <a:miter lim="800000"/>
              <a:headEnd/>
              <a:tailEnd/>
            </a:ln>
            <a:effectLst/>
          </p:spPr>
          <p:txBody>
            <a:bodyPr wrap="none">
              <a:spAutoFit/>
            </a:bodyPr>
            <a:lstStyle/>
            <a:p>
              <a:r>
                <a:rPr lang="en-US" altLang="zh-TW" sz="2400">
                  <a:latin typeface="Times New Roman" pitchFamily="18" charset="0"/>
                </a:rPr>
                <a:t> </a:t>
              </a:r>
              <a:r>
                <a:rPr lang="en-US" altLang="zh-TW" sz="2400" b="1">
                  <a:latin typeface="Times New Roman" pitchFamily="18" charset="0"/>
                </a:rPr>
                <a:t>D</a:t>
              </a:r>
              <a:endParaRPr lang="en-US" altLang="zh-TW" sz="2400">
                <a:latin typeface="Times New Roman" pitchFamily="18" charset="0"/>
              </a:endParaRPr>
            </a:p>
          </p:txBody>
        </p:sp>
        <p:sp>
          <p:nvSpPr>
            <p:cNvPr id="40" name="Text Box 40"/>
            <p:cNvSpPr txBox="1">
              <a:spLocks noChangeArrowheads="1"/>
            </p:cNvSpPr>
            <p:nvPr/>
          </p:nvSpPr>
          <p:spPr bwMode="auto">
            <a:xfrm>
              <a:off x="3446" y="2017"/>
              <a:ext cx="151" cy="353"/>
            </a:xfrm>
            <a:prstGeom prst="rect">
              <a:avLst/>
            </a:prstGeom>
            <a:noFill/>
            <a:ln w="9525">
              <a:noFill/>
              <a:miter lim="800000"/>
              <a:headEnd/>
              <a:tailEnd/>
            </a:ln>
            <a:effectLst/>
          </p:spPr>
          <p:txBody>
            <a:bodyPr wrap="none">
              <a:spAutoFit/>
            </a:bodyPr>
            <a:lstStyle/>
            <a:p>
              <a:r>
                <a:rPr lang="en-US" altLang="zh-TW" sz="2400" b="1">
                  <a:latin typeface="Times New Roman" pitchFamily="18" charset="0"/>
                </a:rPr>
                <a:t> </a:t>
              </a:r>
            </a:p>
          </p:txBody>
        </p:sp>
        <p:sp>
          <p:nvSpPr>
            <p:cNvPr id="41" name="Oval 41"/>
            <p:cNvSpPr>
              <a:spLocks noChangeArrowheads="1"/>
            </p:cNvSpPr>
            <p:nvPr/>
          </p:nvSpPr>
          <p:spPr bwMode="auto">
            <a:xfrm>
              <a:off x="4951" y="1380"/>
              <a:ext cx="230" cy="336"/>
            </a:xfrm>
            <a:prstGeom prst="ellipse">
              <a:avLst/>
            </a:prstGeom>
            <a:noFill/>
            <a:ln w="9525">
              <a:solidFill>
                <a:schemeClr val="tx1"/>
              </a:solidFill>
              <a:round/>
              <a:headEnd/>
              <a:tailEnd/>
            </a:ln>
            <a:effectLst/>
          </p:spPr>
          <p:txBody>
            <a:bodyPr wrap="none" anchor="ctr"/>
            <a:lstStyle/>
            <a:p>
              <a:endParaRPr lang="en-IN"/>
            </a:p>
          </p:txBody>
        </p:sp>
        <p:sp>
          <p:nvSpPr>
            <p:cNvPr id="42" name="Oval 42"/>
            <p:cNvSpPr>
              <a:spLocks noChangeArrowheads="1"/>
            </p:cNvSpPr>
            <p:nvPr/>
          </p:nvSpPr>
          <p:spPr bwMode="auto">
            <a:xfrm>
              <a:off x="4589" y="2004"/>
              <a:ext cx="231" cy="336"/>
            </a:xfrm>
            <a:prstGeom prst="ellipse">
              <a:avLst/>
            </a:prstGeom>
            <a:noFill/>
            <a:ln w="38100" cap="rnd">
              <a:solidFill>
                <a:schemeClr val="tx1"/>
              </a:solidFill>
              <a:prstDash val="sysDot"/>
              <a:round/>
              <a:headEnd/>
              <a:tailEnd/>
            </a:ln>
            <a:effectLst/>
          </p:spPr>
          <p:txBody>
            <a:bodyPr wrap="none" anchor="ctr"/>
            <a:lstStyle/>
            <a:p>
              <a:endParaRPr lang="en-IN"/>
            </a:p>
          </p:txBody>
        </p:sp>
        <p:sp>
          <p:nvSpPr>
            <p:cNvPr id="43" name="Oval 43"/>
            <p:cNvSpPr>
              <a:spLocks noChangeArrowheads="1"/>
            </p:cNvSpPr>
            <p:nvPr/>
          </p:nvSpPr>
          <p:spPr bwMode="auto">
            <a:xfrm>
              <a:off x="5313" y="2004"/>
              <a:ext cx="230" cy="336"/>
            </a:xfrm>
            <a:prstGeom prst="ellipse">
              <a:avLst/>
            </a:prstGeom>
            <a:noFill/>
            <a:ln w="9525">
              <a:solidFill>
                <a:schemeClr val="tx1"/>
              </a:solidFill>
              <a:round/>
              <a:headEnd/>
              <a:tailEnd/>
            </a:ln>
            <a:effectLst/>
          </p:spPr>
          <p:txBody>
            <a:bodyPr wrap="none" anchor="ctr"/>
            <a:lstStyle/>
            <a:p>
              <a:endParaRPr lang="en-IN"/>
            </a:p>
          </p:txBody>
        </p:sp>
        <p:sp>
          <p:nvSpPr>
            <p:cNvPr id="44" name="Line 44"/>
            <p:cNvSpPr>
              <a:spLocks noChangeShapeType="1"/>
            </p:cNvSpPr>
            <p:nvPr/>
          </p:nvSpPr>
          <p:spPr bwMode="auto">
            <a:xfrm flipH="1">
              <a:off x="4754" y="1668"/>
              <a:ext cx="230" cy="336"/>
            </a:xfrm>
            <a:prstGeom prst="line">
              <a:avLst/>
            </a:prstGeom>
            <a:noFill/>
            <a:ln w="38100" cap="rnd">
              <a:solidFill>
                <a:schemeClr val="tx1"/>
              </a:solidFill>
              <a:prstDash val="sysDot"/>
              <a:round/>
              <a:headEnd/>
              <a:tailEnd/>
            </a:ln>
            <a:effectLst/>
          </p:spPr>
          <p:txBody>
            <a:bodyPr wrap="none" anchor="ctr"/>
            <a:lstStyle/>
            <a:p>
              <a:endParaRPr lang="en-IN"/>
            </a:p>
          </p:txBody>
        </p:sp>
        <p:sp>
          <p:nvSpPr>
            <p:cNvPr id="45" name="Line 45"/>
            <p:cNvSpPr>
              <a:spLocks noChangeShapeType="1"/>
            </p:cNvSpPr>
            <p:nvPr/>
          </p:nvSpPr>
          <p:spPr bwMode="auto">
            <a:xfrm>
              <a:off x="5148" y="1668"/>
              <a:ext cx="198" cy="384"/>
            </a:xfrm>
            <a:prstGeom prst="line">
              <a:avLst/>
            </a:prstGeom>
            <a:noFill/>
            <a:ln w="9525">
              <a:solidFill>
                <a:schemeClr val="tx1"/>
              </a:solidFill>
              <a:round/>
              <a:headEnd/>
              <a:tailEnd/>
            </a:ln>
            <a:effectLst/>
          </p:spPr>
          <p:txBody>
            <a:bodyPr wrap="none" anchor="ctr"/>
            <a:lstStyle/>
            <a:p>
              <a:endParaRPr lang="en-IN"/>
            </a:p>
          </p:txBody>
        </p:sp>
        <p:sp>
          <p:nvSpPr>
            <p:cNvPr id="46" name="Text Box 46"/>
            <p:cNvSpPr txBox="1">
              <a:spLocks noChangeArrowheads="1"/>
            </p:cNvSpPr>
            <p:nvPr/>
          </p:nvSpPr>
          <p:spPr bwMode="auto">
            <a:xfrm>
              <a:off x="4903" y="1404"/>
              <a:ext cx="280" cy="353"/>
            </a:xfrm>
            <a:prstGeom prst="rect">
              <a:avLst/>
            </a:prstGeom>
            <a:noFill/>
            <a:ln w="9525">
              <a:noFill/>
              <a:miter lim="800000"/>
              <a:headEnd/>
              <a:tailEnd/>
            </a:ln>
            <a:effectLst/>
          </p:spPr>
          <p:txBody>
            <a:bodyPr wrap="none">
              <a:spAutoFit/>
            </a:bodyPr>
            <a:lstStyle/>
            <a:p>
              <a:r>
                <a:rPr lang="en-US" altLang="zh-TW" sz="2400">
                  <a:latin typeface="Times New Roman" pitchFamily="18" charset="0"/>
                </a:rPr>
                <a:t> </a:t>
              </a:r>
              <a:r>
                <a:rPr lang="en-US" altLang="zh-TW" sz="2400" b="1">
                  <a:latin typeface="Times New Roman" pitchFamily="18" charset="0"/>
                </a:rPr>
                <a:t>C</a:t>
              </a:r>
              <a:endParaRPr lang="en-US" altLang="zh-TW" sz="2400">
                <a:latin typeface="Times New Roman" pitchFamily="18" charset="0"/>
              </a:endParaRPr>
            </a:p>
          </p:txBody>
        </p:sp>
        <p:sp>
          <p:nvSpPr>
            <p:cNvPr id="47" name="Text Box 47"/>
            <p:cNvSpPr txBox="1">
              <a:spLocks noChangeArrowheads="1"/>
            </p:cNvSpPr>
            <p:nvPr/>
          </p:nvSpPr>
          <p:spPr bwMode="auto">
            <a:xfrm>
              <a:off x="5279" y="2015"/>
              <a:ext cx="270" cy="353"/>
            </a:xfrm>
            <a:prstGeom prst="rect">
              <a:avLst/>
            </a:prstGeom>
            <a:noFill/>
            <a:ln w="9525">
              <a:noFill/>
              <a:miter lim="800000"/>
              <a:headEnd/>
              <a:tailEnd/>
            </a:ln>
            <a:effectLst/>
          </p:spPr>
          <p:txBody>
            <a:bodyPr wrap="none">
              <a:spAutoFit/>
            </a:bodyPr>
            <a:lstStyle/>
            <a:p>
              <a:r>
                <a:rPr lang="en-US" altLang="zh-TW" sz="2400">
                  <a:latin typeface="Times New Roman" pitchFamily="18" charset="0"/>
                </a:rPr>
                <a:t> </a:t>
              </a:r>
              <a:r>
                <a:rPr lang="en-US" altLang="zh-TW" sz="2400" b="1">
                  <a:latin typeface="Times New Roman" pitchFamily="18" charset="0"/>
                </a:rPr>
                <a:t>E</a:t>
              </a:r>
              <a:endParaRPr lang="en-US" altLang="zh-TW" sz="2400">
                <a:latin typeface="Times New Roman" pitchFamily="18" charset="0"/>
              </a:endParaRPr>
            </a:p>
          </p:txBody>
        </p:sp>
        <p:sp>
          <p:nvSpPr>
            <p:cNvPr id="48" name="Text Box 48"/>
            <p:cNvSpPr txBox="1">
              <a:spLocks noChangeArrowheads="1"/>
            </p:cNvSpPr>
            <p:nvPr/>
          </p:nvSpPr>
          <p:spPr bwMode="auto">
            <a:xfrm>
              <a:off x="4526" y="2030"/>
              <a:ext cx="151" cy="353"/>
            </a:xfrm>
            <a:prstGeom prst="rect">
              <a:avLst/>
            </a:prstGeom>
            <a:noFill/>
            <a:ln w="9525">
              <a:noFill/>
              <a:miter lim="800000"/>
              <a:headEnd/>
              <a:tailEnd/>
            </a:ln>
            <a:effectLst/>
          </p:spPr>
          <p:txBody>
            <a:bodyPr wrap="none">
              <a:spAutoFit/>
            </a:bodyPr>
            <a:lstStyle/>
            <a:p>
              <a:r>
                <a:rPr lang="en-US" altLang="zh-TW" sz="2400" b="1">
                  <a:latin typeface="Times New Roman" pitchFamily="18" charset="0"/>
                </a:rPr>
                <a:t> </a:t>
              </a:r>
            </a:p>
          </p:txBody>
        </p:sp>
        <p:sp>
          <p:nvSpPr>
            <p:cNvPr id="49" name="Text Box 49"/>
            <p:cNvSpPr txBox="1">
              <a:spLocks noChangeArrowheads="1"/>
            </p:cNvSpPr>
            <p:nvPr/>
          </p:nvSpPr>
          <p:spPr bwMode="auto">
            <a:xfrm>
              <a:off x="4670" y="765"/>
              <a:ext cx="157" cy="306"/>
            </a:xfrm>
            <a:prstGeom prst="rect">
              <a:avLst/>
            </a:prstGeom>
            <a:noFill/>
            <a:ln w="9525">
              <a:noFill/>
              <a:miter lim="800000"/>
              <a:headEnd/>
              <a:tailEnd/>
            </a:ln>
            <a:effectLst/>
          </p:spPr>
          <p:txBody>
            <a:bodyPr>
              <a:spAutoFit/>
            </a:bodyPr>
            <a:lstStyle/>
            <a:p>
              <a:r>
                <a:rPr lang="en-US" altLang="zh-TW" sz="2000" b="1">
                  <a:solidFill>
                    <a:srgbClr val="FF0000"/>
                  </a:solidFill>
                  <a:latin typeface="Times New Roman" pitchFamily="18" charset="0"/>
                </a:rPr>
                <a:t>1</a:t>
              </a:r>
            </a:p>
          </p:txBody>
        </p:sp>
        <p:sp>
          <p:nvSpPr>
            <p:cNvPr id="50" name="Text Box 50"/>
            <p:cNvSpPr txBox="1">
              <a:spLocks noChangeArrowheads="1"/>
            </p:cNvSpPr>
            <p:nvPr/>
          </p:nvSpPr>
          <p:spPr bwMode="auto">
            <a:xfrm>
              <a:off x="4106" y="1412"/>
              <a:ext cx="181" cy="306"/>
            </a:xfrm>
            <a:prstGeom prst="rect">
              <a:avLst/>
            </a:prstGeom>
            <a:noFill/>
            <a:ln w="9525">
              <a:noFill/>
              <a:miter lim="800000"/>
              <a:headEnd/>
              <a:tailEnd/>
            </a:ln>
            <a:effectLst/>
          </p:spPr>
          <p:txBody>
            <a:bodyPr wrap="none">
              <a:spAutoFit/>
            </a:bodyPr>
            <a:lstStyle/>
            <a:p>
              <a:r>
                <a:rPr lang="en-US" altLang="zh-TW" sz="2000" b="1">
                  <a:solidFill>
                    <a:srgbClr val="FF0000"/>
                  </a:solidFill>
                  <a:latin typeface="Times New Roman" pitchFamily="18" charset="0"/>
                </a:rPr>
                <a:t>2</a:t>
              </a:r>
            </a:p>
          </p:txBody>
        </p:sp>
        <p:sp>
          <p:nvSpPr>
            <p:cNvPr id="51" name="Text Box 51"/>
            <p:cNvSpPr txBox="1">
              <a:spLocks noChangeArrowheads="1"/>
            </p:cNvSpPr>
            <p:nvPr/>
          </p:nvSpPr>
          <p:spPr bwMode="auto">
            <a:xfrm>
              <a:off x="5186" y="1412"/>
              <a:ext cx="181" cy="306"/>
            </a:xfrm>
            <a:prstGeom prst="rect">
              <a:avLst/>
            </a:prstGeom>
            <a:noFill/>
            <a:ln w="9525">
              <a:noFill/>
              <a:miter lim="800000"/>
              <a:headEnd/>
              <a:tailEnd/>
            </a:ln>
            <a:effectLst/>
          </p:spPr>
          <p:txBody>
            <a:bodyPr wrap="none">
              <a:spAutoFit/>
            </a:bodyPr>
            <a:lstStyle/>
            <a:p>
              <a:r>
                <a:rPr lang="en-US" altLang="zh-TW" sz="2000" b="1">
                  <a:solidFill>
                    <a:srgbClr val="FF0000"/>
                  </a:solidFill>
                  <a:latin typeface="Times New Roman" pitchFamily="18" charset="0"/>
                </a:rPr>
                <a:t>3</a:t>
              </a:r>
            </a:p>
          </p:txBody>
        </p:sp>
        <p:sp>
          <p:nvSpPr>
            <p:cNvPr id="52" name="Text Box 52"/>
            <p:cNvSpPr txBox="1">
              <a:spLocks noChangeArrowheads="1"/>
            </p:cNvSpPr>
            <p:nvPr/>
          </p:nvSpPr>
          <p:spPr bwMode="auto">
            <a:xfrm>
              <a:off x="3506" y="2313"/>
              <a:ext cx="181" cy="306"/>
            </a:xfrm>
            <a:prstGeom prst="rect">
              <a:avLst/>
            </a:prstGeom>
            <a:noFill/>
            <a:ln w="9525">
              <a:noFill/>
              <a:miter lim="800000"/>
              <a:headEnd/>
              <a:tailEnd/>
            </a:ln>
            <a:effectLst/>
          </p:spPr>
          <p:txBody>
            <a:bodyPr wrap="none">
              <a:spAutoFit/>
            </a:bodyPr>
            <a:lstStyle/>
            <a:p>
              <a:r>
                <a:rPr lang="en-US" altLang="zh-TW" sz="2000" b="1">
                  <a:solidFill>
                    <a:srgbClr val="FF0000"/>
                  </a:solidFill>
                  <a:latin typeface="Times New Roman" pitchFamily="18" charset="0"/>
                </a:rPr>
                <a:t>4</a:t>
              </a:r>
            </a:p>
          </p:txBody>
        </p:sp>
        <p:sp>
          <p:nvSpPr>
            <p:cNvPr id="53" name="Text Box 53"/>
            <p:cNvSpPr txBox="1">
              <a:spLocks noChangeArrowheads="1"/>
            </p:cNvSpPr>
            <p:nvPr/>
          </p:nvSpPr>
          <p:spPr bwMode="auto">
            <a:xfrm>
              <a:off x="4250" y="2313"/>
              <a:ext cx="181" cy="306"/>
            </a:xfrm>
            <a:prstGeom prst="rect">
              <a:avLst/>
            </a:prstGeom>
            <a:noFill/>
            <a:ln w="9525">
              <a:noFill/>
              <a:miter lim="800000"/>
              <a:headEnd/>
              <a:tailEnd/>
            </a:ln>
            <a:effectLst/>
          </p:spPr>
          <p:txBody>
            <a:bodyPr wrap="none">
              <a:spAutoFit/>
            </a:bodyPr>
            <a:lstStyle/>
            <a:p>
              <a:r>
                <a:rPr lang="en-US" altLang="zh-TW" sz="2000" b="1">
                  <a:solidFill>
                    <a:srgbClr val="FF0000"/>
                  </a:solidFill>
                  <a:latin typeface="Times New Roman" pitchFamily="18" charset="0"/>
                </a:rPr>
                <a:t>5</a:t>
              </a:r>
            </a:p>
          </p:txBody>
        </p:sp>
        <p:sp>
          <p:nvSpPr>
            <p:cNvPr id="54" name="Text Box 54"/>
            <p:cNvSpPr txBox="1">
              <a:spLocks noChangeArrowheads="1"/>
            </p:cNvSpPr>
            <p:nvPr/>
          </p:nvSpPr>
          <p:spPr bwMode="auto">
            <a:xfrm>
              <a:off x="4598" y="2313"/>
              <a:ext cx="181" cy="306"/>
            </a:xfrm>
            <a:prstGeom prst="rect">
              <a:avLst/>
            </a:prstGeom>
            <a:noFill/>
            <a:ln w="9525">
              <a:noFill/>
              <a:miter lim="800000"/>
              <a:headEnd/>
              <a:tailEnd/>
            </a:ln>
            <a:effectLst/>
          </p:spPr>
          <p:txBody>
            <a:bodyPr wrap="none">
              <a:spAutoFit/>
            </a:bodyPr>
            <a:lstStyle/>
            <a:p>
              <a:r>
                <a:rPr lang="en-US" altLang="zh-TW" sz="2000" b="1">
                  <a:solidFill>
                    <a:srgbClr val="FF0000"/>
                  </a:solidFill>
                  <a:latin typeface="Times New Roman" pitchFamily="18" charset="0"/>
                </a:rPr>
                <a:t>6</a:t>
              </a:r>
            </a:p>
          </p:txBody>
        </p:sp>
        <p:sp>
          <p:nvSpPr>
            <p:cNvPr id="55" name="Text Box 55"/>
            <p:cNvSpPr txBox="1">
              <a:spLocks noChangeArrowheads="1"/>
            </p:cNvSpPr>
            <p:nvPr/>
          </p:nvSpPr>
          <p:spPr bwMode="auto">
            <a:xfrm>
              <a:off x="5342" y="2313"/>
              <a:ext cx="181" cy="306"/>
            </a:xfrm>
            <a:prstGeom prst="rect">
              <a:avLst/>
            </a:prstGeom>
            <a:noFill/>
            <a:ln w="9525">
              <a:noFill/>
              <a:miter lim="800000"/>
              <a:headEnd/>
              <a:tailEnd/>
            </a:ln>
            <a:effectLst/>
          </p:spPr>
          <p:txBody>
            <a:bodyPr wrap="none">
              <a:spAutoFit/>
            </a:bodyPr>
            <a:lstStyle/>
            <a:p>
              <a:r>
                <a:rPr lang="en-US" altLang="zh-TW" sz="2000" b="1">
                  <a:solidFill>
                    <a:srgbClr val="FF0000"/>
                  </a:solidFill>
                  <a:latin typeface="Times New Roman" pitchFamily="18" charset="0"/>
                </a:rPr>
                <a:t>7</a:t>
              </a:r>
            </a:p>
          </p:txBody>
        </p:sp>
      </p:grpSp>
      <p:sp>
        <p:nvSpPr>
          <p:cNvPr id="3" name="Date Placeholder 2">
            <a:extLst>
              <a:ext uri="{FF2B5EF4-FFF2-40B4-BE49-F238E27FC236}">
                <a16:creationId xmlns:a16="http://schemas.microsoft.com/office/drawing/2014/main" id="{43D77775-0179-4B01-9BF8-219FB915F9CD}"/>
              </a:ext>
            </a:extLst>
          </p:cNvPr>
          <p:cNvSpPr>
            <a:spLocks noGrp="1"/>
          </p:cNvSpPr>
          <p:nvPr>
            <p:ph type="dt" sz="half" idx="10"/>
          </p:nvPr>
        </p:nvSpPr>
        <p:spPr/>
        <p:txBody>
          <a:bodyPr/>
          <a:lstStyle/>
          <a:p>
            <a:fld id="{4DABBC1B-23D5-4EF0-A080-BC2C260BD043}" type="datetime1">
              <a:rPr lang="en-US" smtClean="0"/>
              <a:t>7/3/2021</a:t>
            </a:fld>
            <a:endParaRPr lang="en-US"/>
          </a:p>
        </p:txBody>
      </p:sp>
      <p:sp>
        <p:nvSpPr>
          <p:cNvPr id="56" name="Footer Placeholder 55">
            <a:extLst>
              <a:ext uri="{FF2B5EF4-FFF2-40B4-BE49-F238E27FC236}">
                <a16:creationId xmlns:a16="http://schemas.microsoft.com/office/drawing/2014/main" id="{D884693E-D207-4197-B2D5-C039DC384BA9}"/>
              </a:ext>
            </a:extLst>
          </p:cNvPr>
          <p:cNvSpPr>
            <a:spLocks noGrp="1"/>
          </p:cNvSpPr>
          <p:nvPr>
            <p:ph type="ftr" sz="quarter" idx="11"/>
          </p:nvPr>
        </p:nvSpPr>
        <p:spPr/>
        <p:txBody>
          <a:bodyPr/>
          <a:lstStyle/>
          <a:p>
            <a:r>
              <a:rPr lang="en-US"/>
              <a:t>JSPM's RSCOE</a:t>
            </a:r>
          </a:p>
        </p:txBody>
      </p:sp>
      <p:sp>
        <p:nvSpPr>
          <p:cNvPr id="57" name="Slide Number Placeholder 56">
            <a:extLst>
              <a:ext uri="{FF2B5EF4-FFF2-40B4-BE49-F238E27FC236}">
                <a16:creationId xmlns:a16="http://schemas.microsoft.com/office/drawing/2014/main" id="{7060E8E7-61E7-4665-9723-9ECF82236D4D}"/>
              </a:ext>
            </a:extLst>
          </p:cNvPr>
          <p:cNvSpPr>
            <a:spLocks noGrp="1"/>
          </p:cNvSpPr>
          <p:nvPr>
            <p:ph type="sldNum" sz="quarter" idx="12"/>
          </p:nvPr>
        </p:nvSpPr>
        <p:spPr/>
        <p:txBody>
          <a:bodyPr/>
          <a:lstStyle/>
          <a:p>
            <a:fld id="{C81090FB-F2BB-45D9-B248-6F7E02E6CFB7}"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Representation </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We use double linked list to represent a binary tree. In a double linked list, every node consists of three fields. First field for storing left child address, second for storing actual data and third for storing right child address.</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 this linked list representation, a node has the following structure...</a:t>
            </a:r>
          </a:p>
          <a:p>
            <a:pPr>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p:txBody>
      </p:sp>
      <p:pic>
        <p:nvPicPr>
          <p:cNvPr id="4" name="Picture"/>
          <p:cNvPicPr/>
          <p:nvPr/>
        </p:nvPicPr>
        <p:blipFill>
          <a:blip r:embed="rId2"/>
          <a:srcRect/>
          <a:stretch>
            <a:fillRect/>
          </a:stretch>
        </p:blipFill>
        <p:spPr bwMode="auto">
          <a:xfrm>
            <a:off x="3495040" y="3347720"/>
            <a:ext cx="6487160" cy="1676400"/>
          </a:xfrm>
          <a:prstGeom prst="rect">
            <a:avLst/>
          </a:prstGeom>
          <a:noFill/>
          <a:ln w="9525">
            <a:noFill/>
            <a:miter lim="800000"/>
            <a:headEnd/>
            <a:tailEnd/>
          </a:ln>
        </p:spPr>
      </p:pic>
      <p:sp>
        <p:nvSpPr>
          <p:cNvPr id="5" name="Date Placeholder 4">
            <a:extLst>
              <a:ext uri="{FF2B5EF4-FFF2-40B4-BE49-F238E27FC236}">
                <a16:creationId xmlns:a16="http://schemas.microsoft.com/office/drawing/2014/main" id="{993F0722-0F00-4B88-B7AB-6AF2B10F6BB9}"/>
              </a:ext>
            </a:extLst>
          </p:cNvPr>
          <p:cNvSpPr>
            <a:spLocks noGrp="1"/>
          </p:cNvSpPr>
          <p:nvPr>
            <p:ph type="dt" sz="half" idx="10"/>
          </p:nvPr>
        </p:nvSpPr>
        <p:spPr/>
        <p:txBody>
          <a:bodyPr/>
          <a:lstStyle/>
          <a:p>
            <a:fld id="{53C8733E-B35B-4823-8A28-ABBA83301BB6}" type="datetime1">
              <a:rPr lang="en-US" smtClean="0"/>
              <a:t>7/3/2021</a:t>
            </a:fld>
            <a:endParaRPr lang="en-US"/>
          </a:p>
        </p:txBody>
      </p:sp>
      <p:sp>
        <p:nvSpPr>
          <p:cNvPr id="6" name="Footer Placeholder 5">
            <a:extLst>
              <a:ext uri="{FF2B5EF4-FFF2-40B4-BE49-F238E27FC236}">
                <a16:creationId xmlns:a16="http://schemas.microsoft.com/office/drawing/2014/main" id="{864B8DED-898C-43E4-B331-D52F7B3AC6A1}"/>
              </a:ext>
            </a:extLst>
          </p:cNvPr>
          <p:cNvSpPr>
            <a:spLocks noGrp="1"/>
          </p:cNvSpPr>
          <p:nvPr>
            <p:ph type="ftr" sz="quarter" idx="11"/>
          </p:nvPr>
        </p:nvSpPr>
        <p:spPr/>
        <p:txBody>
          <a:bodyPr/>
          <a:lstStyle/>
          <a:p>
            <a:r>
              <a:rPr lang="en-US"/>
              <a:t>JSPM's RSCOE</a:t>
            </a:r>
          </a:p>
        </p:txBody>
      </p:sp>
      <p:sp>
        <p:nvSpPr>
          <p:cNvPr id="7" name="Slide Number Placeholder 6">
            <a:extLst>
              <a:ext uri="{FF2B5EF4-FFF2-40B4-BE49-F238E27FC236}">
                <a16:creationId xmlns:a16="http://schemas.microsoft.com/office/drawing/2014/main" id="{215841EB-8CEE-4FB7-8D54-71F1468AB7E7}"/>
              </a:ext>
            </a:extLst>
          </p:cNvPr>
          <p:cNvSpPr>
            <a:spLocks noGrp="1"/>
          </p:cNvSpPr>
          <p:nvPr>
            <p:ph type="sldNum" sz="quarter" idx="12"/>
          </p:nvPr>
        </p:nvSpPr>
        <p:spPr/>
        <p:txBody>
          <a:bodyPr/>
          <a:lstStyle/>
          <a:p>
            <a:fld id="{C81090FB-F2BB-45D9-B248-6F7E02E6CFB7}"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720" y="274638"/>
            <a:ext cx="9776968" cy="1143000"/>
          </a:xfrm>
        </p:spPr>
        <p:txBody>
          <a:bodyPr>
            <a:normAutofit/>
          </a:bodyPr>
          <a:lstStyle/>
          <a:p>
            <a:r>
              <a:rPr lang="en-US" dirty="0"/>
              <a:t>A sample representation is shown in fig. </a:t>
            </a:r>
          </a:p>
        </p:txBody>
      </p:sp>
      <p:pic>
        <p:nvPicPr>
          <p:cNvPr id="6" name="Picture"/>
          <p:cNvPicPr>
            <a:picLocks noGrp="1"/>
          </p:cNvPicPr>
          <p:nvPr>
            <p:ph idx="1"/>
          </p:nvPr>
        </p:nvPicPr>
        <p:blipFill>
          <a:blip r:embed="rId2"/>
          <a:srcRect/>
          <a:stretch>
            <a:fillRect/>
          </a:stretch>
        </p:blipFill>
        <p:spPr bwMode="auto">
          <a:xfrm>
            <a:off x="152400" y="1524000"/>
            <a:ext cx="6019800" cy="2438400"/>
          </a:xfrm>
          <a:prstGeom prst="rect">
            <a:avLst/>
          </a:prstGeom>
          <a:noFill/>
          <a:ln w="9525">
            <a:noFill/>
            <a:miter lim="800000"/>
            <a:headEnd/>
            <a:tailEnd/>
          </a:ln>
        </p:spPr>
      </p:pic>
      <p:pic>
        <p:nvPicPr>
          <p:cNvPr id="4" name="Picture"/>
          <p:cNvPicPr/>
          <p:nvPr/>
        </p:nvPicPr>
        <p:blipFill>
          <a:blip r:embed="rId3"/>
          <a:srcRect/>
          <a:stretch>
            <a:fillRect/>
          </a:stretch>
        </p:blipFill>
        <p:spPr bwMode="auto">
          <a:xfrm>
            <a:off x="4536440" y="1417638"/>
            <a:ext cx="6710680" cy="4566920"/>
          </a:xfrm>
          <a:prstGeom prst="rect">
            <a:avLst/>
          </a:prstGeom>
          <a:noFill/>
          <a:ln w="9525">
            <a:noFill/>
            <a:miter lim="800000"/>
            <a:headEnd/>
            <a:tailEnd/>
          </a:ln>
        </p:spPr>
      </p:pic>
      <p:sp>
        <p:nvSpPr>
          <p:cNvPr id="3" name="Date Placeholder 2">
            <a:extLst>
              <a:ext uri="{FF2B5EF4-FFF2-40B4-BE49-F238E27FC236}">
                <a16:creationId xmlns:a16="http://schemas.microsoft.com/office/drawing/2014/main" id="{548732AB-8E21-4A97-809C-20A8B814F97B}"/>
              </a:ext>
            </a:extLst>
          </p:cNvPr>
          <p:cNvSpPr>
            <a:spLocks noGrp="1"/>
          </p:cNvSpPr>
          <p:nvPr>
            <p:ph type="dt" sz="half" idx="10"/>
          </p:nvPr>
        </p:nvSpPr>
        <p:spPr/>
        <p:txBody>
          <a:bodyPr/>
          <a:lstStyle/>
          <a:p>
            <a:fld id="{293E13D1-3F9F-4700-9E42-A5E905A30BFA}" type="datetime1">
              <a:rPr lang="en-US" smtClean="0"/>
              <a:t>7/3/2021</a:t>
            </a:fld>
            <a:endParaRPr lang="en-US"/>
          </a:p>
        </p:txBody>
      </p:sp>
      <p:sp>
        <p:nvSpPr>
          <p:cNvPr id="5" name="Footer Placeholder 4">
            <a:extLst>
              <a:ext uri="{FF2B5EF4-FFF2-40B4-BE49-F238E27FC236}">
                <a16:creationId xmlns:a16="http://schemas.microsoft.com/office/drawing/2014/main" id="{9AF23B33-501F-445A-9CC3-E2671FD57B29}"/>
              </a:ext>
            </a:extLst>
          </p:cNvPr>
          <p:cNvSpPr>
            <a:spLocks noGrp="1"/>
          </p:cNvSpPr>
          <p:nvPr>
            <p:ph type="ftr" sz="quarter" idx="11"/>
          </p:nvPr>
        </p:nvSpPr>
        <p:spPr/>
        <p:txBody>
          <a:bodyPr/>
          <a:lstStyle/>
          <a:p>
            <a:r>
              <a:rPr lang="en-US"/>
              <a:t>JSPM's RSCOE</a:t>
            </a:r>
          </a:p>
        </p:txBody>
      </p:sp>
      <p:sp>
        <p:nvSpPr>
          <p:cNvPr id="7" name="Slide Number Placeholder 6">
            <a:extLst>
              <a:ext uri="{FF2B5EF4-FFF2-40B4-BE49-F238E27FC236}">
                <a16:creationId xmlns:a16="http://schemas.microsoft.com/office/drawing/2014/main" id="{439F9B2A-C908-4355-93F3-E1DEC394A54D}"/>
              </a:ext>
            </a:extLst>
          </p:cNvPr>
          <p:cNvSpPr>
            <a:spLocks noGrp="1"/>
          </p:cNvSpPr>
          <p:nvPr>
            <p:ph type="sldNum" sz="quarter" idx="12"/>
          </p:nvPr>
        </p:nvSpPr>
        <p:spPr/>
        <p:txBody>
          <a:bodyPr/>
          <a:lstStyle/>
          <a:p>
            <a:fld id="{C81090FB-F2BB-45D9-B248-6F7E02E6CFB7}"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133600" y="228600"/>
          <a:ext cx="7943850" cy="6218936"/>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gridCol w="3524250">
                  <a:extLst>
                    <a:ext uri="{9D8B030D-6E8A-4147-A177-3AD203B41FA5}">
                      <a16:colId xmlns:a16="http://schemas.microsoft.com/office/drawing/2014/main" val="20002"/>
                    </a:ext>
                  </a:extLst>
                </a:gridCol>
              </a:tblGrid>
              <a:tr h="228600">
                <a:tc>
                  <a:txBody>
                    <a:bodyPr/>
                    <a:lstStyle/>
                    <a:p>
                      <a:pPr>
                        <a:lnSpc>
                          <a:spcPct val="115000"/>
                        </a:lnSpc>
                        <a:spcAft>
                          <a:spcPts val="0"/>
                        </a:spcAft>
                      </a:pPr>
                      <a:r>
                        <a:rPr lang="en-IN" sz="1600" b="1" dirty="0">
                          <a:latin typeface="Times New Roman"/>
                          <a:ea typeface="Times New Roman"/>
                          <a:cs typeface="Times New Roman"/>
                        </a:rPr>
                        <a:t>S. No</a:t>
                      </a:r>
                      <a:endParaRPr lang="en-IN" sz="1400" dirty="0">
                        <a:latin typeface="Calibri"/>
                        <a:ea typeface="Calibri"/>
                        <a:cs typeface="Times New Roman"/>
                      </a:endParaRPr>
                    </a:p>
                  </a:txBody>
                  <a:tcPr marL="47625" marR="47625" marT="47625" marB="47625" anchor="b"/>
                </a:tc>
                <a:tc>
                  <a:txBody>
                    <a:bodyPr/>
                    <a:lstStyle/>
                    <a:p>
                      <a:pPr>
                        <a:lnSpc>
                          <a:spcPct val="115000"/>
                        </a:lnSpc>
                        <a:spcAft>
                          <a:spcPts val="0"/>
                        </a:spcAft>
                      </a:pPr>
                      <a:r>
                        <a:rPr lang="en-IN" sz="1600" b="1" dirty="0">
                          <a:latin typeface="Times New Roman"/>
                          <a:ea typeface="Times New Roman"/>
                          <a:cs typeface="Times New Roman"/>
                        </a:rPr>
                        <a:t>Sequential Allocation</a:t>
                      </a:r>
                      <a:endParaRPr lang="en-IN" sz="1400" dirty="0">
                        <a:latin typeface="Calibri"/>
                        <a:ea typeface="Calibri"/>
                        <a:cs typeface="Times New Roman"/>
                      </a:endParaRPr>
                    </a:p>
                  </a:txBody>
                  <a:tcPr marL="47625" marR="47625" marT="47625" marB="47625" anchor="b"/>
                </a:tc>
                <a:tc>
                  <a:txBody>
                    <a:bodyPr/>
                    <a:lstStyle/>
                    <a:p>
                      <a:pPr>
                        <a:lnSpc>
                          <a:spcPct val="115000"/>
                        </a:lnSpc>
                        <a:spcAft>
                          <a:spcPts val="0"/>
                        </a:spcAft>
                      </a:pPr>
                      <a:r>
                        <a:rPr lang="en-IN" sz="1600" b="1">
                          <a:latin typeface="Times New Roman"/>
                          <a:ea typeface="Times New Roman"/>
                          <a:cs typeface="Times New Roman"/>
                        </a:rPr>
                        <a:t>Linked Allocation</a:t>
                      </a:r>
                      <a:endParaRPr lang="en-IN" sz="1400">
                        <a:latin typeface="Calibri"/>
                        <a:ea typeface="Calibri"/>
                        <a:cs typeface="Times New Roman"/>
                      </a:endParaRPr>
                    </a:p>
                  </a:txBody>
                  <a:tcPr marL="47625" marR="47625" marT="47625" marB="47625" anchor="b"/>
                </a:tc>
                <a:extLst>
                  <a:ext uri="{0D108BD9-81ED-4DB2-BD59-A6C34878D82A}">
                    <a16:rowId xmlns:a16="http://schemas.microsoft.com/office/drawing/2014/main" val="10000"/>
                  </a:ext>
                </a:extLst>
              </a:tr>
              <a:tr h="370840">
                <a:tc>
                  <a:txBody>
                    <a:bodyPr/>
                    <a:lstStyle/>
                    <a:p>
                      <a:pPr>
                        <a:lnSpc>
                          <a:spcPct val="115000"/>
                        </a:lnSpc>
                        <a:spcAft>
                          <a:spcPts val="0"/>
                        </a:spcAft>
                      </a:pPr>
                      <a:r>
                        <a:rPr lang="en-IN" sz="1600" dirty="0">
                          <a:latin typeface="Times New Roman"/>
                          <a:ea typeface="Times New Roman"/>
                          <a:cs typeface="Times New Roman"/>
                        </a:rPr>
                        <a:t>1.</a:t>
                      </a:r>
                      <a:endParaRPr lang="en-IN" sz="1400" dirty="0">
                        <a:latin typeface="Calibri"/>
                        <a:ea typeface="Calibri"/>
                        <a:cs typeface="Times New Roman"/>
                      </a:endParaRPr>
                    </a:p>
                  </a:txBody>
                  <a:tcPr marL="47625" marR="47625" marT="47625" marB="47625" anchor="b"/>
                </a:tc>
                <a:tc>
                  <a:txBody>
                    <a:bodyPr/>
                    <a:lstStyle/>
                    <a:p>
                      <a:pPr>
                        <a:lnSpc>
                          <a:spcPct val="115000"/>
                        </a:lnSpc>
                        <a:spcAft>
                          <a:spcPts val="0"/>
                        </a:spcAft>
                      </a:pPr>
                      <a:r>
                        <a:rPr lang="en-IN" sz="1600" dirty="0">
                          <a:latin typeface="Times New Roman"/>
                          <a:ea typeface="Times New Roman"/>
                          <a:cs typeface="Times New Roman"/>
                        </a:rPr>
                        <a:t>Insertions and deletions are difficult.</a:t>
                      </a:r>
                      <a:endParaRPr lang="en-IN" sz="1400" dirty="0">
                        <a:latin typeface="Calibri"/>
                        <a:ea typeface="Calibri"/>
                        <a:cs typeface="Times New Roman"/>
                      </a:endParaRPr>
                    </a:p>
                  </a:txBody>
                  <a:tcPr marL="47625" marR="47625" marT="47625" marB="47625" anchor="b"/>
                </a:tc>
                <a:tc>
                  <a:txBody>
                    <a:bodyPr/>
                    <a:lstStyle/>
                    <a:p>
                      <a:pPr>
                        <a:lnSpc>
                          <a:spcPct val="115000"/>
                        </a:lnSpc>
                        <a:spcAft>
                          <a:spcPts val="0"/>
                        </a:spcAft>
                      </a:pPr>
                      <a:r>
                        <a:rPr lang="en-IN" sz="1600">
                          <a:latin typeface="Times New Roman"/>
                          <a:ea typeface="Times New Roman"/>
                          <a:cs typeface="Times New Roman"/>
                        </a:rPr>
                        <a:t>Insertions and deletions can be done easily.</a:t>
                      </a:r>
                      <a:endParaRPr lang="en-IN" sz="1400">
                        <a:latin typeface="Calibri"/>
                        <a:ea typeface="Calibri"/>
                        <a:cs typeface="Times New Roman"/>
                      </a:endParaRPr>
                    </a:p>
                  </a:txBody>
                  <a:tcPr marL="47625" marR="47625" marT="47625" marB="47625" anchor="b"/>
                </a:tc>
                <a:extLst>
                  <a:ext uri="{0D108BD9-81ED-4DB2-BD59-A6C34878D82A}">
                    <a16:rowId xmlns:a16="http://schemas.microsoft.com/office/drawing/2014/main" val="10001"/>
                  </a:ext>
                </a:extLst>
              </a:tr>
              <a:tr h="370840">
                <a:tc>
                  <a:txBody>
                    <a:bodyPr/>
                    <a:lstStyle/>
                    <a:p>
                      <a:pPr>
                        <a:lnSpc>
                          <a:spcPct val="115000"/>
                        </a:lnSpc>
                        <a:spcAft>
                          <a:spcPts val="0"/>
                        </a:spcAft>
                      </a:pPr>
                      <a:r>
                        <a:rPr lang="en-IN" sz="1600">
                          <a:latin typeface="Times New Roman"/>
                          <a:ea typeface="Times New Roman"/>
                          <a:cs typeface="Times New Roman"/>
                        </a:rPr>
                        <a:t>2.</a:t>
                      </a:r>
                      <a:endParaRPr lang="en-IN" sz="1400">
                        <a:latin typeface="Calibri"/>
                        <a:ea typeface="Calibri"/>
                        <a:cs typeface="Times New Roman"/>
                      </a:endParaRPr>
                    </a:p>
                  </a:txBody>
                  <a:tcPr marL="47625" marR="47625" marT="47625" marB="47625" anchor="b"/>
                </a:tc>
                <a:tc>
                  <a:txBody>
                    <a:bodyPr/>
                    <a:lstStyle/>
                    <a:p>
                      <a:pPr>
                        <a:lnSpc>
                          <a:spcPct val="115000"/>
                        </a:lnSpc>
                        <a:spcAft>
                          <a:spcPts val="0"/>
                        </a:spcAft>
                      </a:pPr>
                      <a:r>
                        <a:rPr lang="en-IN" sz="1600">
                          <a:latin typeface="Times New Roman"/>
                          <a:ea typeface="Times New Roman"/>
                          <a:cs typeface="Times New Roman"/>
                        </a:rPr>
                        <a:t>It needs movements of elements for insertion and deletion.</a:t>
                      </a:r>
                      <a:endParaRPr lang="en-IN" sz="1400">
                        <a:latin typeface="Calibri"/>
                        <a:ea typeface="Calibri"/>
                        <a:cs typeface="Times New Roman"/>
                      </a:endParaRPr>
                    </a:p>
                  </a:txBody>
                  <a:tcPr marL="47625" marR="47625" marT="47625" marB="47625" anchor="b"/>
                </a:tc>
                <a:tc>
                  <a:txBody>
                    <a:bodyPr/>
                    <a:lstStyle/>
                    <a:p>
                      <a:pPr>
                        <a:lnSpc>
                          <a:spcPct val="115000"/>
                        </a:lnSpc>
                        <a:spcAft>
                          <a:spcPts val="0"/>
                        </a:spcAft>
                      </a:pPr>
                      <a:r>
                        <a:rPr lang="en-IN" sz="1600">
                          <a:latin typeface="Times New Roman"/>
                          <a:ea typeface="Times New Roman"/>
                          <a:cs typeface="Times New Roman"/>
                        </a:rPr>
                        <a:t>It does not need movement of elements for insertion and deletion.</a:t>
                      </a:r>
                      <a:endParaRPr lang="en-IN" sz="1400">
                        <a:latin typeface="Calibri"/>
                        <a:ea typeface="Calibri"/>
                        <a:cs typeface="Times New Roman"/>
                      </a:endParaRPr>
                    </a:p>
                  </a:txBody>
                  <a:tcPr marL="47625" marR="47625" marT="47625" marB="47625" anchor="b"/>
                </a:tc>
                <a:extLst>
                  <a:ext uri="{0D108BD9-81ED-4DB2-BD59-A6C34878D82A}">
                    <a16:rowId xmlns:a16="http://schemas.microsoft.com/office/drawing/2014/main" val="10002"/>
                  </a:ext>
                </a:extLst>
              </a:tr>
              <a:tr h="370840">
                <a:tc>
                  <a:txBody>
                    <a:bodyPr/>
                    <a:lstStyle/>
                    <a:p>
                      <a:pPr>
                        <a:lnSpc>
                          <a:spcPct val="115000"/>
                        </a:lnSpc>
                        <a:spcAft>
                          <a:spcPts val="0"/>
                        </a:spcAft>
                      </a:pPr>
                      <a:r>
                        <a:rPr lang="en-IN" sz="1600">
                          <a:latin typeface="Times New Roman"/>
                          <a:ea typeface="Times New Roman"/>
                          <a:cs typeface="Times New Roman"/>
                        </a:rPr>
                        <a:t>3.</a:t>
                      </a:r>
                      <a:endParaRPr lang="en-IN" sz="1400">
                        <a:latin typeface="Calibri"/>
                        <a:ea typeface="Calibri"/>
                        <a:cs typeface="Times New Roman"/>
                      </a:endParaRPr>
                    </a:p>
                  </a:txBody>
                  <a:tcPr marL="47625" marR="47625" marT="47625" marB="47625" anchor="b"/>
                </a:tc>
                <a:tc>
                  <a:txBody>
                    <a:bodyPr/>
                    <a:lstStyle/>
                    <a:p>
                      <a:pPr>
                        <a:lnSpc>
                          <a:spcPct val="115000"/>
                        </a:lnSpc>
                        <a:spcAft>
                          <a:spcPts val="0"/>
                        </a:spcAft>
                      </a:pPr>
                      <a:r>
                        <a:rPr lang="en-IN" sz="1600">
                          <a:latin typeface="Times New Roman"/>
                          <a:ea typeface="Times New Roman"/>
                          <a:cs typeface="Times New Roman"/>
                        </a:rPr>
                        <a:t>In it space is wasted.</a:t>
                      </a:r>
                      <a:endParaRPr lang="en-IN" sz="1400">
                        <a:latin typeface="Calibri"/>
                        <a:ea typeface="Calibri"/>
                        <a:cs typeface="Times New Roman"/>
                      </a:endParaRPr>
                    </a:p>
                  </a:txBody>
                  <a:tcPr marL="47625" marR="47625" marT="47625" marB="47625" anchor="b"/>
                </a:tc>
                <a:tc>
                  <a:txBody>
                    <a:bodyPr/>
                    <a:lstStyle/>
                    <a:p>
                      <a:pPr>
                        <a:lnSpc>
                          <a:spcPct val="115000"/>
                        </a:lnSpc>
                        <a:spcAft>
                          <a:spcPts val="0"/>
                        </a:spcAft>
                      </a:pPr>
                      <a:r>
                        <a:rPr lang="en-IN" sz="1600">
                          <a:latin typeface="Times New Roman"/>
                          <a:ea typeface="Times New Roman"/>
                          <a:cs typeface="Times New Roman"/>
                        </a:rPr>
                        <a:t>In it space is not wasted.</a:t>
                      </a:r>
                      <a:endParaRPr lang="en-IN" sz="1400">
                        <a:latin typeface="Calibri"/>
                        <a:ea typeface="Calibri"/>
                        <a:cs typeface="Times New Roman"/>
                      </a:endParaRPr>
                    </a:p>
                  </a:txBody>
                  <a:tcPr marL="47625" marR="47625" marT="47625" marB="47625" anchor="b"/>
                </a:tc>
                <a:extLst>
                  <a:ext uri="{0D108BD9-81ED-4DB2-BD59-A6C34878D82A}">
                    <a16:rowId xmlns:a16="http://schemas.microsoft.com/office/drawing/2014/main" val="10003"/>
                  </a:ext>
                </a:extLst>
              </a:tr>
              <a:tr h="370840">
                <a:tc>
                  <a:txBody>
                    <a:bodyPr/>
                    <a:lstStyle/>
                    <a:p>
                      <a:pPr>
                        <a:lnSpc>
                          <a:spcPct val="115000"/>
                        </a:lnSpc>
                        <a:spcAft>
                          <a:spcPts val="0"/>
                        </a:spcAft>
                      </a:pPr>
                      <a:r>
                        <a:rPr lang="en-IN" sz="1600">
                          <a:latin typeface="Times New Roman"/>
                          <a:ea typeface="Times New Roman"/>
                          <a:cs typeface="Times New Roman"/>
                        </a:rPr>
                        <a:t>4.</a:t>
                      </a:r>
                      <a:endParaRPr lang="en-IN" sz="1400">
                        <a:latin typeface="Calibri"/>
                        <a:ea typeface="Calibri"/>
                        <a:cs typeface="Times New Roman"/>
                      </a:endParaRPr>
                    </a:p>
                  </a:txBody>
                  <a:tcPr marL="47625" marR="47625" marT="47625" marB="47625" anchor="b"/>
                </a:tc>
                <a:tc>
                  <a:txBody>
                    <a:bodyPr/>
                    <a:lstStyle/>
                    <a:p>
                      <a:pPr>
                        <a:lnSpc>
                          <a:spcPct val="115000"/>
                        </a:lnSpc>
                        <a:spcAft>
                          <a:spcPts val="0"/>
                        </a:spcAft>
                      </a:pPr>
                      <a:r>
                        <a:rPr lang="en-IN" sz="1600">
                          <a:latin typeface="Times New Roman"/>
                          <a:ea typeface="Times New Roman"/>
                          <a:cs typeface="Times New Roman"/>
                        </a:rPr>
                        <a:t>It is more expensive.</a:t>
                      </a:r>
                      <a:endParaRPr lang="en-IN" sz="1400">
                        <a:latin typeface="Calibri"/>
                        <a:ea typeface="Calibri"/>
                        <a:cs typeface="Times New Roman"/>
                      </a:endParaRPr>
                    </a:p>
                  </a:txBody>
                  <a:tcPr marL="47625" marR="47625" marT="47625" marB="47625" anchor="b"/>
                </a:tc>
                <a:tc>
                  <a:txBody>
                    <a:bodyPr/>
                    <a:lstStyle/>
                    <a:p>
                      <a:pPr>
                        <a:lnSpc>
                          <a:spcPct val="115000"/>
                        </a:lnSpc>
                        <a:spcAft>
                          <a:spcPts val="0"/>
                        </a:spcAft>
                      </a:pPr>
                      <a:r>
                        <a:rPr lang="en-IN" sz="1600">
                          <a:latin typeface="Times New Roman"/>
                          <a:ea typeface="Times New Roman"/>
                          <a:cs typeface="Times New Roman"/>
                        </a:rPr>
                        <a:t>It is less expensive.</a:t>
                      </a:r>
                      <a:endParaRPr lang="en-IN" sz="1400">
                        <a:latin typeface="Calibri"/>
                        <a:ea typeface="Calibri"/>
                        <a:cs typeface="Times New Roman"/>
                      </a:endParaRPr>
                    </a:p>
                  </a:txBody>
                  <a:tcPr marL="47625" marR="47625" marT="47625" marB="47625" anchor="b"/>
                </a:tc>
                <a:extLst>
                  <a:ext uri="{0D108BD9-81ED-4DB2-BD59-A6C34878D82A}">
                    <a16:rowId xmlns:a16="http://schemas.microsoft.com/office/drawing/2014/main" val="10004"/>
                  </a:ext>
                </a:extLst>
              </a:tr>
              <a:tr h="370840">
                <a:tc>
                  <a:txBody>
                    <a:bodyPr/>
                    <a:lstStyle/>
                    <a:p>
                      <a:pPr>
                        <a:lnSpc>
                          <a:spcPct val="115000"/>
                        </a:lnSpc>
                        <a:spcAft>
                          <a:spcPts val="0"/>
                        </a:spcAft>
                      </a:pPr>
                      <a:r>
                        <a:rPr lang="en-IN" sz="1600">
                          <a:latin typeface="Times New Roman"/>
                          <a:ea typeface="Times New Roman"/>
                          <a:cs typeface="Times New Roman"/>
                        </a:rPr>
                        <a:t>5.</a:t>
                      </a:r>
                      <a:endParaRPr lang="en-IN" sz="1400">
                        <a:latin typeface="Calibri"/>
                        <a:ea typeface="Calibri"/>
                        <a:cs typeface="Times New Roman"/>
                      </a:endParaRPr>
                    </a:p>
                  </a:txBody>
                  <a:tcPr marL="47625" marR="47625" marT="47625" marB="47625" anchor="b"/>
                </a:tc>
                <a:tc>
                  <a:txBody>
                    <a:bodyPr/>
                    <a:lstStyle/>
                    <a:p>
                      <a:pPr>
                        <a:lnSpc>
                          <a:spcPct val="115000"/>
                        </a:lnSpc>
                        <a:spcAft>
                          <a:spcPts val="0"/>
                        </a:spcAft>
                      </a:pPr>
                      <a:r>
                        <a:rPr lang="en-IN" sz="1600">
                          <a:latin typeface="Times New Roman"/>
                          <a:ea typeface="Times New Roman"/>
                          <a:cs typeface="Times New Roman"/>
                        </a:rPr>
                        <a:t>It requires less space as only information is stored.</a:t>
                      </a:r>
                      <a:endParaRPr lang="en-IN" sz="1400">
                        <a:latin typeface="Calibri"/>
                        <a:ea typeface="Calibri"/>
                        <a:cs typeface="Times New Roman"/>
                      </a:endParaRPr>
                    </a:p>
                  </a:txBody>
                  <a:tcPr marL="47625" marR="47625" marT="47625" marB="47625" anchor="b"/>
                </a:tc>
                <a:tc>
                  <a:txBody>
                    <a:bodyPr/>
                    <a:lstStyle/>
                    <a:p>
                      <a:pPr>
                        <a:lnSpc>
                          <a:spcPct val="115000"/>
                        </a:lnSpc>
                        <a:spcAft>
                          <a:spcPts val="0"/>
                        </a:spcAft>
                      </a:pPr>
                      <a:r>
                        <a:rPr lang="en-IN" sz="1600">
                          <a:latin typeface="Times New Roman"/>
                          <a:ea typeface="Times New Roman"/>
                          <a:cs typeface="Times New Roman"/>
                        </a:rPr>
                        <a:t>It requires more space as pointers are also stored along with information.</a:t>
                      </a:r>
                      <a:endParaRPr lang="en-IN" sz="1400">
                        <a:latin typeface="Calibri"/>
                        <a:ea typeface="Calibri"/>
                        <a:cs typeface="Times New Roman"/>
                      </a:endParaRPr>
                    </a:p>
                  </a:txBody>
                  <a:tcPr marL="47625" marR="47625" marT="47625" marB="47625" anchor="b"/>
                </a:tc>
                <a:extLst>
                  <a:ext uri="{0D108BD9-81ED-4DB2-BD59-A6C34878D82A}">
                    <a16:rowId xmlns:a16="http://schemas.microsoft.com/office/drawing/2014/main" val="10005"/>
                  </a:ext>
                </a:extLst>
              </a:tr>
              <a:tr h="370840">
                <a:tc>
                  <a:txBody>
                    <a:bodyPr/>
                    <a:lstStyle/>
                    <a:p>
                      <a:pPr>
                        <a:lnSpc>
                          <a:spcPct val="115000"/>
                        </a:lnSpc>
                        <a:spcAft>
                          <a:spcPts val="0"/>
                        </a:spcAft>
                      </a:pPr>
                      <a:r>
                        <a:rPr lang="en-IN" sz="1600">
                          <a:latin typeface="Times New Roman"/>
                          <a:ea typeface="Times New Roman"/>
                          <a:cs typeface="Times New Roman"/>
                        </a:rPr>
                        <a:t>6.</a:t>
                      </a:r>
                      <a:endParaRPr lang="en-IN" sz="1400">
                        <a:latin typeface="Calibri"/>
                        <a:ea typeface="Calibri"/>
                        <a:cs typeface="Times New Roman"/>
                      </a:endParaRPr>
                    </a:p>
                  </a:txBody>
                  <a:tcPr marL="47625" marR="47625" marT="47625" marB="47625" anchor="b"/>
                </a:tc>
                <a:tc>
                  <a:txBody>
                    <a:bodyPr/>
                    <a:lstStyle/>
                    <a:p>
                      <a:pPr>
                        <a:lnSpc>
                          <a:spcPct val="115000"/>
                        </a:lnSpc>
                        <a:spcAft>
                          <a:spcPts val="0"/>
                        </a:spcAft>
                      </a:pPr>
                      <a:r>
                        <a:rPr lang="en-IN" sz="1600">
                          <a:latin typeface="Times New Roman"/>
                          <a:ea typeface="Times New Roman"/>
                          <a:cs typeface="Times New Roman"/>
                        </a:rPr>
                        <a:t>Its size is fixed.</a:t>
                      </a:r>
                      <a:endParaRPr lang="en-IN" sz="1400">
                        <a:latin typeface="Calibri"/>
                        <a:ea typeface="Calibri"/>
                        <a:cs typeface="Times New Roman"/>
                      </a:endParaRPr>
                    </a:p>
                  </a:txBody>
                  <a:tcPr marL="47625" marR="47625" marT="47625" marB="47625" anchor="b"/>
                </a:tc>
                <a:tc>
                  <a:txBody>
                    <a:bodyPr/>
                    <a:lstStyle/>
                    <a:p>
                      <a:pPr>
                        <a:lnSpc>
                          <a:spcPct val="115000"/>
                        </a:lnSpc>
                        <a:spcAft>
                          <a:spcPts val="0"/>
                        </a:spcAft>
                      </a:pPr>
                      <a:r>
                        <a:rPr lang="en-IN" sz="1600">
                          <a:latin typeface="Times New Roman"/>
                          <a:ea typeface="Times New Roman"/>
                          <a:cs typeface="Times New Roman"/>
                        </a:rPr>
                        <a:t>Its size is not fixed.</a:t>
                      </a:r>
                      <a:endParaRPr lang="en-IN" sz="1400">
                        <a:latin typeface="Calibri"/>
                        <a:ea typeface="Calibri"/>
                        <a:cs typeface="Times New Roman"/>
                      </a:endParaRPr>
                    </a:p>
                  </a:txBody>
                  <a:tcPr marL="47625" marR="47625" marT="47625" marB="47625" anchor="b"/>
                </a:tc>
                <a:extLst>
                  <a:ext uri="{0D108BD9-81ED-4DB2-BD59-A6C34878D82A}">
                    <a16:rowId xmlns:a16="http://schemas.microsoft.com/office/drawing/2014/main" val="10006"/>
                  </a:ext>
                </a:extLst>
              </a:tr>
              <a:tr h="370840">
                <a:tc>
                  <a:txBody>
                    <a:bodyPr/>
                    <a:lstStyle/>
                    <a:p>
                      <a:pPr>
                        <a:lnSpc>
                          <a:spcPct val="115000"/>
                        </a:lnSpc>
                        <a:spcAft>
                          <a:spcPts val="0"/>
                        </a:spcAft>
                      </a:pPr>
                      <a:r>
                        <a:rPr lang="en-IN" sz="1600">
                          <a:latin typeface="Times New Roman"/>
                          <a:ea typeface="Times New Roman"/>
                          <a:cs typeface="Times New Roman"/>
                        </a:rPr>
                        <a:t>7.</a:t>
                      </a:r>
                      <a:endParaRPr lang="en-IN" sz="1400">
                        <a:latin typeface="Calibri"/>
                        <a:ea typeface="Calibri"/>
                        <a:cs typeface="Times New Roman"/>
                      </a:endParaRPr>
                    </a:p>
                  </a:txBody>
                  <a:tcPr marL="47625" marR="47625" marT="47625" marB="47625" anchor="b"/>
                </a:tc>
                <a:tc>
                  <a:txBody>
                    <a:bodyPr/>
                    <a:lstStyle/>
                    <a:p>
                      <a:pPr>
                        <a:lnSpc>
                          <a:spcPct val="115000"/>
                        </a:lnSpc>
                        <a:spcAft>
                          <a:spcPts val="0"/>
                        </a:spcAft>
                      </a:pPr>
                      <a:r>
                        <a:rPr lang="en-IN" sz="1600">
                          <a:latin typeface="Times New Roman"/>
                          <a:ea typeface="Times New Roman"/>
                          <a:cs typeface="Times New Roman"/>
                        </a:rPr>
                        <a:t>It can not be extended or reduced according to requirements.</a:t>
                      </a:r>
                      <a:endParaRPr lang="en-IN" sz="1400">
                        <a:latin typeface="Calibri"/>
                        <a:ea typeface="Calibri"/>
                        <a:cs typeface="Times New Roman"/>
                      </a:endParaRPr>
                    </a:p>
                  </a:txBody>
                  <a:tcPr marL="47625" marR="47625" marT="47625" marB="47625" anchor="b"/>
                </a:tc>
                <a:tc>
                  <a:txBody>
                    <a:bodyPr/>
                    <a:lstStyle/>
                    <a:p>
                      <a:pPr>
                        <a:lnSpc>
                          <a:spcPct val="115000"/>
                        </a:lnSpc>
                        <a:spcAft>
                          <a:spcPts val="0"/>
                        </a:spcAft>
                      </a:pPr>
                      <a:r>
                        <a:rPr lang="en-IN" sz="1600">
                          <a:latin typeface="Times New Roman"/>
                          <a:ea typeface="Times New Roman"/>
                          <a:cs typeface="Times New Roman"/>
                        </a:rPr>
                        <a:t>It can be extended or reduced according to requirements.</a:t>
                      </a:r>
                      <a:endParaRPr lang="en-IN" sz="1400">
                        <a:latin typeface="Calibri"/>
                        <a:ea typeface="Calibri"/>
                        <a:cs typeface="Times New Roman"/>
                      </a:endParaRPr>
                    </a:p>
                  </a:txBody>
                  <a:tcPr marL="47625" marR="47625" marT="47625" marB="47625" anchor="b"/>
                </a:tc>
                <a:extLst>
                  <a:ext uri="{0D108BD9-81ED-4DB2-BD59-A6C34878D82A}">
                    <a16:rowId xmlns:a16="http://schemas.microsoft.com/office/drawing/2014/main" val="10007"/>
                  </a:ext>
                </a:extLst>
              </a:tr>
              <a:tr h="370840">
                <a:tc>
                  <a:txBody>
                    <a:bodyPr/>
                    <a:lstStyle/>
                    <a:p>
                      <a:pPr>
                        <a:lnSpc>
                          <a:spcPct val="115000"/>
                        </a:lnSpc>
                        <a:spcAft>
                          <a:spcPts val="0"/>
                        </a:spcAft>
                      </a:pPr>
                      <a:r>
                        <a:rPr lang="en-IN" sz="1600">
                          <a:latin typeface="Times New Roman"/>
                          <a:ea typeface="Times New Roman"/>
                          <a:cs typeface="Times New Roman"/>
                        </a:rPr>
                        <a:t>8.</a:t>
                      </a:r>
                      <a:endParaRPr lang="en-IN" sz="1400">
                        <a:latin typeface="Calibri"/>
                        <a:ea typeface="Calibri"/>
                        <a:cs typeface="Times New Roman"/>
                      </a:endParaRPr>
                    </a:p>
                  </a:txBody>
                  <a:tcPr marL="47625" marR="47625" marT="47625" marB="47625" anchor="b"/>
                </a:tc>
                <a:tc>
                  <a:txBody>
                    <a:bodyPr/>
                    <a:lstStyle/>
                    <a:p>
                      <a:pPr>
                        <a:lnSpc>
                          <a:spcPct val="115000"/>
                        </a:lnSpc>
                        <a:spcAft>
                          <a:spcPts val="0"/>
                        </a:spcAft>
                      </a:pPr>
                      <a:r>
                        <a:rPr lang="en-IN" sz="1600">
                          <a:latin typeface="Times New Roman"/>
                          <a:ea typeface="Times New Roman"/>
                          <a:cs typeface="Times New Roman"/>
                        </a:rPr>
                        <a:t>Same amount of time is required to access each element.</a:t>
                      </a:r>
                      <a:endParaRPr lang="en-IN" sz="1400">
                        <a:latin typeface="Calibri"/>
                        <a:ea typeface="Calibri"/>
                        <a:cs typeface="Times New Roman"/>
                      </a:endParaRPr>
                    </a:p>
                  </a:txBody>
                  <a:tcPr marL="47625" marR="47625" marT="47625" marB="47625" anchor="b"/>
                </a:tc>
                <a:tc>
                  <a:txBody>
                    <a:bodyPr/>
                    <a:lstStyle/>
                    <a:p>
                      <a:pPr>
                        <a:lnSpc>
                          <a:spcPct val="115000"/>
                        </a:lnSpc>
                        <a:spcAft>
                          <a:spcPts val="0"/>
                        </a:spcAft>
                      </a:pPr>
                      <a:r>
                        <a:rPr lang="en-IN" sz="1600">
                          <a:latin typeface="Times New Roman"/>
                          <a:ea typeface="Times New Roman"/>
                          <a:cs typeface="Times New Roman"/>
                        </a:rPr>
                        <a:t>Different amount of time is required to access each element.</a:t>
                      </a:r>
                      <a:endParaRPr lang="en-IN" sz="1400">
                        <a:latin typeface="Calibri"/>
                        <a:ea typeface="Calibri"/>
                        <a:cs typeface="Times New Roman"/>
                      </a:endParaRPr>
                    </a:p>
                  </a:txBody>
                  <a:tcPr marL="47625" marR="47625" marT="47625" marB="47625" anchor="b"/>
                </a:tc>
                <a:extLst>
                  <a:ext uri="{0D108BD9-81ED-4DB2-BD59-A6C34878D82A}">
                    <a16:rowId xmlns:a16="http://schemas.microsoft.com/office/drawing/2014/main" val="10008"/>
                  </a:ext>
                </a:extLst>
              </a:tr>
              <a:tr h="370840">
                <a:tc>
                  <a:txBody>
                    <a:bodyPr/>
                    <a:lstStyle/>
                    <a:p>
                      <a:pPr>
                        <a:lnSpc>
                          <a:spcPct val="115000"/>
                        </a:lnSpc>
                        <a:spcAft>
                          <a:spcPts val="0"/>
                        </a:spcAft>
                      </a:pPr>
                      <a:r>
                        <a:rPr lang="en-IN" sz="1600">
                          <a:latin typeface="Times New Roman"/>
                          <a:ea typeface="Times New Roman"/>
                          <a:cs typeface="Times New Roman"/>
                        </a:rPr>
                        <a:t>9.</a:t>
                      </a:r>
                      <a:endParaRPr lang="en-IN" sz="1400">
                        <a:latin typeface="Calibri"/>
                        <a:ea typeface="Calibri"/>
                        <a:cs typeface="Times New Roman"/>
                      </a:endParaRPr>
                    </a:p>
                  </a:txBody>
                  <a:tcPr marL="47625" marR="47625" marT="47625" marB="47625" anchor="b"/>
                </a:tc>
                <a:tc>
                  <a:txBody>
                    <a:bodyPr/>
                    <a:lstStyle/>
                    <a:p>
                      <a:pPr>
                        <a:lnSpc>
                          <a:spcPct val="115000"/>
                        </a:lnSpc>
                        <a:spcAft>
                          <a:spcPts val="0"/>
                        </a:spcAft>
                      </a:pPr>
                      <a:r>
                        <a:rPr lang="en-IN" sz="1600">
                          <a:latin typeface="Times New Roman"/>
                          <a:ea typeface="Times New Roman"/>
                          <a:cs typeface="Times New Roman"/>
                        </a:rPr>
                        <a:t>Elements are stored in consecutive memory locations.</a:t>
                      </a:r>
                      <a:endParaRPr lang="en-IN" sz="1400">
                        <a:latin typeface="Calibri"/>
                        <a:ea typeface="Calibri"/>
                        <a:cs typeface="Times New Roman"/>
                      </a:endParaRPr>
                    </a:p>
                  </a:txBody>
                  <a:tcPr marL="47625" marR="47625" marT="47625" marB="47625" anchor="b"/>
                </a:tc>
                <a:tc>
                  <a:txBody>
                    <a:bodyPr/>
                    <a:lstStyle/>
                    <a:p>
                      <a:pPr>
                        <a:lnSpc>
                          <a:spcPct val="115000"/>
                        </a:lnSpc>
                        <a:spcAft>
                          <a:spcPts val="0"/>
                        </a:spcAft>
                      </a:pPr>
                      <a:r>
                        <a:rPr lang="en-IN" sz="1600">
                          <a:latin typeface="Times New Roman"/>
                          <a:ea typeface="Times New Roman"/>
                          <a:cs typeface="Times New Roman"/>
                        </a:rPr>
                        <a:t>Elements may or may not be stored in consecutive memory locations.</a:t>
                      </a:r>
                      <a:endParaRPr lang="en-IN" sz="1400">
                        <a:latin typeface="Calibri"/>
                        <a:ea typeface="Calibri"/>
                        <a:cs typeface="Times New Roman"/>
                      </a:endParaRPr>
                    </a:p>
                  </a:txBody>
                  <a:tcPr marL="47625" marR="47625" marT="47625" marB="47625" anchor="b"/>
                </a:tc>
                <a:extLst>
                  <a:ext uri="{0D108BD9-81ED-4DB2-BD59-A6C34878D82A}">
                    <a16:rowId xmlns:a16="http://schemas.microsoft.com/office/drawing/2014/main" val="10009"/>
                  </a:ext>
                </a:extLst>
              </a:tr>
              <a:tr h="504444">
                <a:tc>
                  <a:txBody>
                    <a:bodyPr/>
                    <a:lstStyle/>
                    <a:p>
                      <a:pPr>
                        <a:lnSpc>
                          <a:spcPct val="115000"/>
                        </a:lnSpc>
                        <a:spcAft>
                          <a:spcPts val="0"/>
                        </a:spcAft>
                      </a:pPr>
                      <a:r>
                        <a:rPr lang="en-IN" sz="1600">
                          <a:latin typeface="Times New Roman"/>
                          <a:ea typeface="Times New Roman"/>
                          <a:cs typeface="Times New Roman"/>
                        </a:rPr>
                        <a:t>10.</a:t>
                      </a:r>
                      <a:endParaRPr lang="en-IN" sz="1400">
                        <a:latin typeface="Calibri"/>
                        <a:ea typeface="Calibri"/>
                        <a:cs typeface="Times New Roman"/>
                      </a:endParaRPr>
                    </a:p>
                  </a:txBody>
                  <a:tcPr marL="47625" marR="47625" marT="47625" marB="47625" anchor="b"/>
                </a:tc>
                <a:tc>
                  <a:txBody>
                    <a:bodyPr/>
                    <a:lstStyle/>
                    <a:p>
                      <a:pPr>
                        <a:lnSpc>
                          <a:spcPct val="115000"/>
                        </a:lnSpc>
                        <a:spcAft>
                          <a:spcPts val="0"/>
                        </a:spcAft>
                      </a:pPr>
                      <a:r>
                        <a:rPr lang="en-IN" sz="1600" dirty="0">
                          <a:latin typeface="Times New Roman"/>
                          <a:ea typeface="Times New Roman"/>
                          <a:cs typeface="Times New Roman"/>
                        </a:rPr>
                        <a:t>If have to go to a particular element then we can reach there directly.</a:t>
                      </a:r>
                      <a:endParaRPr lang="en-IN" sz="1400" dirty="0">
                        <a:latin typeface="Calibri"/>
                        <a:ea typeface="Calibri"/>
                        <a:cs typeface="Times New Roman"/>
                      </a:endParaRPr>
                    </a:p>
                  </a:txBody>
                  <a:tcPr marL="47625" marR="47625" marT="47625" marB="47625" anchor="b"/>
                </a:tc>
                <a:tc>
                  <a:txBody>
                    <a:bodyPr/>
                    <a:lstStyle/>
                    <a:p>
                      <a:pPr>
                        <a:lnSpc>
                          <a:spcPct val="115000"/>
                        </a:lnSpc>
                        <a:spcAft>
                          <a:spcPts val="0"/>
                        </a:spcAft>
                      </a:pPr>
                      <a:r>
                        <a:rPr lang="en-IN" sz="1600" dirty="0">
                          <a:latin typeface="Times New Roman"/>
                          <a:ea typeface="Times New Roman"/>
                          <a:cs typeface="Times New Roman"/>
                        </a:rPr>
                        <a:t>If we have to go to a particular element then we have to go through all those elements that come before that element.</a:t>
                      </a:r>
                      <a:endParaRPr lang="en-IN" sz="1400" dirty="0">
                        <a:latin typeface="Calibri"/>
                        <a:ea typeface="Calibri"/>
                        <a:cs typeface="Times New Roman"/>
                      </a:endParaRPr>
                    </a:p>
                  </a:txBody>
                  <a:tcPr marL="47625" marR="47625" marT="47625" marB="47625" anchor="b"/>
                </a:tc>
                <a:extLst>
                  <a:ext uri="{0D108BD9-81ED-4DB2-BD59-A6C34878D82A}">
                    <a16:rowId xmlns:a16="http://schemas.microsoft.com/office/drawing/2014/main" val="10010"/>
                  </a:ext>
                </a:extLst>
              </a:tr>
            </a:tbl>
          </a:graphicData>
        </a:graphic>
      </p:graphicFrame>
      <p:sp>
        <p:nvSpPr>
          <p:cNvPr id="2" name="Date Placeholder 1">
            <a:extLst>
              <a:ext uri="{FF2B5EF4-FFF2-40B4-BE49-F238E27FC236}">
                <a16:creationId xmlns:a16="http://schemas.microsoft.com/office/drawing/2014/main" id="{56ED7145-E1B4-4620-AEFF-B2465ADE5B72}"/>
              </a:ext>
            </a:extLst>
          </p:cNvPr>
          <p:cNvSpPr>
            <a:spLocks noGrp="1"/>
          </p:cNvSpPr>
          <p:nvPr>
            <p:ph type="dt" sz="half" idx="10"/>
          </p:nvPr>
        </p:nvSpPr>
        <p:spPr/>
        <p:txBody>
          <a:bodyPr/>
          <a:lstStyle/>
          <a:p>
            <a:fld id="{F6557461-87CF-447F-8256-90965E4FDC80}" type="datetime1">
              <a:rPr lang="en-US" smtClean="0"/>
              <a:t>7/3/2021</a:t>
            </a:fld>
            <a:endParaRPr lang="en-US"/>
          </a:p>
        </p:txBody>
      </p:sp>
      <p:sp>
        <p:nvSpPr>
          <p:cNvPr id="3" name="Footer Placeholder 2">
            <a:extLst>
              <a:ext uri="{FF2B5EF4-FFF2-40B4-BE49-F238E27FC236}">
                <a16:creationId xmlns:a16="http://schemas.microsoft.com/office/drawing/2014/main" id="{F7056CB3-60BE-40A0-9B15-BE2644924133}"/>
              </a:ext>
            </a:extLst>
          </p:cNvPr>
          <p:cNvSpPr>
            <a:spLocks noGrp="1"/>
          </p:cNvSpPr>
          <p:nvPr>
            <p:ph type="ftr" sz="quarter" idx="11"/>
          </p:nvPr>
        </p:nvSpPr>
        <p:spPr/>
        <p:txBody>
          <a:bodyPr/>
          <a:lstStyle/>
          <a:p>
            <a:r>
              <a:rPr lang="en-US"/>
              <a:t>JSPM's RSCOE</a:t>
            </a:r>
          </a:p>
        </p:txBody>
      </p:sp>
      <p:sp>
        <p:nvSpPr>
          <p:cNvPr id="5" name="Slide Number Placeholder 4">
            <a:extLst>
              <a:ext uri="{FF2B5EF4-FFF2-40B4-BE49-F238E27FC236}">
                <a16:creationId xmlns:a16="http://schemas.microsoft.com/office/drawing/2014/main" id="{805290A0-081B-46BA-B245-A8556A5C6F08}"/>
              </a:ext>
            </a:extLst>
          </p:cNvPr>
          <p:cNvSpPr>
            <a:spLocks noGrp="1"/>
          </p:cNvSpPr>
          <p:nvPr>
            <p:ph type="sldNum" sz="quarter" idx="12"/>
          </p:nvPr>
        </p:nvSpPr>
        <p:spPr/>
        <p:txBody>
          <a:bodyPr/>
          <a:lstStyle/>
          <a:p>
            <a:fld id="{C81090FB-F2BB-45D9-B248-6F7E02E6CFB7}"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descr="C:\Users\shimul\Desktop\8592001-digital-tree-silhouette-numbers.jpg">
            <a:extLst>
              <a:ext uri="{FF2B5EF4-FFF2-40B4-BE49-F238E27FC236}">
                <a16:creationId xmlns:a16="http://schemas.microsoft.com/office/drawing/2014/main" id="{663558A9-3894-428A-95D4-1D8B57BA0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52400"/>
            <a:ext cx="3810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1">
            <a:extLst>
              <a:ext uri="{FF2B5EF4-FFF2-40B4-BE49-F238E27FC236}">
                <a16:creationId xmlns:a16="http://schemas.microsoft.com/office/drawing/2014/main" id="{05E6A8AA-E42F-45C6-9C3A-A591B55F5A78}"/>
              </a:ext>
            </a:extLst>
          </p:cNvPr>
          <p:cNvSpPr>
            <a:spLocks noGrp="1"/>
          </p:cNvSpPr>
          <p:nvPr>
            <p:ph type="title" idx="4294967295"/>
          </p:nvPr>
        </p:nvSpPr>
        <p:spPr>
          <a:xfrm>
            <a:off x="1524001" y="1600200"/>
            <a:ext cx="9051925" cy="1371600"/>
          </a:xfrm>
        </p:spPr>
        <p:txBody>
          <a:bodyPr>
            <a:normAutofit fontScale="90000"/>
          </a:bodyPr>
          <a:lstStyle/>
          <a:p>
            <a:pPr eaLnBrk="1" hangingPunct="1"/>
            <a:br>
              <a:rPr lang="en-US" altLang="en-US" sz="5400" b="1" dirty="0">
                <a:solidFill>
                  <a:srgbClr val="FF0000"/>
                </a:solidFill>
                <a:latin typeface="Cambria" panose="02040503050406030204" pitchFamily="18" charset="0"/>
              </a:rPr>
            </a:br>
            <a:br>
              <a:rPr lang="en-US" altLang="en-US" sz="5400" b="1" dirty="0">
                <a:solidFill>
                  <a:srgbClr val="FF0000"/>
                </a:solidFill>
                <a:latin typeface="Cambria" panose="02040503050406030204" pitchFamily="18" charset="0"/>
              </a:rPr>
            </a:br>
            <a:br>
              <a:rPr lang="en-US" altLang="en-US" sz="5400" b="1" dirty="0">
                <a:solidFill>
                  <a:srgbClr val="FF0000"/>
                </a:solidFill>
                <a:latin typeface="Cambria" panose="02040503050406030204" pitchFamily="18" charset="0"/>
              </a:rPr>
            </a:br>
            <a:r>
              <a:rPr lang="en-US" altLang="en-US" sz="5400" b="1" dirty="0">
                <a:solidFill>
                  <a:srgbClr val="FF0000"/>
                </a:solidFill>
                <a:latin typeface="Cambria" panose="02040503050406030204" pitchFamily="18" charset="0"/>
              </a:rPr>
              <a:t>Binary Search Tree</a:t>
            </a:r>
            <a:br>
              <a:rPr lang="en-US" altLang="en-US" sz="5400" b="1" dirty="0">
                <a:solidFill>
                  <a:srgbClr val="FF0000"/>
                </a:solidFill>
                <a:latin typeface="Cambria" panose="02040503050406030204" pitchFamily="18" charset="0"/>
              </a:rPr>
            </a:br>
            <a:r>
              <a:rPr lang="en-US" altLang="en-US" sz="5400" b="1" dirty="0">
                <a:solidFill>
                  <a:srgbClr val="FF0000"/>
                </a:solidFill>
                <a:latin typeface="Cambria" panose="02040503050406030204" pitchFamily="18" charset="0"/>
              </a:rPr>
              <a:t>By</a:t>
            </a:r>
            <a:br>
              <a:rPr lang="en-US" altLang="en-US" sz="5400" b="1" dirty="0">
                <a:solidFill>
                  <a:srgbClr val="FF0000"/>
                </a:solidFill>
                <a:latin typeface="Cambria" panose="02040503050406030204" pitchFamily="18" charset="0"/>
              </a:rPr>
            </a:br>
            <a:r>
              <a:rPr lang="en-US" altLang="en-US" sz="3600" b="1" dirty="0">
                <a:solidFill>
                  <a:srgbClr val="FF0000"/>
                </a:solidFill>
                <a:latin typeface="Cambria" panose="02040503050406030204" pitchFamily="18" charset="0"/>
              </a:rPr>
              <a:t>Mrs. </a:t>
            </a:r>
            <a:r>
              <a:rPr lang="en-US" altLang="en-US" sz="3200" b="1" dirty="0">
                <a:solidFill>
                  <a:srgbClr val="FF0000"/>
                </a:solidFill>
                <a:latin typeface="Cambria" panose="02040503050406030204" pitchFamily="18" charset="0"/>
              </a:rPr>
              <a:t>Amruta Hingmire</a:t>
            </a:r>
            <a:br>
              <a:rPr lang="en-US" altLang="en-US" sz="3200" b="1" dirty="0">
                <a:solidFill>
                  <a:srgbClr val="FF0000"/>
                </a:solidFill>
                <a:latin typeface="Cambria" panose="02040503050406030204" pitchFamily="18" charset="0"/>
              </a:rPr>
            </a:br>
            <a:r>
              <a:rPr lang="en-US" altLang="en-US" sz="3200" b="1" dirty="0" err="1">
                <a:solidFill>
                  <a:srgbClr val="FF0000"/>
                </a:solidFill>
                <a:latin typeface="Cambria" panose="02040503050406030204" pitchFamily="18" charset="0"/>
              </a:rPr>
              <a:t>Rscoe</a:t>
            </a:r>
            <a:endParaRPr lang="en-US" altLang="en-US" sz="5400" b="1" dirty="0">
              <a:solidFill>
                <a:srgbClr val="FF0000"/>
              </a:solidFill>
              <a:latin typeface="Cambria" panose="02040503050406030204" pitchFamily="18" charset="0"/>
            </a:endParaRPr>
          </a:p>
        </p:txBody>
      </p:sp>
      <p:sp>
        <p:nvSpPr>
          <p:cNvPr id="2" name="Date Placeholder 1">
            <a:extLst>
              <a:ext uri="{FF2B5EF4-FFF2-40B4-BE49-F238E27FC236}">
                <a16:creationId xmlns:a16="http://schemas.microsoft.com/office/drawing/2014/main" id="{71F12E41-CCA0-4913-A738-2F70DA4806BD}"/>
              </a:ext>
            </a:extLst>
          </p:cNvPr>
          <p:cNvSpPr>
            <a:spLocks noGrp="1"/>
          </p:cNvSpPr>
          <p:nvPr>
            <p:ph type="dt" sz="half" idx="10"/>
          </p:nvPr>
        </p:nvSpPr>
        <p:spPr/>
        <p:txBody>
          <a:bodyPr/>
          <a:lstStyle/>
          <a:p>
            <a:fld id="{773673F2-0608-430E-AF54-FB8EF51632E3}" type="datetime1">
              <a:rPr lang="en-US" smtClean="0"/>
              <a:t>7/3/2021</a:t>
            </a:fld>
            <a:endParaRPr lang="en-US"/>
          </a:p>
        </p:txBody>
      </p:sp>
      <p:sp>
        <p:nvSpPr>
          <p:cNvPr id="3" name="Footer Placeholder 2">
            <a:extLst>
              <a:ext uri="{FF2B5EF4-FFF2-40B4-BE49-F238E27FC236}">
                <a16:creationId xmlns:a16="http://schemas.microsoft.com/office/drawing/2014/main" id="{9EDFD72C-9288-42EE-BD44-CAD1C4747CC3}"/>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BB9F7861-0148-4685-A158-D1622520B6B6}"/>
              </a:ext>
            </a:extLst>
          </p:cNvPr>
          <p:cNvSpPr>
            <a:spLocks noGrp="1"/>
          </p:cNvSpPr>
          <p:nvPr>
            <p:ph type="sldNum" sz="quarter" idx="12"/>
          </p:nvPr>
        </p:nvSpPr>
        <p:spPr/>
        <p:txBody>
          <a:bodyPr/>
          <a:lstStyle/>
          <a:p>
            <a:fld id="{C81090FB-F2BB-45D9-B248-6F7E02E6CFB7}"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B4B8A-4A36-422A-B56F-498610603CC6}"/>
              </a:ext>
            </a:extLst>
          </p:cNvPr>
          <p:cNvSpPr>
            <a:spLocks noGrp="1"/>
          </p:cNvSpPr>
          <p:nvPr>
            <p:ph type="title"/>
          </p:nvPr>
        </p:nvSpPr>
        <p:spPr/>
        <p:txBody>
          <a:bodyPr/>
          <a:lstStyle/>
          <a:p>
            <a:pPr algn="ctr"/>
            <a:r>
              <a:rPr lang="en-IN"/>
              <a:t>Non-linear Data Structure-Tree</a:t>
            </a:r>
          </a:p>
        </p:txBody>
      </p:sp>
      <p:sp>
        <p:nvSpPr>
          <p:cNvPr id="3" name="Content Placeholder 2">
            <a:extLst>
              <a:ext uri="{FF2B5EF4-FFF2-40B4-BE49-F238E27FC236}">
                <a16:creationId xmlns:a16="http://schemas.microsoft.com/office/drawing/2014/main" id="{C1CF034F-38BB-4939-81A1-19AD288747A7}"/>
              </a:ext>
            </a:extLst>
          </p:cNvPr>
          <p:cNvSpPr>
            <a:spLocks noGrp="1"/>
          </p:cNvSpPr>
          <p:nvPr>
            <p:ph idx="1"/>
          </p:nvPr>
        </p:nvSpPr>
        <p:spPr>
          <a:xfrm>
            <a:off x="838200" y="1454785"/>
            <a:ext cx="10515600" cy="5038090"/>
          </a:xfrm>
        </p:spPr>
        <p:txBody>
          <a:bodyPr>
            <a:normAutofit lnSpcReduction="10000"/>
          </a:bodyPr>
          <a:lstStyle/>
          <a:p>
            <a:pPr algn="just">
              <a:buFont typeface="Arial" panose="020B0604020202020204" pitchFamily="34" charset="0"/>
              <a:buChar char="•"/>
            </a:pPr>
            <a:r>
              <a:rPr lang="en-US" b="0" i="0" dirty="0">
                <a:solidFill>
                  <a:srgbClr val="000000"/>
                </a:solidFill>
                <a:effectLst/>
                <a:latin typeface="Inter-Regular"/>
              </a:rPr>
              <a:t>A </a:t>
            </a:r>
            <a:r>
              <a:rPr lang="en-US" b="1" i="0" dirty="0">
                <a:solidFill>
                  <a:schemeClr val="accent6">
                    <a:lumMod val="50000"/>
                  </a:schemeClr>
                </a:solidFill>
                <a:effectLst/>
                <a:latin typeface="Inter-Regular"/>
              </a:rPr>
              <a:t>tree </a:t>
            </a:r>
            <a:r>
              <a:rPr lang="en-US" b="0" i="0" dirty="0">
                <a:solidFill>
                  <a:srgbClr val="000000"/>
                </a:solidFill>
                <a:effectLst/>
                <a:latin typeface="Inter-Regular"/>
              </a:rPr>
              <a:t>data structure is defined as a collection of objects or entities known as nodes that are linked together to represent or simulate hierarchy.</a:t>
            </a:r>
          </a:p>
          <a:p>
            <a:pPr algn="just">
              <a:buFont typeface="Arial" panose="020B0604020202020204" pitchFamily="34" charset="0"/>
              <a:buChar char="•"/>
            </a:pPr>
            <a:r>
              <a:rPr lang="en-US" b="0" i="0" dirty="0">
                <a:solidFill>
                  <a:srgbClr val="000000"/>
                </a:solidFill>
                <a:effectLst/>
                <a:latin typeface="Inter-Regular"/>
              </a:rPr>
              <a:t>A </a:t>
            </a:r>
            <a:r>
              <a:rPr lang="en-US" b="1" i="0" dirty="0">
                <a:solidFill>
                  <a:schemeClr val="accent6">
                    <a:lumMod val="50000"/>
                  </a:schemeClr>
                </a:solidFill>
                <a:effectLst/>
                <a:latin typeface="Inter-Regular"/>
              </a:rPr>
              <a:t>tree data structure </a:t>
            </a:r>
            <a:r>
              <a:rPr lang="en-US" b="0" i="0" dirty="0">
                <a:solidFill>
                  <a:srgbClr val="000000"/>
                </a:solidFill>
                <a:effectLst/>
                <a:latin typeface="Inter-Regular"/>
              </a:rPr>
              <a:t>is a non-linear data structure because it does not store in a sequential manner. It is a hierarchical structure as elements in a Tree are arranged in multiple levels.</a:t>
            </a:r>
          </a:p>
          <a:p>
            <a:pPr algn="just">
              <a:buFont typeface="Arial" panose="020B0604020202020204" pitchFamily="34" charset="0"/>
              <a:buChar char="•"/>
            </a:pPr>
            <a:r>
              <a:rPr lang="en-US" b="0" i="0" dirty="0">
                <a:solidFill>
                  <a:srgbClr val="000000"/>
                </a:solidFill>
                <a:effectLst/>
                <a:latin typeface="Inter-Regular"/>
              </a:rPr>
              <a:t>In the </a:t>
            </a:r>
            <a:r>
              <a:rPr lang="en-US" b="1" i="0" dirty="0">
                <a:solidFill>
                  <a:schemeClr val="accent6">
                    <a:lumMod val="50000"/>
                  </a:schemeClr>
                </a:solidFill>
                <a:effectLst/>
                <a:latin typeface="Inter-Regular"/>
              </a:rPr>
              <a:t>Tree data structure</a:t>
            </a:r>
            <a:r>
              <a:rPr lang="en-US" b="0" i="0" dirty="0">
                <a:solidFill>
                  <a:srgbClr val="000000"/>
                </a:solidFill>
                <a:effectLst/>
                <a:latin typeface="Inter-Regular"/>
              </a:rPr>
              <a:t>, the topmost node is known as a root node. Each node contains some data, and data can be of any type. In the above tree structure, the node contains the name of the employee, so the type of data would be a string.</a:t>
            </a:r>
          </a:p>
          <a:p>
            <a:pPr algn="just">
              <a:buFont typeface="Arial" panose="020B0604020202020204" pitchFamily="34" charset="0"/>
              <a:buChar char="•"/>
            </a:pPr>
            <a:r>
              <a:rPr lang="en-US" b="0" i="0" dirty="0">
                <a:solidFill>
                  <a:srgbClr val="000000"/>
                </a:solidFill>
                <a:effectLst/>
                <a:latin typeface="Inter-Regular"/>
              </a:rPr>
              <a:t>Each node contains some data and the link or reference of other nodes that can be called children.</a:t>
            </a:r>
          </a:p>
          <a:p>
            <a:pPr marL="0" indent="0">
              <a:buNone/>
            </a:pPr>
            <a:endParaRPr lang="en-IN" dirty="0"/>
          </a:p>
        </p:txBody>
      </p:sp>
    </p:spTree>
    <p:extLst>
      <p:ext uri="{BB962C8B-B14F-4D97-AF65-F5344CB8AC3E}">
        <p14:creationId xmlns:p14="http://schemas.microsoft.com/office/powerpoint/2010/main" val="29310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EFF5BB5-6329-47E3-94BB-41495C9EBB16}"/>
              </a:ext>
            </a:extLst>
          </p:cNvPr>
          <p:cNvSpPr>
            <a:spLocks noGrp="1" noChangeArrowheads="1"/>
          </p:cNvSpPr>
          <p:nvPr>
            <p:ph type="title"/>
          </p:nvPr>
        </p:nvSpPr>
        <p:spPr>
          <a:xfrm>
            <a:off x="1981200" y="76200"/>
            <a:ext cx="8229600" cy="1143000"/>
          </a:xfrm>
        </p:spPr>
        <p:txBody>
          <a:bodyPr/>
          <a:lstStyle/>
          <a:p>
            <a:r>
              <a:rPr lang="en-US" altLang="en-US" b="1">
                <a:solidFill>
                  <a:srgbClr val="FF0000"/>
                </a:solidFill>
                <a:latin typeface="Cambria" panose="02040503050406030204" pitchFamily="18" charset="0"/>
              </a:rPr>
              <a:t>Binary Search</a:t>
            </a:r>
          </a:p>
        </p:txBody>
      </p:sp>
      <p:sp>
        <p:nvSpPr>
          <p:cNvPr id="13315" name="Rectangle 3">
            <a:extLst>
              <a:ext uri="{FF2B5EF4-FFF2-40B4-BE49-F238E27FC236}">
                <a16:creationId xmlns:a16="http://schemas.microsoft.com/office/drawing/2014/main" id="{6C0742E0-D51B-405E-8A8B-9CDE949F435A}"/>
              </a:ext>
            </a:extLst>
          </p:cNvPr>
          <p:cNvSpPr>
            <a:spLocks noGrp="1" noChangeArrowheads="1"/>
          </p:cNvSpPr>
          <p:nvPr>
            <p:ph idx="1"/>
          </p:nvPr>
        </p:nvSpPr>
        <p:spPr>
          <a:xfrm>
            <a:off x="1666876" y="1219200"/>
            <a:ext cx="9001125" cy="5335588"/>
          </a:xfrm>
        </p:spPr>
        <p:txBody>
          <a:bodyPr/>
          <a:lstStyle/>
          <a:p>
            <a:pPr>
              <a:buFont typeface="Wingdings" panose="05000000000000000000" pitchFamily="2" charset="2"/>
              <a:buChar char="§"/>
            </a:pPr>
            <a:r>
              <a:rPr lang="en-US" altLang="en-US" sz="2400">
                <a:latin typeface="Cambria" panose="02040503050406030204" pitchFamily="18" charset="0"/>
              </a:rPr>
              <a:t>Consider that you want to find the location of some word in a dictionary. </a:t>
            </a:r>
          </a:p>
          <a:p>
            <a:pPr>
              <a:buFont typeface="Wingdings" panose="05000000000000000000" pitchFamily="2" charset="2"/>
              <a:buChar char="§"/>
            </a:pPr>
            <a:r>
              <a:rPr lang="en-US" altLang="en-US" sz="2400">
                <a:latin typeface="Cambria" panose="02040503050406030204" pitchFamily="18" charset="0"/>
              </a:rPr>
              <a:t>I guess you are not fool enough to search it in a linear way or in other words apply linear search.  That is no one search page by page from the start to end of the book. </a:t>
            </a:r>
          </a:p>
          <a:p>
            <a:pPr>
              <a:buFont typeface="Wingdings" panose="05000000000000000000" pitchFamily="2" charset="2"/>
              <a:buChar char="§"/>
            </a:pPr>
            <a:r>
              <a:rPr lang="en-US" altLang="en-US" sz="2400">
                <a:latin typeface="Cambria" panose="02040503050406030204" pitchFamily="18" charset="0"/>
              </a:rPr>
              <a:t>Rather, I guess you will open or divide the dictionary in the middle to determine which half contains the word. </a:t>
            </a:r>
          </a:p>
          <a:p>
            <a:pPr>
              <a:buFont typeface="Wingdings" panose="05000000000000000000" pitchFamily="2" charset="2"/>
              <a:buChar char="§"/>
            </a:pPr>
            <a:r>
              <a:rPr lang="en-US" altLang="en-US" sz="2400">
                <a:latin typeface="Cambria" panose="02040503050406030204" pitchFamily="18" charset="0"/>
              </a:rPr>
              <a:t>Then consider new probable half and open or divide that half in the middle to determine which half contains the word.  This process goes on. </a:t>
            </a:r>
          </a:p>
          <a:p>
            <a:pPr>
              <a:buFont typeface="Wingdings" panose="05000000000000000000" pitchFamily="2" charset="2"/>
              <a:buChar char="§"/>
            </a:pPr>
            <a:r>
              <a:rPr lang="en-US" altLang="en-US" sz="2400">
                <a:latin typeface="Cambria" panose="02040503050406030204" pitchFamily="18" charset="0"/>
              </a:rPr>
              <a:t>Eventually you will find the location of the word and thus you are reducing the number of possible locations for the word in the dictionary.</a:t>
            </a:r>
          </a:p>
        </p:txBody>
      </p:sp>
      <p:sp>
        <p:nvSpPr>
          <p:cNvPr id="2" name="Date Placeholder 1">
            <a:extLst>
              <a:ext uri="{FF2B5EF4-FFF2-40B4-BE49-F238E27FC236}">
                <a16:creationId xmlns:a16="http://schemas.microsoft.com/office/drawing/2014/main" id="{B9F1C3DF-15B6-4A9A-A3A5-E05EE07C8317}"/>
              </a:ext>
            </a:extLst>
          </p:cNvPr>
          <p:cNvSpPr>
            <a:spLocks noGrp="1"/>
          </p:cNvSpPr>
          <p:nvPr>
            <p:ph type="dt" sz="half" idx="10"/>
          </p:nvPr>
        </p:nvSpPr>
        <p:spPr/>
        <p:txBody>
          <a:bodyPr/>
          <a:lstStyle/>
          <a:p>
            <a:fld id="{B264DC2E-7D14-402E-B034-B0A8FB3CEB28}" type="datetime1">
              <a:rPr lang="en-US" smtClean="0"/>
              <a:t>7/3/2021</a:t>
            </a:fld>
            <a:endParaRPr lang="en-US"/>
          </a:p>
        </p:txBody>
      </p:sp>
      <p:sp>
        <p:nvSpPr>
          <p:cNvPr id="3" name="Footer Placeholder 2">
            <a:extLst>
              <a:ext uri="{FF2B5EF4-FFF2-40B4-BE49-F238E27FC236}">
                <a16:creationId xmlns:a16="http://schemas.microsoft.com/office/drawing/2014/main" id="{F68FD7BB-889A-48B3-A323-0BF5D8D64819}"/>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0B0E53B2-17A9-424C-87B6-BFE6350CB941}"/>
              </a:ext>
            </a:extLst>
          </p:cNvPr>
          <p:cNvSpPr>
            <a:spLocks noGrp="1"/>
          </p:cNvSpPr>
          <p:nvPr>
            <p:ph type="sldNum" sz="quarter" idx="12"/>
          </p:nvPr>
        </p:nvSpPr>
        <p:spPr/>
        <p:txBody>
          <a:bodyPr/>
          <a:lstStyle/>
          <a:p>
            <a:fld id="{C81090FB-F2BB-45D9-B248-6F7E02E6CFB7}"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D5CC615-778D-4B0F-9BD2-3270AE4B83E7}"/>
              </a:ext>
            </a:extLst>
          </p:cNvPr>
          <p:cNvSpPr>
            <a:spLocks noGrp="1" noChangeArrowheads="1"/>
          </p:cNvSpPr>
          <p:nvPr>
            <p:ph type="title"/>
          </p:nvPr>
        </p:nvSpPr>
        <p:spPr>
          <a:xfrm>
            <a:off x="2209800" y="0"/>
            <a:ext cx="7772400" cy="1143000"/>
          </a:xfrm>
        </p:spPr>
        <p:txBody>
          <a:bodyPr/>
          <a:lstStyle/>
          <a:p>
            <a:pPr eaLnBrk="1" hangingPunct="1"/>
            <a:r>
              <a:rPr lang="en-US" altLang="en-US" b="1">
                <a:solidFill>
                  <a:srgbClr val="FF0000"/>
                </a:solidFill>
                <a:latin typeface="Cambria" panose="02040503050406030204" pitchFamily="18" charset="0"/>
                <a:ea typeface="MS Mincho" panose="02020609040205080304" pitchFamily="49" charset="-128"/>
              </a:rPr>
              <a:t>How to search a binary tree?</a:t>
            </a:r>
            <a:r>
              <a:rPr lang="en-US" altLang="en-US" b="1">
                <a:solidFill>
                  <a:srgbClr val="FF0000"/>
                </a:solidFill>
                <a:latin typeface="Cambria" panose="02040503050406030204" pitchFamily="18" charset="0"/>
              </a:rPr>
              <a:t> </a:t>
            </a:r>
          </a:p>
        </p:txBody>
      </p:sp>
      <p:sp>
        <p:nvSpPr>
          <p:cNvPr id="12291" name="Rectangle 3">
            <a:extLst>
              <a:ext uri="{FF2B5EF4-FFF2-40B4-BE49-F238E27FC236}">
                <a16:creationId xmlns:a16="http://schemas.microsoft.com/office/drawing/2014/main" id="{65116A28-9330-44C0-A355-E3050D8230EF}"/>
              </a:ext>
            </a:extLst>
          </p:cNvPr>
          <p:cNvSpPr>
            <a:spLocks noGrp="1" noChangeArrowheads="1"/>
          </p:cNvSpPr>
          <p:nvPr>
            <p:ph idx="1"/>
          </p:nvPr>
        </p:nvSpPr>
        <p:spPr>
          <a:xfrm>
            <a:off x="1905000" y="1371600"/>
            <a:ext cx="8305800" cy="4114800"/>
          </a:xfrm>
        </p:spPr>
        <p:txBody>
          <a:bodyPr/>
          <a:lstStyle/>
          <a:p>
            <a:pPr marL="514350" indent="-514350">
              <a:buFont typeface="+mj-lt"/>
              <a:buAutoNum type="arabicPeriod"/>
              <a:defRPr/>
            </a:pPr>
            <a:r>
              <a:rPr lang="en-US" dirty="0">
                <a:latin typeface="Cambria" pitchFamily="18" charset="0"/>
                <a:cs typeface="Times New Roman" pitchFamily="18" charset="0"/>
              </a:rPr>
              <a:t>Start at the root</a:t>
            </a:r>
            <a:endParaRPr lang="es-ES_tradnl" dirty="0">
              <a:latin typeface="Cambria" pitchFamily="18" charset="0"/>
              <a:cs typeface="Times New Roman" pitchFamily="18" charset="0"/>
            </a:endParaRPr>
          </a:p>
          <a:p>
            <a:pPr marL="514350" indent="-514350">
              <a:buFont typeface="+mj-lt"/>
              <a:buAutoNum type="arabicPeriod"/>
              <a:defRPr/>
            </a:pPr>
            <a:r>
              <a:rPr lang="en-US" dirty="0">
                <a:latin typeface="Cambria" pitchFamily="18" charset="0"/>
                <a:cs typeface="Times New Roman" pitchFamily="18" charset="0"/>
              </a:rPr>
              <a:t>Search the tree level by level,                                              until you find the element you                                                                are searching for or you reach                                                                                                  a leaf.</a:t>
            </a:r>
          </a:p>
          <a:p>
            <a:pPr marL="609600" indent="-609600">
              <a:buClr>
                <a:schemeClr val="bg1"/>
              </a:buClr>
              <a:buNone/>
              <a:defRPr/>
            </a:pPr>
            <a:r>
              <a:rPr lang="en-US" dirty="0">
                <a:latin typeface="Cambria" pitchFamily="18" charset="0"/>
                <a:cs typeface="Times New Roman" pitchFamily="18" charset="0"/>
              </a:rPr>
              <a:t>   		</a:t>
            </a:r>
          </a:p>
          <a:p>
            <a:pPr marL="609600" indent="-609600">
              <a:buClr>
                <a:schemeClr val="bg1"/>
              </a:buClr>
              <a:buNone/>
              <a:defRPr/>
            </a:pPr>
            <a:endParaRPr lang="en-US" dirty="0">
              <a:latin typeface="Cambria" pitchFamily="18" charset="0"/>
              <a:ea typeface="MS Mincho" pitchFamily="49" charset="-128"/>
              <a:cs typeface="Times New Roman" pitchFamily="18" charset="0"/>
            </a:endParaRPr>
          </a:p>
          <a:p>
            <a:pPr marL="609600" indent="-609600">
              <a:buClr>
                <a:schemeClr val="bg1"/>
              </a:buClr>
              <a:buNone/>
              <a:defRPr/>
            </a:pPr>
            <a:r>
              <a:rPr lang="en-US" dirty="0">
                <a:latin typeface="Cambria" pitchFamily="18" charset="0"/>
                <a:ea typeface="MS Mincho" pitchFamily="49" charset="-128"/>
              </a:rPr>
              <a:t>Is this better than searching a linked list?         </a:t>
            </a:r>
            <a:r>
              <a:rPr lang="en-US" dirty="0">
                <a:latin typeface="Cambria" pitchFamily="18" charset="0"/>
              </a:rPr>
              <a:t> </a:t>
            </a:r>
          </a:p>
        </p:txBody>
      </p:sp>
      <p:sp>
        <p:nvSpPr>
          <p:cNvPr id="209924" name="Text Box 4">
            <a:extLst>
              <a:ext uri="{FF2B5EF4-FFF2-40B4-BE49-F238E27FC236}">
                <a16:creationId xmlns:a16="http://schemas.microsoft.com/office/drawing/2014/main" id="{6D70EE48-ADE6-4943-A7DF-20FF41B3DA1C}"/>
              </a:ext>
            </a:extLst>
          </p:cNvPr>
          <p:cNvSpPr txBox="1">
            <a:spLocks noChangeArrowheads="1"/>
          </p:cNvSpPr>
          <p:nvPr/>
        </p:nvSpPr>
        <p:spPr bwMode="auto">
          <a:xfrm>
            <a:off x="4572000" y="5410200"/>
            <a:ext cx="3048000" cy="5842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b="1">
                <a:solidFill>
                  <a:srgbClr val="FF0000"/>
                </a:solidFill>
                <a:latin typeface="Cambria" panose="02040503050406030204" pitchFamily="18" charset="0"/>
              </a:rPr>
              <a:t>No </a:t>
            </a:r>
            <a:r>
              <a:rPr lang="en-US" altLang="en-US" sz="3200" b="1">
                <a:solidFill>
                  <a:srgbClr val="FF0000"/>
                </a:solidFill>
                <a:latin typeface="Cambria" panose="02040503050406030204" pitchFamily="18" charset="0"/>
                <a:sym typeface="Wingdings" panose="05000000000000000000" pitchFamily="2" charset="2"/>
              </a:rPr>
              <a:t></a:t>
            </a:r>
            <a:r>
              <a:rPr lang="en-US" altLang="en-US" sz="3200" b="1">
                <a:solidFill>
                  <a:srgbClr val="FF0000"/>
                </a:solidFill>
                <a:latin typeface="Cambria" panose="02040503050406030204" pitchFamily="18" charset="0"/>
              </a:rPr>
              <a:t> O(N)</a:t>
            </a:r>
          </a:p>
        </p:txBody>
      </p:sp>
      <p:pic>
        <p:nvPicPr>
          <p:cNvPr id="14341" name="Picture 5" descr="images">
            <a:extLst>
              <a:ext uri="{FF2B5EF4-FFF2-40B4-BE49-F238E27FC236}">
                <a16:creationId xmlns:a16="http://schemas.microsoft.com/office/drawing/2014/main" id="{CBBEB4A4-EB43-492B-88A5-7153495F9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1828801"/>
            <a:ext cx="2971800" cy="262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a:extLst>
              <a:ext uri="{FF2B5EF4-FFF2-40B4-BE49-F238E27FC236}">
                <a16:creationId xmlns:a16="http://schemas.microsoft.com/office/drawing/2014/main" id="{E7225A78-C7A9-401E-96BD-6DC16F7ED9DD}"/>
              </a:ext>
            </a:extLst>
          </p:cNvPr>
          <p:cNvSpPr>
            <a:spLocks noGrp="1"/>
          </p:cNvSpPr>
          <p:nvPr>
            <p:ph type="dt" sz="half" idx="10"/>
          </p:nvPr>
        </p:nvSpPr>
        <p:spPr/>
        <p:txBody>
          <a:bodyPr/>
          <a:lstStyle/>
          <a:p>
            <a:fld id="{77FC9AF3-FDBA-44B8-A0CC-424370E7A41D}" type="datetime1">
              <a:rPr lang="en-US" smtClean="0"/>
              <a:t>7/3/2021</a:t>
            </a:fld>
            <a:endParaRPr lang="en-US"/>
          </a:p>
        </p:txBody>
      </p:sp>
      <p:sp>
        <p:nvSpPr>
          <p:cNvPr id="3" name="Footer Placeholder 2">
            <a:extLst>
              <a:ext uri="{FF2B5EF4-FFF2-40B4-BE49-F238E27FC236}">
                <a16:creationId xmlns:a16="http://schemas.microsoft.com/office/drawing/2014/main" id="{BE075FE4-F644-4FF1-9161-0A0AF1DA2BC3}"/>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00816426-4612-49F4-972D-627491130B4B}"/>
              </a:ext>
            </a:extLst>
          </p:cNvPr>
          <p:cNvSpPr>
            <a:spLocks noGrp="1"/>
          </p:cNvSpPr>
          <p:nvPr>
            <p:ph type="sldNum" sz="quarter" idx="12"/>
          </p:nvPr>
        </p:nvSpPr>
        <p:spPr/>
        <p:txBody>
          <a:bodyPr/>
          <a:lstStyle/>
          <a:p>
            <a:fld id="{C81090FB-F2BB-45D9-B248-6F7E02E6CFB7}" type="slidenum">
              <a:rPr lang="en-US" smtClean="0"/>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9924"/>
                                        </p:tgtEl>
                                        <p:attrNameLst>
                                          <p:attrName>style.visibility</p:attrName>
                                        </p:attrNameLst>
                                      </p:cBhvr>
                                      <p:to>
                                        <p:strVal val="visible"/>
                                      </p:to>
                                    </p:set>
                                    <p:animEffect transition="in" filter="checkerboard(across)">
                                      <p:cBhvr>
                                        <p:cTn id="7" dur="500"/>
                                        <p:tgtEl>
                                          <p:spTgt spid="209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642D537-57EF-41FD-9AD4-5269407E6523}"/>
              </a:ext>
            </a:extLst>
          </p:cNvPr>
          <p:cNvSpPr>
            <a:spLocks noGrp="1" noChangeArrowheads="1"/>
          </p:cNvSpPr>
          <p:nvPr>
            <p:ph type="title"/>
          </p:nvPr>
        </p:nvSpPr>
        <p:spPr>
          <a:xfrm>
            <a:off x="1981200" y="-76200"/>
            <a:ext cx="8229600" cy="1143000"/>
          </a:xfrm>
        </p:spPr>
        <p:txBody>
          <a:bodyPr/>
          <a:lstStyle/>
          <a:p>
            <a:pPr eaLnBrk="1" hangingPunct="1"/>
            <a:r>
              <a:rPr lang="en-US" altLang="en-US" b="1">
                <a:solidFill>
                  <a:srgbClr val="FF0000"/>
                </a:solidFill>
                <a:latin typeface="Cambria" panose="02040503050406030204" pitchFamily="18" charset="0"/>
                <a:ea typeface="MS Mincho" panose="02020609040205080304" pitchFamily="49" charset="-128"/>
              </a:rPr>
              <a:t>Binary Search Trees</a:t>
            </a:r>
            <a:r>
              <a:rPr lang="en-US" altLang="en-US" b="1">
                <a:solidFill>
                  <a:srgbClr val="FF0000"/>
                </a:solidFill>
                <a:latin typeface="Cambria" panose="02040503050406030204" pitchFamily="18" charset="0"/>
              </a:rPr>
              <a:t> </a:t>
            </a:r>
          </a:p>
        </p:txBody>
      </p:sp>
      <p:sp>
        <p:nvSpPr>
          <p:cNvPr id="15363" name="Rectangle 3">
            <a:extLst>
              <a:ext uri="{FF2B5EF4-FFF2-40B4-BE49-F238E27FC236}">
                <a16:creationId xmlns:a16="http://schemas.microsoft.com/office/drawing/2014/main" id="{174AFD03-A097-4650-843E-1A9BF8199401}"/>
              </a:ext>
            </a:extLst>
          </p:cNvPr>
          <p:cNvSpPr>
            <a:spLocks noGrp="1" noChangeArrowheads="1"/>
          </p:cNvSpPr>
          <p:nvPr>
            <p:ph idx="1"/>
          </p:nvPr>
        </p:nvSpPr>
        <p:spPr>
          <a:xfrm>
            <a:off x="1828800" y="1219200"/>
            <a:ext cx="7924800" cy="5029200"/>
          </a:xfrm>
        </p:spPr>
        <p:txBody>
          <a:bodyPr/>
          <a:lstStyle/>
          <a:p>
            <a:pPr eaLnBrk="1" hangingPunct="1">
              <a:buFont typeface="Wingdings" panose="05000000000000000000" pitchFamily="2" charset="2"/>
              <a:buChar char="§"/>
            </a:pPr>
            <a:r>
              <a:rPr lang="en-US" altLang="en-US" b="1">
                <a:latin typeface="Cambria" panose="02040503050406030204" pitchFamily="18" charset="0"/>
                <a:cs typeface="Times New Roman" panose="02020603050405020304" pitchFamily="18" charset="0"/>
              </a:rPr>
              <a:t>Binary Search  Tree Property</a:t>
            </a:r>
            <a:r>
              <a:rPr lang="en-US" altLang="en-US">
                <a:latin typeface="Cambria" panose="02040503050406030204" pitchFamily="18" charset="0"/>
                <a:cs typeface="Times New Roman" panose="02020603050405020304" pitchFamily="18" charset="0"/>
              </a:rPr>
              <a:t>:</a:t>
            </a:r>
            <a:r>
              <a:rPr lang="es-ES_tradnl" altLang="en-US">
                <a:latin typeface="Cambria" panose="02040503050406030204" pitchFamily="18" charset="0"/>
                <a:cs typeface="Times New Roman" panose="02020603050405020304" pitchFamily="18" charset="0"/>
              </a:rPr>
              <a:t> </a:t>
            </a:r>
          </a:p>
          <a:p>
            <a:pPr eaLnBrk="1" hangingPunct="1">
              <a:buFontTx/>
              <a:buNone/>
            </a:pPr>
            <a:r>
              <a:rPr lang="en-US" altLang="en-US">
                <a:latin typeface="Cambria" panose="02040503050406030204" pitchFamily="18" charset="0"/>
                <a:cs typeface="Times New Roman" panose="02020603050405020304" pitchFamily="18" charset="0"/>
              </a:rPr>
              <a:t>	The value stored at </a:t>
            </a:r>
          </a:p>
          <a:p>
            <a:pPr eaLnBrk="1" hangingPunct="1">
              <a:buFontTx/>
              <a:buNone/>
            </a:pPr>
            <a:r>
              <a:rPr lang="en-US" altLang="en-US">
                <a:latin typeface="Cambria" panose="02040503050406030204" pitchFamily="18" charset="0"/>
                <a:cs typeface="Times New Roman" panose="02020603050405020304" pitchFamily="18" charset="0"/>
              </a:rPr>
              <a:t>	a node is </a:t>
            </a:r>
            <a:r>
              <a:rPr lang="en-US" altLang="en-US" i="1">
                <a:latin typeface="Cambria" panose="02040503050406030204" pitchFamily="18" charset="0"/>
                <a:cs typeface="Times New Roman" panose="02020603050405020304" pitchFamily="18" charset="0"/>
              </a:rPr>
              <a:t>greater</a:t>
            </a:r>
            <a:r>
              <a:rPr lang="en-US" altLang="en-US">
                <a:latin typeface="Cambria" panose="02040503050406030204" pitchFamily="18" charset="0"/>
                <a:cs typeface="Times New Roman" panose="02020603050405020304" pitchFamily="18" charset="0"/>
              </a:rPr>
              <a:t> than </a:t>
            </a:r>
          </a:p>
          <a:p>
            <a:pPr eaLnBrk="1" hangingPunct="1">
              <a:buFontTx/>
              <a:buNone/>
            </a:pPr>
            <a:r>
              <a:rPr lang="en-US" altLang="en-US">
                <a:latin typeface="Cambria" panose="02040503050406030204" pitchFamily="18" charset="0"/>
                <a:cs typeface="Times New Roman" panose="02020603050405020304" pitchFamily="18" charset="0"/>
              </a:rPr>
              <a:t>	the value stored at its </a:t>
            </a:r>
          </a:p>
          <a:p>
            <a:pPr eaLnBrk="1" hangingPunct="1">
              <a:buFontTx/>
              <a:buNone/>
            </a:pPr>
            <a:r>
              <a:rPr lang="en-US" altLang="en-US">
                <a:latin typeface="Cambria" panose="02040503050406030204" pitchFamily="18" charset="0"/>
                <a:cs typeface="Times New Roman" panose="02020603050405020304" pitchFamily="18" charset="0"/>
              </a:rPr>
              <a:t>	left child and </a:t>
            </a:r>
            <a:r>
              <a:rPr lang="en-US" altLang="en-US" i="1">
                <a:latin typeface="Cambria" panose="02040503050406030204" pitchFamily="18" charset="0"/>
                <a:cs typeface="Times New Roman" panose="02020603050405020304" pitchFamily="18" charset="0"/>
              </a:rPr>
              <a:t>less</a:t>
            </a:r>
            <a:r>
              <a:rPr lang="en-US" altLang="en-US">
                <a:latin typeface="Cambria" panose="02040503050406030204" pitchFamily="18" charset="0"/>
                <a:cs typeface="Times New Roman" panose="02020603050405020304" pitchFamily="18" charset="0"/>
              </a:rPr>
              <a:t> than </a:t>
            </a:r>
          </a:p>
          <a:p>
            <a:pPr eaLnBrk="1" hangingPunct="1">
              <a:buFontTx/>
              <a:buNone/>
            </a:pPr>
            <a:r>
              <a:rPr lang="en-US" altLang="en-US">
                <a:latin typeface="Cambria" panose="02040503050406030204" pitchFamily="18" charset="0"/>
                <a:cs typeface="Times New Roman" panose="02020603050405020304" pitchFamily="18" charset="0"/>
              </a:rPr>
              <a:t>	the value stored at its </a:t>
            </a:r>
          </a:p>
          <a:p>
            <a:pPr eaLnBrk="1" hangingPunct="1">
              <a:buFontTx/>
              <a:buNone/>
            </a:pPr>
            <a:r>
              <a:rPr lang="en-US" altLang="en-US">
                <a:latin typeface="Cambria" panose="02040503050406030204" pitchFamily="18" charset="0"/>
                <a:cs typeface="Times New Roman" panose="02020603050405020304" pitchFamily="18" charset="0"/>
              </a:rPr>
              <a:t>	right child</a:t>
            </a:r>
            <a:endParaRPr lang="en-US" altLang="en-US">
              <a:latin typeface="Cambria" panose="02040503050406030204" pitchFamily="18" charset="0"/>
              <a:cs typeface="Courier New" panose="02070309020205020404" pitchFamily="49" charset="0"/>
            </a:endParaRPr>
          </a:p>
        </p:txBody>
      </p:sp>
      <p:pic>
        <p:nvPicPr>
          <p:cNvPr id="15364" name="Picture 2" descr="P456">
            <a:extLst>
              <a:ext uri="{FF2B5EF4-FFF2-40B4-BE49-F238E27FC236}">
                <a16:creationId xmlns:a16="http://schemas.microsoft.com/office/drawing/2014/main" id="{FE4FB956-6481-44F4-8A2F-EB6B4C1D452C}"/>
              </a:ext>
            </a:extLst>
          </p:cNvPr>
          <p:cNvPicPr>
            <a:picLocks noChangeAspect="1" noChangeArrowheads="1"/>
          </p:cNvPicPr>
          <p:nvPr/>
        </p:nvPicPr>
        <p:blipFill>
          <a:blip r:embed="rId3" cstate="print">
            <a:lum bright="-18000"/>
            <a:extLst>
              <a:ext uri="{28A0092B-C50C-407E-A947-70E740481C1C}">
                <a14:useLocalDpi xmlns:a14="http://schemas.microsoft.com/office/drawing/2010/main" val="0"/>
              </a:ext>
            </a:extLst>
          </a:blip>
          <a:srcRect/>
          <a:stretch>
            <a:fillRect/>
          </a:stretch>
        </p:blipFill>
        <p:spPr bwMode="auto">
          <a:xfrm>
            <a:off x="6650038" y="1752600"/>
            <a:ext cx="3789362" cy="47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a:extLst>
              <a:ext uri="{FF2B5EF4-FFF2-40B4-BE49-F238E27FC236}">
                <a16:creationId xmlns:a16="http://schemas.microsoft.com/office/drawing/2014/main" id="{A9EE88B5-2E7E-47C4-8DD2-21300E49E517}"/>
              </a:ext>
            </a:extLst>
          </p:cNvPr>
          <p:cNvSpPr/>
          <p:nvPr/>
        </p:nvSpPr>
        <p:spPr>
          <a:xfrm>
            <a:off x="6705600" y="5638800"/>
            <a:ext cx="1600200" cy="990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a:extLst>
              <a:ext uri="{FF2B5EF4-FFF2-40B4-BE49-F238E27FC236}">
                <a16:creationId xmlns:a16="http://schemas.microsoft.com/office/drawing/2014/main" id="{43ACB267-9F59-4DCD-90DF-A6FC371EB00C}"/>
              </a:ext>
            </a:extLst>
          </p:cNvPr>
          <p:cNvSpPr/>
          <p:nvPr/>
        </p:nvSpPr>
        <p:spPr>
          <a:xfrm>
            <a:off x="8534400" y="5616576"/>
            <a:ext cx="1828800" cy="1089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Date Placeholder 2">
            <a:extLst>
              <a:ext uri="{FF2B5EF4-FFF2-40B4-BE49-F238E27FC236}">
                <a16:creationId xmlns:a16="http://schemas.microsoft.com/office/drawing/2014/main" id="{A43A715A-B29E-4E6A-877E-CDF0C98AA592}"/>
              </a:ext>
            </a:extLst>
          </p:cNvPr>
          <p:cNvSpPr>
            <a:spLocks noGrp="1"/>
          </p:cNvSpPr>
          <p:nvPr>
            <p:ph type="dt" sz="half" idx="10"/>
          </p:nvPr>
        </p:nvSpPr>
        <p:spPr/>
        <p:txBody>
          <a:bodyPr/>
          <a:lstStyle/>
          <a:p>
            <a:fld id="{DEA085B5-1F24-477E-8E32-4327E4EADB86}" type="datetime1">
              <a:rPr lang="en-US" smtClean="0"/>
              <a:t>7/3/2021</a:t>
            </a:fld>
            <a:endParaRPr lang="en-US"/>
          </a:p>
        </p:txBody>
      </p:sp>
      <p:sp>
        <p:nvSpPr>
          <p:cNvPr id="4" name="Footer Placeholder 3">
            <a:extLst>
              <a:ext uri="{FF2B5EF4-FFF2-40B4-BE49-F238E27FC236}">
                <a16:creationId xmlns:a16="http://schemas.microsoft.com/office/drawing/2014/main" id="{926063B5-5BF3-4B44-A1B2-F8DD662E98E6}"/>
              </a:ext>
            </a:extLst>
          </p:cNvPr>
          <p:cNvSpPr>
            <a:spLocks noGrp="1"/>
          </p:cNvSpPr>
          <p:nvPr>
            <p:ph type="ftr" sz="quarter" idx="11"/>
          </p:nvPr>
        </p:nvSpPr>
        <p:spPr/>
        <p:txBody>
          <a:bodyPr/>
          <a:lstStyle/>
          <a:p>
            <a:r>
              <a:rPr lang="en-US"/>
              <a:t>JSPM's RSCOE</a:t>
            </a:r>
          </a:p>
        </p:txBody>
      </p:sp>
      <p:sp>
        <p:nvSpPr>
          <p:cNvPr id="5" name="Slide Number Placeholder 4">
            <a:extLst>
              <a:ext uri="{FF2B5EF4-FFF2-40B4-BE49-F238E27FC236}">
                <a16:creationId xmlns:a16="http://schemas.microsoft.com/office/drawing/2014/main" id="{3AD2B4D6-730E-4277-8CC9-3A7238046A0E}"/>
              </a:ext>
            </a:extLst>
          </p:cNvPr>
          <p:cNvSpPr>
            <a:spLocks noGrp="1"/>
          </p:cNvSpPr>
          <p:nvPr>
            <p:ph type="sldNum" sz="quarter" idx="12"/>
          </p:nvPr>
        </p:nvSpPr>
        <p:spPr/>
        <p:txBody>
          <a:bodyPr/>
          <a:lstStyle/>
          <a:p>
            <a:fld id="{C81090FB-F2BB-45D9-B248-6F7E02E6CFB7}"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P456">
            <a:extLst>
              <a:ext uri="{FF2B5EF4-FFF2-40B4-BE49-F238E27FC236}">
                <a16:creationId xmlns:a16="http://schemas.microsoft.com/office/drawing/2014/main" id="{0B34531E-1DAB-466C-8F8C-3D04B78B864C}"/>
              </a:ext>
            </a:extLst>
          </p:cNvPr>
          <p:cNvPicPr>
            <a:picLocks noChangeAspect="1" noChangeArrowheads="1"/>
          </p:cNvPicPr>
          <p:nvPr/>
        </p:nvPicPr>
        <p:blipFill>
          <a:blip r:embed="rId3" cstate="print">
            <a:lum bright="-18000"/>
            <a:extLst>
              <a:ext uri="{28A0092B-C50C-407E-A947-70E740481C1C}">
                <a14:useLocalDpi xmlns:a14="http://schemas.microsoft.com/office/drawing/2010/main" val="0"/>
              </a:ext>
            </a:extLst>
          </a:blip>
          <a:srcRect/>
          <a:stretch>
            <a:fillRect/>
          </a:stretch>
        </p:blipFill>
        <p:spPr bwMode="auto">
          <a:xfrm>
            <a:off x="6238875" y="1606550"/>
            <a:ext cx="3709988" cy="469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3">
            <a:extLst>
              <a:ext uri="{FF2B5EF4-FFF2-40B4-BE49-F238E27FC236}">
                <a16:creationId xmlns:a16="http://schemas.microsoft.com/office/drawing/2014/main" id="{14FA25F9-C06E-416F-89CE-D58D984E116E}"/>
              </a:ext>
            </a:extLst>
          </p:cNvPr>
          <p:cNvSpPr>
            <a:spLocks noChangeArrowheads="1"/>
          </p:cNvSpPr>
          <p:nvPr/>
        </p:nvSpPr>
        <p:spPr bwMode="auto">
          <a:xfrm>
            <a:off x="2057400" y="1752601"/>
            <a:ext cx="38862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SzPct val="100000"/>
              <a:buFont typeface="Wingdings" panose="05000000000000000000" pitchFamily="2" charset="2"/>
              <a:buChar char="§"/>
            </a:pPr>
            <a:r>
              <a:rPr lang="en-US" altLang="en-US" sz="2800">
                <a:latin typeface="Cambria" panose="02040503050406030204" pitchFamily="18" charset="0"/>
              </a:rPr>
              <a:t>In a BST, the value stored at the root of a subtree  is </a:t>
            </a:r>
            <a:r>
              <a:rPr lang="en-US" altLang="en-US" sz="2800" i="1">
                <a:latin typeface="Cambria" panose="02040503050406030204" pitchFamily="18" charset="0"/>
              </a:rPr>
              <a:t>greater </a:t>
            </a:r>
            <a:r>
              <a:rPr lang="en-US" altLang="en-US" sz="2800">
                <a:latin typeface="Cambria" panose="02040503050406030204" pitchFamily="18" charset="0"/>
              </a:rPr>
              <a:t>than any value in its left subtree and </a:t>
            </a:r>
            <a:r>
              <a:rPr lang="en-US" altLang="en-US" sz="2800" i="1">
                <a:latin typeface="Cambria" panose="02040503050406030204" pitchFamily="18" charset="0"/>
              </a:rPr>
              <a:t>less</a:t>
            </a:r>
            <a:r>
              <a:rPr lang="en-US" altLang="en-US" sz="2800">
                <a:latin typeface="Cambria" panose="02040503050406030204" pitchFamily="18" charset="0"/>
              </a:rPr>
              <a:t>  than any value in its right subtree! </a:t>
            </a:r>
          </a:p>
        </p:txBody>
      </p:sp>
      <p:sp>
        <p:nvSpPr>
          <p:cNvPr id="16388" name="Rectangle 2">
            <a:extLst>
              <a:ext uri="{FF2B5EF4-FFF2-40B4-BE49-F238E27FC236}">
                <a16:creationId xmlns:a16="http://schemas.microsoft.com/office/drawing/2014/main" id="{9C31987D-8848-4F92-B47F-F5D8C1E3DE33}"/>
              </a:ext>
            </a:extLst>
          </p:cNvPr>
          <p:cNvSpPr txBox="1">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b="1">
                <a:solidFill>
                  <a:srgbClr val="FF0000"/>
                </a:solidFill>
                <a:latin typeface="Cambria" panose="02040503050406030204" pitchFamily="18" charset="0"/>
                <a:ea typeface="MS Mincho" panose="02020609040205080304" pitchFamily="49" charset="-128"/>
              </a:rPr>
              <a:t>Binary Search Trees</a:t>
            </a:r>
            <a:r>
              <a:rPr lang="en-US" altLang="en-US" sz="4400" b="1">
                <a:solidFill>
                  <a:srgbClr val="FF0000"/>
                </a:solidFill>
                <a:latin typeface="Cambria" panose="02040503050406030204" pitchFamily="18" charset="0"/>
              </a:rPr>
              <a:t> </a:t>
            </a:r>
            <a:endParaRPr lang="en-US" altLang="en-US" sz="4400" b="1">
              <a:solidFill>
                <a:srgbClr val="FF0000"/>
              </a:solidFill>
              <a:latin typeface="Calibri" panose="020F0502020204030204" pitchFamily="34" charset="0"/>
            </a:endParaRPr>
          </a:p>
        </p:txBody>
      </p:sp>
      <p:sp>
        <p:nvSpPr>
          <p:cNvPr id="2" name="Date Placeholder 1">
            <a:extLst>
              <a:ext uri="{FF2B5EF4-FFF2-40B4-BE49-F238E27FC236}">
                <a16:creationId xmlns:a16="http://schemas.microsoft.com/office/drawing/2014/main" id="{AD08C62A-0744-49BD-8185-D9A3F8D5D70A}"/>
              </a:ext>
            </a:extLst>
          </p:cNvPr>
          <p:cNvSpPr>
            <a:spLocks noGrp="1"/>
          </p:cNvSpPr>
          <p:nvPr>
            <p:ph type="dt" sz="half" idx="10"/>
          </p:nvPr>
        </p:nvSpPr>
        <p:spPr/>
        <p:txBody>
          <a:bodyPr/>
          <a:lstStyle/>
          <a:p>
            <a:fld id="{E9B33CCE-960F-419C-95D5-D49B11A2CE6A}" type="datetime1">
              <a:rPr lang="en-US" smtClean="0"/>
              <a:t>7/3/2021</a:t>
            </a:fld>
            <a:endParaRPr lang="en-US"/>
          </a:p>
        </p:txBody>
      </p:sp>
      <p:sp>
        <p:nvSpPr>
          <p:cNvPr id="3" name="Footer Placeholder 2">
            <a:extLst>
              <a:ext uri="{FF2B5EF4-FFF2-40B4-BE49-F238E27FC236}">
                <a16:creationId xmlns:a16="http://schemas.microsoft.com/office/drawing/2014/main" id="{99244432-95E8-4437-8E3D-847615CA0245}"/>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C5062223-B148-4C7F-B0A0-96458BD9D0E2}"/>
              </a:ext>
            </a:extLst>
          </p:cNvPr>
          <p:cNvSpPr>
            <a:spLocks noGrp="1"/>
          </p:cNvSpPr>
          <p:nvPr>
            <p:ph type="sldNum" sz="quarter" idx="12"/>
          </p:nvPr>
        </p:nvSpPr>
        <p:spPr/>
        <p:txBody>
          <a:bodyPr/>
          <a:lstStyle/>
          <a:p>
            <a:fld id="{C81090FB-F2BB-45D9-B248-6F7E02E6CFB7}"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P456">
            <a:extLst>
              <a:ext uri="{FF2B5EF4-FFF2-40B4-BE49-F238E27FC236}">
                <a16:creationId xmlns:a16="http://schemas.microsoft.com/office/drawing/2014/main" id="{DB926D4C-AEA5-4EFE-9B91-497D681979FA}"/>
              </a:ext>
            </a:extLst>
          </p:cNvPr>
          <p:cNvPicPr>
            <a:picLocks noChangeAspect="1" noChangeArrowheads="1"/>
          </p:cNvPicPr>
          <p:nvPr/>
        </p:nvPicPr>
        <p:blipFill>
          <a:blip r:embed="rId3" cstate="print">
            <a:lum bright="-18000"/>
            <a:extLst>
              <a:ext uri="{28A0092B-C50C-407E-A947-70E740481C1C}">
                <a14:useLocalDpi xmlns:a14="http://schemas.microsoft.com/office/drawing/2010/main" val="0"/>
              </a:ext>
            </a:extLst>
          </a:blip>
          <a:srcRect/>
          <a:stretch>
            <a:fillRect/>
          </a:stretch>
        </p:blipFill>
        <p:spPr bwMode="auto">
          <a:xfrm>
            <a:off x="6270626" y="1600200"/>
            <a:ext cx="3711575" cy="469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3">
            <a:extLst>
              <a:ext uri="{FF2B5EF4-FFF2-40B4-BE49-F238E27FC236}">
                <a16:creationId xmlns:a16="http://schemas.microsoft.com/office/drawing/2014/main" id="{7F6EC17C-BD47-4C70-8EEE-EDC494AAA15A}"/>
              </a:ext>
            </a:extLst>
          </p:cNvPr>
          <p:cNvSpPr>
            <a:spLocks noChangeArrowheads="1"/>
          </p:cNvSpPr>
          <p:nvPr/>
        </p:nvSpPr>
        <p:spPr bwMode="auto">
          <a:xfrm>
            <a:off x="1905000" y="1820864"/>
            <a:ext cx="434340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rgbClr val="FF0000"/>
              </a:buClr>
              <a:buSzPct val="150000"/>
            </a:pPr>
            <a:r>
              <a:rPr lang="en-US" altLang="en-US" sz="2800">
                <a:latin typeface="Cambria" panose="02040503050406030204" pitchFamily="18" charset="0"/>
              </a:rPr>
              <a:t>Where is the smallest element?</a:t>
            </a:r>
          </a:p>
          <a:p>
            <a:pPr>
              <a:spcBef>
                <a:spcPct val="20000"/>
              </a:spcBef>
              <a:buClr>
                <a:srgbClr val="FF0000"/>
              </a:buClr>
              <a:buSzPct val="150000"/>
            </a:pPr>
            <a:r>
              <a:rPr lang="en-US" altLang="en-US" sz="2800">
                <a:latin typeface="Cambria" panose="02040503050406030204" pitchFamily="18" charset="0"/>
              </a:rPr>
              <a:t>Ans: leftmost element</a:t>
            </a:r>
          </a:p>
          <a:p>
            <a:pPr>
              <a:spcBef>
                <a:spcPct val="20000"/>
              </a:spcBef>
              <a:buClr>
                <a:srgbClr val="FF0000"/>
              </a:buClr>
              <a:buSzPct val="150000"/>
            </a:pPr>
            <a:endParaRPr lang="en-US" altLang="en-US" sz="2800">
              <a:latin typeface="Cambria" panose="02040503050406030204" pitchFamily="18" charset="0"/>
            </a:endParaRPr>
          </a:p>
          <a:p>
            <a:pPr>
              <a:spcBef>
                <a:spcPct val="20000"/>
              </a:spcBef>
              <a:buClr>
                <a:srgbClr val="FF0000"/>
              </a:buClr>
              <a:buSzPct val="150000"/>
            </a:pPr>
            <a:r>
              <a:rPr lang="en-US" altLang="en-US" sz="2800">
                <a:latin typeface="Cambria" panose="02040503050406030204" pitchFamily="18" charset="0"/>
              </a:rPr>
              <a:t>Where is the largest element?</a:t>
            </a:r>
          </a:p>
          <a:p>
            <a:pPr>
              <a:spcBef>
                <a:spcPct val="20000"/>
              </a:spcBef>
              <a:buClr>
                <a:srgbClr val="FF0000"/>
              </a:buClr>
              <a:buSzPct val="150000"/>
            </a:pPr>
            <a:r>
              <a:rPr lang="en-US" altLang="en-US" sz="2800">
                <a:latin typeface="Cambria" panose="02040503050406030204" pitchFamily="18" charset="0"/>
              </a:rPr>
              <a:t>Ans: rightmost element</a:t>
            </a:r>
          </a:p>
          <a:p>
            <a:pPr>
              <a:spcBef>
                <a:spcPct val="20000"/>
              </a:spcBef>
              <a:buClr>
                <a:srgbClr val="FF0000"/>
              </a:buClr>
              <a:buSzPct val="150000"/>
            </a:pPr>
            <a:endParaRPr lang="en-US" altLang="en-US" sz="2800">
              <a:latin typeface="Cambria" panose="02040503050406030204" pitchFamily="18" charset="0"/>
            </a:endParaRPr>
          </a:p>
        </p:txBody>
      </p:sp>
      <p:sp>
        <p:nvSpPr>
          <p:cNvPr id="17412" name="Rectangle 2">
            <a:extLst>
              <a:ext uri="{FF2B5EF4-FFF2-40B4-BE49-F238E27FC236}">
                <a16:creationId xmlns:a16="http://schemas.microsoft.com/office/drawing/2014/main" id="{AA88FA87-93BF-4D40-82F9-DD6E4046509B}"/>
              </a:ext>
            </a:extLst>
          </p:cNvPr>
          <p:cNvSpPr txBox="1">
            <a:spLocks noChangeArrowheads="1"/>
          </p:cNvSpPr>
          <p:nvPr/>
        </p:nvSpPr>
        <p:spPr bwMode="auto">
          <a:xfrm>
            <a:off x="2209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b="1">
                <a:solidFill>
                  <a:srgbClr val="FF0000"/>
                </a:solidFill>
                <a:latin typeface="Cambria" panose="02040503050406030204" pitchFamily="18" charset="0"/>
                <a:ea typeface="MS Mincho" panose="02020609040205080304" pitchFamily="49" charset="-128"/>
              </a:rPr>
              <a:t>Binary Search Trees</a:t>
            </a:r>
            <a:r>
              <a:rPr lang="en-US" altLang="en-US" sz="4400" b="1">
                <a:solidFill>
                  <a:srgbClr val="FF0000"/>
                </a:solidFill>
                <a:latin typeface="Cambria" panose="02040503050406030204" pitchFamily="18" charset="0"/>
              </a:rPr>
              <a:t> </a:t>
            </a:r>
            <a:endParaRPr lang="en-US" altLang="en-US" sz="4400" b="1">
              <a:solidFill>
                <a:srgbClr val="FF0000"/>
              </a:solidFill>
              <a:latin typeface="Calibri" panose="020F0502020204030204" pitchFamily="34" charset="0"/>
            </a:endParaRPr>
          </a:p>
        </p:txBody>
      </p:sp>
      <p:sp>
        <p:nvSpPr>
          <p:cNvPr id="2" name="Date Placeholder 1">
            <a:extLst>
              <a:ext uri="{FF2B5EF4-FFF2-40B4-BE49-F238E27FC236}">
                <a16:creationId xmlns:a16="http://schemas.microsoft.com/office/drawing/2014/main" id="{588591F1-8F2F-4633-AD7A-3E8AF4EFA960}"/>
              </a:ext>
            </a:extLst>
          </p:cNvPr>
          <p:cNvSpPr>
            <a:spLocks noGrp="1"/>
          </p:cNvSpPr>
          <p:nvPr>
            <p:ph type="dt" sz="half" idx="10"/>
          </p:nvPr>
        </p:nvSpPr>
        <p:spPr/>
        <p:txBody>
          <a:bodyPr/>
          <a:lstStyle/>
          <a:p>
            <a:fld id="{5D0F9C4C-DD26-46A0-87C1-291EDAE011D8}" type="datetime1">
              <a:rPr lang="en-US" smtClean="0"/>
              <a:t>7/3/2021</a:t>
            </a:fld>
            <a:endParaRPr lang="en-US"/>
          </a:p>
        </p:txBody>
      </p:sp>
      <p:sp>
        <p:nvSpPr>
          <p:cNvPr id="3" name="Footer Placeholder 2">
            <a:extLst>
              <a:ext uri="{FF2B5EF4-FFF2-40B4-BE49-F238E27FC236}">
                <a16:creationId xmlns:a16="http://schemas.microsoft.com/office/drawing/2014/main" id="{F6047BB1-4E99-4535-B550-5D6907C93E09}"/>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F4128FD8-F6D6-4E42-9DA6-3DF39F66D2ED}"/>
              </a:ext>
            </a:extLst>
          </p:cNvPr>
          <p:cNvSpPr>
            <a:spLocks noGrp="1"/>
          </p:cNvSpPr>
          <p:nvPr>
            <p:ph type="sldNum" sz="quarter" idx="12"/>
          </p:nvPr>
        </p:nvSpPr>
        <p:spPr/>
        <p:txBody>
          <a:bodyPr/>
          <a:lstStyle/>
          <a:p>
            <a:fld id="{C81090FB-F2BB-45D9-B248-6F7E02E6CFB7}" type="slidenum">
              <a:rPr lang="en-US" smtClean="0"/>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checkerboard(across)">
                                      <p:cBhvr>
                                        <p:cTn id="7" dur="500"/>
                                        <p:tgtEl>
                                          <p:spTgt spid="133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3315">
                                            <p:txEl>
                                              <p:pRg st="4" end="4"/>
                                            </p:txEl>
                                          </p:spTgt>
                                        </p:tgtEl>
                                        <p:attrNameLst>
                                          <p:attrName>style.visibility</p:attrName>
                                        </p:attrNameLst>
                                      </p:cBhvr>
                                      <p:to>
                                        <p:strVal val="visible"/>
                                      </p:to>
                                    </p:set>
                                    <p:animEffect transition="in" filter="checkerboard(across)">
                                      <p:cBhvr>
                                        <p:cTn id="12" dur="500"/>
                                        <p:tgtEl>
                                          <p:spTgt spid="13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10E07A9-A477-4F8F-9D9E-A752147DB8D2}"/>
              </a:ext>
            </a:extLst>
          </p:cNvPr>
          <p:cNvSpPr>
            <a:spLocks noGrp="1" noChangeArrowheads="1"/>
          </p:cNvSpPr>
          <p:nvPr>
            <p:ph type="title"/>
          </p:nvPr>
        </p:nvSpPr>
        <p:spPr>
          <a:xfrm>
            <a:off x="1981200" y="304800"/>
            <a:ext cx="8229600" cy="1143000"/>
          </a:xfrm>
        </p:spPr>
        <p:txBody>
          <a:bodyPr>
            <a:normAutofit fontScale="90000"/>
          </a:bodyPr>
          <a:lstStyle/>
          <a:p>
            <a:pPr eaLnBrk="1" hangingPunct="1"/>
            <a:r>
              <a:rPr lang="en-US" altLang="en-US" sz="4000" b="1">
                <a:solidFill>
                  <a:srgbClr val="FF0000"/>
                </a:solidFill>
                <a:latin typeface="Cambria" panose="02040503050406030204" pitchFamily="18" charset="0"/>
                <a:ea typeface="MS Mincho" panose="02020609040205080304" pitchFamily="49" charset="-128"/>
              </a:rPr>
              <a:t>How to search a binary search tree?</a:t>
            </a:r>
            <a:r>
              <a:rPr lang="en-US" altLang="en-US" sz="4000" b="1">
                <a:solidFill>
                  <a:srgbClr val="FF0000"/>
                </a:solidFill>
                <a:latin typeface="Cambria" panose="02040503050406030204" pitchFamily="18" charset="0"/>
              </a:rPr>
              <a:t> </a:t>
            </a:r>
          </a:p>
        </p:txBody>
      </p:sp>
      <p:pic>
        <p:nvPicPr>
          <p:cNvPr id="18435" name="Picture 4" descr="P456">
            <a:extLst>
              <a:ext uri="{FF2B5EF4-FFF2-40B4-BE49-F238E27FC236}">
                <a16:creationId xmlns:a16="http://schemas.microsoft.com/office/drawing/2014/main" id="{07382781-E607-40C4-A814-B94284BC2B9A}"/>
              </a:ext>
            </a:extLst>
          </p:cNvPr>
          <p:cNvPicPr>
            <a:picLocks noGrp="1" noChangeAspect="1" noChangeArrowheads="1"/>
          </p:cNvPicPr>
          <p:nvPr>
            <p:ph idx="1"/>
          </p:nvPr>
        </p:nvPicPr>
        <p:blipFill>
          <a:blip r:embed="rId3" cstate="print">
            <a:lum bright="-18000"/>
            <a:extLst>
              <a:ext uri="{28A0092B-C50C-407E-A947-70E740481C1C}">
                <a14:useLocalDpi xmlns:a14="http://schemas.microsoft.com/office/drawing/2010/main" val="0"/>
              </a:ext>
            </a:extLst>
          </a:blip>
          <a:srcRect/>
          <a:stretch>
            <a:fillRect/>
          </a:stretch>
        </p:blipFill>
        <p:spPr>
          <a:xfrm>
            <a:off x="2209800" y="1752600"/>
            <a:ext cx="3551238" cy="4495800"/>
          </a:xfrm>
          <a:noFill/>
        </p:spPr>
      </p:pic>
      <p:sp>
        <p:nvSpPr>
          <p:cNvPr id="18436" name="Rectangle 3">
            <a:extLst>
              <a:ext uri="{FF2B5EF4-FFF2-40B4-BE49-F238E27FC236}">
                <a16:creationId xmlns:a16="http://schemas.microsoft.com/office/drawing/2014/main" id="{8E6FA898-A414-415A-A0FB-C971C04DB419}"/>
              </a:ext>
            </a:extLst>
          </p:cNvPr>
          <p:cNvSpPr txBox="1">
            <a:spLocks noChangeArrowheads="1"/>
          </p:cNvSpPr>
          <p:nvPr/>
        </p:nvSpPr>
        <p:spPr bwMode="auto">
          <a:xfrm>
            <a:off x="6096000" y="1676400"/>
            <a:ext cx="4343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 typeface="Calibri" panose="020F0502020204030204" pitchFamily="34" charset="0"/>
              <a:buAutoNum type="arabicPeriod"/>
            </a:pPr>
            <a:r>
              <a:rPr lang="en-US" altLang="en-US" sz="2800">
                <a:latin typeface="Cambria" panose="02040503050406030204" pitchFamily="18" charset="0"/>
                <a:cs typeface="Times New Roman" panose="02020603050405020304" pitchFamily="18" charset="0"/>
              </a:rPr>
              <a:t>Start at the root</a:t>
            </a:r>
          </a:p>
          <a:p>
            <a:pPr eaLnBrk="1" hangingPunct="1">
              <a:spcBef>
                <a:spcPct val="20000"/>
              </a:spcBef>
              <a:buFont typeface="Calibri" panose="020F0502020204030204" pitchFamily="34" charset="0"/>
              <a:buAutoNum type="arabicPeriod"/>
            </a:pPr>
            <a:r>
              <a:rPr lang="en-US" altLang="en-US" sz="2800">
                <a:latin typeface="Cambria" panose="02040503050406030204" pitchFamily="18" charset="0"/>
                <a:cs typeface="Times New Roman" panose="02020603050405020304" pitchFamily="18" charset="0"/>
              </a:rPr>
              <a:t>Compare the value of the item you are searching for with the value stored at the root</a:t>
            </a:r>
          </a:p>
          <a:p>
            <a:pPr eaLnBrk="1" hangingPunct="1">
              <a:spcBef>
                <a:spcPct val="20000"/>
              </a:spcBef>
              <a:buFont typeface="Calibri" panose="020F0502020204030204" pitchFamily="34" charset="0"/>
              <a:buAutoNum type="arabicPeriod"/>
            </a:pPr>
            <a:r>
              <a:rPr lang="en-US" altLang="en-US" sz="2800">
                <a:latin typeface="Cambria" panose="02040503050406030204" pitchFamily="18" charset="0"/>
                <a:cs typeface="Times New Roman" panose="02020603050405020304" pitchFamily="18" charset="0"/>
              </a:rPr>
              <a:t>If the values are equal, then </a:t>
            </a:r>
            <a:r>
              <a:rPr lang="en-US" altLang="en-US" sz="2800" i="1">
                <a:latin typeface="Cambria" panose="02040503050406030204" pitchFamily="18" charset="0"/>
                <a:cs typeface="Times New Roman" panose="02020603050405020304" pitchFamily="18" charset="0"/>
              </a:rPr>
              <a:t>item found</a:t>
            </a:r>
            <a:r>
              <a:rPr lang="en-US" altLang="en-US" sz="2800">
                <a:latin typeface="Cambria" panose="02040503050406030204" pitchFamily="18" charset="0"/>
                <a:cs typeface="Times New Roman" panose="02020603050405020304" pitchFamily="18" charset="0"/>
              </a:rPr>
              <a:t>; otherwise, if it is a leaf node, then </a:t>
            </a:r>
            <a:r>
              <a:rPr lang="en-US" altLang="en-US" sz="2800" i="1">
                <a:latin typeface="Cambria" panose="02040503050406030204" pitchFamily="18" charset="0"/>
                <a:cs typeface="Times New Roman" panose="02020603050405020304" pitchFamily="18" charset="0"/>
              </a:rPr>
              <a:t>not found</a:t>
            </a:r>
            <a:r>
              <a:rPr lang="en-US" altLang="en-US" sz="2800">
                <a:latin typeface="Cambria" panose="02040503050406030204" pitchFamily="18" charset="0"/>
                <a:cs typeface="Times New Roman" panose="02020603050405020304" pitchFamily="18" charset="0"/>
              </a:rPr>
              <a:t> </a:t>
            </a:r>
            <a:endParaRPr lang="en-US" altLang="en-US" sz="2800">
              <a:latin typeface="Cambria" panose="02040503050406030204" pitchFamily="18" charset="0"/>
            </a:endParaRPr>
          </a:p>
        </p:txBody>
      </p:sp>
      <p:sp>
        <p:nvSpPr>
          <p:cNvPr id="2" name="Date Placeholder 1">
            <a:extLst>
              <a:ext uri="{FF2B5EF4-FFF2-40B4-BE49-F238E27FC236}">
                <a16:creationId xmlns:a16="http://schemas.microsoft.com/office/drawing/2014/main" id="{0C8C9CFE-0F41-4E84-A97F-00B2EC0C94FA}"/>
              </a:ext>
            </a:extLst>
          </p:cNvPr>
          <p:cNvSpPr>
            <a:spLocks noGrp="1"/>
          </p:cNvSpPr>
          <p:nvPr>
            <p:ph type="dt" sz="half" idx="10"/>
          </p:nvPr>
        </p:nvSpPr>
        <p:spPr/>
        <p:txBody>
          <a:bodyPr/>
          <a:lstStyle/>
          <a:p>
            <a:fld id="{F170F822-B87D-41C5-9886-A56599921379}" type="datetime1">
              <a:rPr lang="en-US" smtClean="0"/>
              <a:t>7/3/2021</a:t>
            </a:fld>
            <a:endParaRPr lang="en-US"/>
          </a:p>
        </p:txBody>
      </p:sp>
      <p:sp>
        <p:nvSpPr>
          <p:cNvPr id="3" name="Footer Placeholder 2">
            <a:extLst>
              <a:ext uri="{FF2B5EF4-FFF2-40B4-BE49-F238E27FC236}">
                <a16:creationId xmlns:a16="http://schemas.microsoft.com/office/drawing/2014/main" id="{CCB385FD-7D24-4358-84AC-303C0FA50BF2}"/>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EC06770E-9E75-4D14-A715-39752AC7A36A}"/>
              </a:ext>
            </a:extLst>
          </p:cNvPr>
          <p:cNvSpPr>
            <a:spLocks noGrp="1"/>
          </p:cNvSpPr>
          <p:nvPr>
            <p:ph type="sldNum" sz="quarter" idx="12"/>
          </p:nvPr>
        </p:nvSpPr>
        <p:spPr/>
        <p:txBody>
          <a:bodyPr/>
          <a:lstStyle/>
          <a:p>
            <a:fld id="{C81090FB-F2BB-45D9-B248-6F7E02E6CFB7}"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B8214B4-40D0-4012-9234-7A67C2CEB771}"/>
              </a:ext>
            </a:extLst>
          </p:cNvPr>
          <p:cNvSpPr>
            <a:spLocks noGrp="1" noChangeArrowheads="1"/>
          </p:cNvSpPr>
          <p:nvPr>
            <p:ph type="title"/>
          </p:nvPr>
        </p:nvSpPr>
        <p:spPr>
          <a:xfrm>
            <a:off x="1981200" y="304800"/>
            <a:ext cx="8229600" cy="1143000"/>
          </a:xfrm>
        </p:spPr>
        <p:txBody>
          <a:bodyPr>
            <a:normAutofit fontScale="90000"/>
          </a:bodyPr>
          <a:lstStyle/>
          <a:p>
            <a:pPr eaLnBrk="1" hangingPunct="1"/>
            <a:r>
              <a:rPr lang="en-US" altLang="en-US" sz="4000" b="1">
                <a:solidFill>
                  <a:srgbClr val="FF0000"/>
                </a:solidFill>
                <a:latin typeface="Cambria" panose="02040503050406030204" pitchFamily="18" charset="0"/>
                <a:ea typeface="MS Mincho" panose="02020609040205080304" pitchFamily="49" charset="-128"/>
              </a:rPr>
              <a:t>How to search a binary search tree?</a:t>
            </a:r>
            <a:r>
              <a:rPr lang="en-US" altLang="en-US" sz="4000" b="1">
                <a:solidFill>
                  <a:srgbClr val="FF0000"/>
                </a:solidFill>
                <a:latin typeface="Cambria" panose="02040503050406030204" pitchFamily="18" charset="0"/>
              </a:rPr>
              <a:t> </a:t>
            </a:r>
            <a:endParaRPr lang="en-US" altLang="en-US" sz="4000"/>
          </a:p>
        </p:txBody>
      </p:sp>
      <p:pic>
        <p:nvPicPr>
          <p:cNvPr id="19459" name="Picture 4" descr="P456">
            <a:extLst>
              <a:ext uri="{FF2B5EF4-FFF2-40B4-BE49-F238E27FC236}">
                <a16:creationId xmlns:a16="http://schemas.microsoft.com/office/drawing/2014/main" id="{2BBA8667-1F00-442F-8FD4-2A0B14761F21}"/>
              </a:ext>
            </a:extLst>
          </p:cNvPr>
          <p:cNvPicPr>
            <a:picLocks noGrp="1" noChangeAspect="1" noChangeArrowheads="1"/>
          </p:cNvPicPr>
          <p:nvPr>
            <p:ph idx="1"/>
          </p:nvPr>
        </p:nvPicPr>
        <p:blipFill>
          <a:blip r:embed="rId3" cstate="print">
            <a:lum bright="-18000"/>
            <a:extLst>
              <a:ext uri="{28A0092B-C50C-407E-A947-70E740481C1C}">
                <a14:useLocalDpi xmlns:a14="http://schemas.microsoft.com/office/drawing/2010/main" val="0"/>
              </a:ext>
            </a:extLst>
          </a:blip>
          <a:srcRect/>
          <a:stretch>
            <a:fillRect/>
          </a:stretch>
        </p:blipFill>
        <p:spPr>
          <a:xfrm>
            <a:off x="2209800" y="1752600"/>
            <a:ext cx="3551238" cy="4495800"/>
          </a:xfrm>
          <a:noFill/>
        </p:spPr>
      </p:pic>
      <p:sp>
        <p:nvSpPr>
          <p:cNvPr id="19460" name="Rectangle 3">
            <a:extLst>
              <a:ext uri="{FF2B5EF4-FFF2-40B4-BE49-F238E27FC236}">
                <a16:creationId xmlns:a16="http://schemas.microsoft.com/office/drawing/2014/main" id="{0004B263-4176-4915-A245-7318CCD7A631}"/>
              </a:ext>
            </a:extLst>
          </p:cNvPr>
          <p:cNvSpPr txBox="1">
            <a:spLocks noChangeArrowheads="1"/>
          </p:cNvSpPr>
          <p:nvPr/>
        </p:nvSpPr>
        <p:spPr bwMode="auto">
          <a:xfrm>
            <a:off x="6019800" y="1760538"/>
            <a:ext cx="4648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Font typeface="Calibri" panose="020F0502020204030204" pitchFamily="34" charset="0"/>
              <a:buAutoNum type="arabicPeriod" startAt="4"/>
            </a:pPr>
            <a:r>
              <a:rPr lang="en-US" altLang="en-US" sz="2800">
                <a:latin typeface="Cambria" panose="02040503050406030204" pitchFamily="18" charset="0"/>
                <a:cs typeface="Times New Roman" panose="02020603050405020304" pitchFamily="18" charset="0"/>
              </a:rPr>
              <a:t> If it is less than the value stored at the root, then search the left subtree</a:t>
            </a:r>
          </a:p>
          <a:p>
            <a:pPr eaLnBrk="1" hangingPunct="1">
              <a:lnSpc>
                <a:spcPct val="90000"/>
              </a:lnSpc>
              <a:spcBef>
                <a:spcPct val="20000"/>
              </a:spcBef>
              <a:buFont typeface="Calibri" panose="020F0502020204030204" pitchFamily="34" charset="0"/>
              <a:buAutoNum type="arabicPeriod" startAt="4"/>
            </a:pPr>
            <a:r>
              <a:rPr lang="en-US" altLang="en-US" sz="2800">
                <a:latin typeface="Cambria" panose="02040503050406030204" pitchFamily="18" charset="0"/>
                <a:cs typeface="Times New Roman" panose="02020603050405020304" pitchFamily="18" charset="0"/>
              </a:rPr>
              <a:t>If it is greater than the value stored at the root, then search the right subtree</a:t>
            </a:r>
          </a:p>
          <a:p>
            <a:pPr eaLnBrk="1" hangingPunct="1">
              <a:lnSpc>
                <a:spcPct val="90000"/>
              </a:lnSpc>
              <a:spcBef>
                <a:spcPct val="20000"/>
              </a:spcBef>
              <a:buFont typeface="Calibri" panose="020F0502020204030204" pitchFamily="34" charset="0"/>
              <a:buAutoNum type="arabicPeriod" startAt="4"/>
            </a:pPr>
            <a:r>
              <a:rPr lang="en-US" altLang="en-US" sz="2800">
                <a:latin typeface="Cambria" panose="02040503050406030204" pitchFamily="18" charset="0"/>
                <a:cs typeface="Times New Roman" panose="02020603050405020304" pitchFamily="18" charset="0"/>
              </a:rPr>
              <a:t>Repeat steps 2-6 for the root of the subtree chosen in the previous step 4 or 5</a:t>
            </a:r>
            <a:endParaRPr lang="en-US" altLang="en-US" sz="2800">
              <a:latin typeface="Cambria" panose="02040503050406030204" pitchFamily="18" charset="0"/>
              <a:cs typeface="Courier New" panose="02070309020205020404" pitchFamily="49" charset="0"/>
            </a:endParaRPr>
          </a:p>
          <a:p>
            <a:pPr eaLnBrk="1" hangingPunct="1">
              <a:lnSpc>
                <a:spcPct val="90000"/>
              </a:lnSpc>
              <a:spcBef>
                <a:spcPct val="20000"/>
              </a:spcBef>
              <a:buSzPct val="150000"/>
              <a:buFont typeface="Calibri" panose="020F0502020204030204" pitchFamily="34" charset="0"/>
              <a:buAutoNum type="arabicPeriod" startAt="4"/>
            </a:pPr>
            <a:endParaRPr lang="en-US" altLang="en-US" sz="2800">
              <a:latin typeface="Cambria" panose="02040503050406030204" pitchFamily="18" charset="0"/>
              <a:cs typeface="Courier New" panose="02070309020205020404" pitchFamily="49" charset="0"/>
            </a:endParaRPr>
          </a:p>
        </p:txBody>
      </p:sp>
      <p:sp>
        <p:nvSpPr>
          <p:cNvPr id="2" name="Date Placeholder 1">
            <a:extLst>
              <a:ext uri="{FF2B5EF4-FFF2-40B4-BE49-F238E27FC236}">
                <a16:creationId xmlns:a16="http://schemas.microsoft.com/office/drawing/2014/main" id="{75952BAB-AAFE-4F5F-950B-C8F39B59C47D}"/>
              </a:ext>
            </a:extLst>
          </p:cNvPr>
          <p:cNvSpPr>
            <a:spLocks noGrp="1"/>
          </p:cNvSpPr>
          <p:nvPr>
            <p:ph type="dt" sz="half" idx="10"/>
          </p:nvPr>
        </p:nvSpPr>
        <p:spPr/>
        <p:txBody>
          <a:bodyPr/>
          <a:lstStyle/>
          <a:p>
            <a:fld id="{D7478587-11D5-40BB-B21D-248B4DF19AE4}" type="datetime1">
              <a:rPr lang="en-US" smtClean="0"/>
              <a:t>7/3/2021</a:t>
            </a:fld>
            <a:endParaRPr lang="en-US"/>
          </a:p>
        </p:txBody>
      </p:sp>
      <p:sp>
        <p:nvSpPr>
          <p:cNvPr id="3" name="Footer Placeholder 2">
            <a:extLst>
              <a:ext uri="{FF2B5EF4-FFF2-40B4-BE49-F238E27FC236}">
                <a16:creationId xmlns:a16="http://schemas.microsoft.com/office/drawing/2014/main" id="{5A66CC0D-7B4F-4C3D-814D-2FE9FC624009}"/>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30F01645-8200-4D10-9678-FCABC4A7D4BC}"/>
              </a:ext>
            </a:extLst>
          </p:cNvPr>
          <p:cNvSpPr>
            <a:spLocks noGrp="1"/>
          </p:cNvSpPr>
          <p:nvPr>
            <p:ph type="sldNum" sz="quarter" idx="12"/>
          </p:nvPr>
        </p:nvSpPr>
        <p:spPr/>
        <p:txBody>
          <a:bodyPr/>
          <a:lstStyle/>
          <a:p>
            <a:fld id="{C81090FB-F2BB-45D9-B248-6F7E02E6CFB7}"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77045CE-0137-45A3-AA93-7F8CFC6A7A02}"/>
              </a:ext>
            </a:extLst>
          </p:cNvPr>
          <p:cNvSpPr>
            <a:spLocks noGrp="1" noChangeArrowheads="1"/>
          </p:cNvSpPr>
          <p:nvPr>
            <p:ph type="title"/>
          </p:nvPr>
        </p:nvSpPr>
        <p:spPr/>
        <p:txBody>
          <a:bodyPr>
            <a:normAutofit/>
          </a:bodyPr>
          <a:lstStyle/>
          <a:p>
            <a:pPr eaLnBrk="1" hangingPunct="1"/>
            <a:r>
              <a:rPr lang="en-US" altLang="en-US" sz="4000" b="1">
                <a:solidFill>
                  <a:srgbClr val="FF0000"/>
                </a:solidFill>
                <a:latin typeface="Cambria" panose="02040503050406030204" pitchFamily="18" charset="0"/>
                <a:ea typeface="MS Mincho" panose="02020609040205080304" pitchFamily="49" charset="-128"/>
              </a:rPr>
              <a:t>How to search a binary search tree?</a:t>
            </a:r>
            <a:r>
              <a:rPr lang="en-US" altLang="en-US" sz="4000" b="1">
                <a:solidFill>
                  <a:srgbClr val="FF0000"/>
                </a:solidFill>
                <a:latin typeface="Cambria" panose="02040503050406030204" pitchFamily="18" charset="0"/>
              </a:rPr>
              <a:t> </a:t>
            </a:r>
            <a:endParaRPr lang="en-US" altLang="en-US" sz="4000"/>
          </a:p>
        </p:txBody>
      </p:sp>
      <p:pic>
        <p:nvPicPr>
          <p:cNvPr id="20483" name="Picture 4" descr="P456">
            <a:extLst>
              <a:ext uri="{FF2B5EF4-FFF2-40B4-BE49-F238E27FC236}">
                <a16:creationId xmlns:a16="http://schemas.microsoft.com/office/drawing/2014/main" id="{1192F155-255D-4E09-996F-3C0C5658DE67}"/>
              </a:ext>
            </a:extLst>
          </p:cNvPr>
          <p:cNvPicPr>
            <a:picLocks noGrp="1" noChangeAspect="1" noChangeArrowheads="1"/>
          </p:cNvPicPr>
          <p:nvPr>
            <p:ph idx="1"/>
          </p:nvPr>
        </p:nvPicPr>
        <p:blipFill>
          <a:blip r:embed="rId3" cstate="print">
            <a:lum bright="-18000"/>
            <a:extLst>
              <a:ext uri="{28A0092B-C50C-407E-A947-70E740481C1C}">
                <a14:useLocalDpi xmlns:a14="http://schemas.microsoft.com/office/drawing/2010/main" val="0"/>
              </a:ext>
            </a:extLst>
          </a:blip>
          <a:srcRect/>
          <a:stretch>
            <a:fillRect/>
          </a:stretch>
        </p:blipFill>
        <p:spPr>
          <a:xfrm>
            <a:off x="2209800" y="1752600"/>
            <a:ext cx="3551238" cy="4495800"/>
          </a:xfrm>
          <a:noFill/>
        </p:spPr>
      </p:pic>
      <p:sp>
        <p:nvSpPr>
          <p:cNvPr id="20484" name="Rectangle 6">
            <a:extLst>
              <a:ext uri="{FF2B5EF4-FFF2-40B4-BE49-F238E27FC236}">
                <a16:creationId xmlns:a16="http://schemas.microsoft.com/office/drawing/2014/main" id="{697EC150-F5C2-487D-B0FB-84FE2D6CFD1F}"/>
              </a:ext>
            </a:extLst>
          </p:cNvPr>
          <p:cNvSpPr>
            <a:spLocks noChangeArrowheads="1"/>
          </p:cNvSpPr>
          <p:nvPr/>
        </p:nvSpPr>
        <p:spPr bwMode="auto">
          <a:xfrm>
            <a:off x="6011863" y="2667000"/>
            <a:ext cx="46148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spcBef>
                <a:spcPct val="20000"/>
              </a:spcBef>
              <a:buClr>
                <a:srgbClr val="FF0000"/>
              </a:buClr>
              <a:buSzPct val="150000"/>
              <a:buFontTx/>
              <a:buChar char=" "/>
            </a:pPr>
            <a:r>
              <a:rPr lang="en-US" altLang="en-US" sz="2800">
                <a:latin typeface="Cambria" panose="02040503050406030204" pitchFamily="18" charset="0"/>
              </a:rPr>
              <a:t>Is this better than searching </a:t>
            </a:r>
          </a:p>
          <a:p>
            <a:pPr>
              <a:lnSpc>
                <a:spcPct val="90000"/>
              </a:lnSpc>
              <a:spcBef>
                <a:spcPct val="20000"/>
              </a:spcBef>
              <a:buClr>
                <a:srgbClr val="FF0000"/>
              </a:buClr>
              <a:buSzPct val="150000"/>
              <a:buFontTx/>
              <a:buChar char=" "/>
            </a:pPr>
            <a:r>
              <a:rPr lang="en-US" altLang="en-US" sz="2800">
                <a:latin typeface="Cambria" panose="02040503050406030204" pitchFamily="18" charset="0"/>
              </a:rPr>
              <a:t>a linked list? </a:t>
            </a:r>
          </a:p>
        </p:txBody>
      </p:sp>
      <p:sp>
        <p:nvSpPr>
          <p:cNvPr id="11271" name="Text Box 7">
            <a:extLst>
              <a:ext uri="{FF2B5EF4-FFF2-40B4-BE49-F238E27FC236}">
                <a16:creationId xmlns:a16="http://schemas.microsoft.com/office/drawing/2014/main" id="{5E94BF36-6A34-47DF-B829-37C883C70310}"/>
              </a:ext>
            </a:extLst>
          </p:cNvPr>
          <p:cNvSpPr txBox="1">
            <a:spLocks noChangeArrowheads="1"/>
          </p:cNvSpPr>
          <p:nvPr/>
        </p:nvSpPr>
        <p:spPr bwMode="auto">
          <a:xfrm>
            <a:off x="6400801" y="3733800"/>
            <a:ext cx="3808413" cy="5842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b="1">
                <a:solidFill>
                  <a:srgbClr val="FF0000"/>
                </a:solidFill>
                <a:latin typeface="Cambria" panose="02040503050406030204" pitchFamily="18" charset="0"/>
              </a:rPr>
              <a:t>Yes !!  </a:t>
            </a:r>
            <a:r>
              <a:rPr lang="en-US" altLang="en-US" sz="3200" b="1">
                <a:solidFill>
                  <a:srgbClr val="FF0000"/>
                </a:solidFill>
                <a:latin typeface="Cambria" panose="02040503050406030204" pitchFamily="18" charset="0"/>
                <a:sym typeface="Wingdings" panose="05000000000000000000" pitchFamily="2" charset="2"/>
              </a:rPr>
              <a:t> </a:t>
            </a:r>
            <a:r>
              <a:rPr lang="en-US" altLang="en-US" sz="3200" b="1">
                <a:solidFill>
                  <a:srgbClr val="FF0000"/>
                </a:solidFill>
                <a:latin typeface="Cambria" panose="02040503050406030204" pitchFamily="18" charset="0"/>
              </a:rPr>
              <a:t> O(logN)</a:t>
            </a:r>
          </a:p>
        </p:txBody>
      </p:sp>
      <p:sp>
        <p:nvSpPr>
          <p:cNvPr id="2" name="Date Placeholder 1">
            <a:extLst>
              <a:ext uri="{FF2B5EF4-FFF2-40B4-BE49-F238E27FC236}">
                <a16:creationId xmlns:a16="http://schemas.microsoft.com/office/drawing/2014/main" id="{9ED05439-F3D9-4FFD-ACFB-518FD63030E8}"/>
              </a:ext>
            </a:extLst>
          </p:cNvPr>
          <p:cNvSpPr>
            <a:spLocks noGrp="1"/>
          </p:cNvSpPr>
          <p:nvPr>
            <p:ph type="dt" sz="half" idx="10"/>
          </p:nvPr>
        </p:nvSpPr>
        <p:spPr/>
        <p:txBody>
          <a:bodyPr/>
          <a:lstStyle/>
          <a:p>
            <a:fld id="{51ADBC46-CD02-4913-B022-44DB9DB6DEFB}" type="datetime1">
              <a:rPr lang="en-US" smtClean="0"/>
              <a:t>7/3/2021</a:t>
            </a:fld>
            <a:endParaRPr lang="en-US"/>
          </a:p>
        </p:txBody>
      </p:sp>
      <p:sp>
        <p:nvSpPr>
          <p:cNvPr id="3" name="Footer Placeholder 2">
            <a:extLst>
              <a:ext uri="{FF2B5EF4-FFF2-40B4-BE49-F238E27FC236}">
                <a16:creationId xmlns:a16="http://schemas.microsoft.com/office/drawing/2014/main" id="{B70CD668-F81B-4B8B-8525-B0F10BF7C693}"/>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771D3D32-3AA8-4D27-BC4F-27A3291D3FB4}"/>
              </a:ext>
            </a:extLst>
          </p:cNvPr>
          <p:cNvSpPr>
            <a:spLocks noGrp="1"/>
          </p:cNvSpPr>
          <p:nvPr>
            <p:ph type="sldNum" sz="quarter" idx="12"/>
          </p:nvPr>
        </p:nvSpPr>
        <p:spPr/>
        <p:txBody>
          <a:bodyPr/>
          <a:lstStyle/>
          <a:p>
            <a:fld id="{C81090FB-F2BB-45D9-B248-6F7E02E6CFB7}" type="slidenum">
              <a:rPr lang="en-US" smtClean="0"/>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271"/>
                                        </p:tgtEl>
                                        <p:attrNameLst>
                                          <p:attrName>style.visibility</p:attrName>
                                        </p:attrNameLst>
                                      </p:cBhvr>
                                      <p:to>
                                        <p:strVal val="visible"/>
                                      </p:to>
                                    </p:set>
                                    <p:animEffect transition="in" filter="checkerboard(across)">
                                      <p:cBhvr>
                                        <p:cTn id="7" dur="5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E2E7252F-14BA-427F-A4FA-3E34E1E54828}"/>
              </a:ext>
            </a:extLst>
          </p:cNvPr>
          <p:cNvSpPr>
            <a:spLocks noGrp="1"/>
          </p:cNvSpPr>
          <p:nvPr>
            <p:ph type="title"/>
          </p:nvPr>
        </p:nvSpPr>
        <p:spPr>
          <a:xfrm>
            <a:off x="1828800" y="152400"/>
            <a:ext cx="8686800" cy="1143000"/>
          </a:xfrm>
        </p:spPr>
        <p:txBody>
          <a:bodyPr/>
          <a:lstStyle/>
          <a:p>
            <a:r>
              <a:rPr lang="en-US" altLang="en-US" b="1">
                <a:solidFill>
                  <a:srgbClr val="FF0000"/>
                </a:solidFill>
                <a:latin typeface="Cambria" panose="02040503050406030204" pitchFamily="18" charset="0"/>
              </a:rPr>
              <a:t>Difference between BT and BST</a:t>
            </a:r>
          </a:p>
        </p:txBody>
      </p:sp>
      <p:sp>
        <p:nvSpPr>
          <p:cNvPr id="3" name="Content Placeholder 2">
            <a:extLst>
              <a:ext uri="{FF2B5EF4-FFF2-40B4-BE49-F238E27FC236}">
                <a16:creationId xmlns:a16="http://schemas.microsoft.com/office/drawing/2014/main" id="{2DDEB1D2-C28A-47E8-BA3E-C71DCFDCD3C0}"/>
              </a:ext>
            </a:extLst>
          </p:cNvPr>
          <p:cNvSpPr>
            <a:spLocks noGrp="1"/>
          </p:cNvSpPr>
          <p:nvPr>
            <p:ph idx="1"/>
          </p:nvPr>
        </p:nvSpPr>
        <p:spPr>
          <a:xfrm>
            <a:off x="1752600" y="1295401"/>
            <a:ext cx="8839200" cy="4525963"/>
          </a:xfrm>
        </p:spPr>
        <p:txBody>
          <a:bodyPr>
            <a:normAutofit lnSpcReduction="10000"/>
          </a:bodyPr>
          <a:lstStyle/>
          <a:p>
            <a:pPr>
              <a:buFont typeface="Wingdings" pitchFamily="2" charset="2"/>
              <a:buChar char="§"/>
              <a:defRPr/>
            </a:pPr>
            <a:r>
              <a:rPr lang="en-US" sz="2600" dirty="0">
                <a:latin typeface="Cambria" pitchFamily="18" charset="0"/>
              </a:rPr>
              <a:t>A binary tree is simply a tree in which each node can have at most two children. </a:t>
            </a:r>
          </a:p>
          <a:p>
            <a:pPr>
              <a:buFont typeface="Wingdings" pitchFamily="2" charset="2"/>
              <a:buChar char="§"/>
              <a:defRPr/>
            </a:pPr>
            <a:r>
              <a:rPr lang="en-US" sz="2600" dirty="0">
                <a:latin typeface="Cambria" pitchFamily="18" charset="0"/>
              </a:rPr>
              <a:t>A binary search tree is a binary tree in which the nodes are assigned values, with the following restrictions :</a:t>
            </a:r>
          </a:p>
          <a:p>
            <a:pPr marL="514350" indent="-514350">
              <a:buFont typeface="+mj-lt"/>
              <a:buAutoNum type="arabicPeriod"/>
              <a:defRPr/>
            </a:pPr>
            <a:r>
              <a:rPr lang="en-US" sz="2600" dirty="0">
                <a:latin typeface="Cambria" pitchFamily="18" charset="0"/>
              </a:rPr>
              <a:t>No duplicate values. </a:t>
            </a:r>
          </a:p>
          <a:p>
            <a:pPr marL="514350" indent="-514350">
              <a:buFont typeface="+mj-lt"/>
              <a:buAutoNum type="arabicPeriod"/>
              <a:defRPr/>
            </a:pPr>
            <a:r>
              <a:rPr lang="en-US" sz="2600" dirty="0">
                <a:latin typeface="Cambria" pitchFamily="18" charset="0"/>
              </a:rPr>
              <a:t>The left subtree of a node can only have values less than the node </a:t>
            </a:r>
          </a:p>
          <a:p>
            <a:pPr marL="514350" indent="-514350">
              <a:buFont typeface="+mj-lt"/>
              <a:buAutoNum type="arabicPeriod"/>
              <a:defRPr/>
            </a:pPr>
            <a:r>
              <a:rPr lang="en-US" sz="2600" dirty="0">
                <a:latin typeface="Cambria" pitchFamily="18" charset="0"/>
              </a:rPr>
              <a:t>The right subtree of a node can only have values greater than the node and recursively defined</a:t>
            </a:r>
          </a:p>
          <a:p>
            <a:pPr marL="514350" indent="-514350">
              <a:buFont typeface="+mj-lt"/>
              <a:buAutoNum type="arabicPeriod"/>
              <a:defRPr/>
            </a:pPr>
            <a:r>
              <a:rPr lang="en-US" sz="2600" dirty="0">
                <a:latin typeface="Cambria" pitchFamily="18" charset="0"/>
              </a:rPr>
              <a:t>The left subtree of a node is a binary search tree. </a:t>
            </a:r>
          </a:p>
          <a:p>
            <a:pPr marL="514350" indent="-514350">
              <a:buFont typeface="+mj-lt"/>
              <a:buAutoNum type="arabicPeriod"/>
              <a:defRPr/>
            </a:pPr>
            <a:r>
              <a:rPr lang="en-US" sz="2600" dirty="0">
                <a:latin typeface="Cambria" pitchFamily="18" charset="0"/>
              </a:rPr>
              <a:t>The right subtree of a node is a binary search tree.</a:t>
            </a:r>
          </a:p>
        </p:txBody>
      </p:sp>
      <p:sp>
        <p:nvSpPr>
          <p:cNvPr id="2" name="Date Placeholder 1">
            <a:extLst>
              <a:ext uri="{FF2B5EF4-FFF2-40B4-BE49-F238E27FC236}">
                <a16:creationId xmlns:a16="http://schemas.microsoft.com/office/drawing/2014/main" id="{8C097B42-3039-4257-AB9E-B095EF3C7004}"/>
              </a:ext>
            </a:extLst>
          </p:cNvPr>
          <p:cNvSpPr>
            <a:spLocks noGrp="1"/>
          </p:cNvSpPr>
          <p:nvPr>
            <p:ph type="dt" sz="half" idx="10"/>
          </p:nvPr>
        </p:nvSpPr>
        <p:spPr/>
        <p:txBody>
          <a:bodyPr/>
          <a:lstStyle/>
          <a:p>
            <a:fld id="{11F543FD-6277-44D9-9C38-BA3933E6B469}" type="datetime1">
              <a:rPr lang="en-US" smtClean="0"/>
              <a:t>7/3/2021</a:t>
            </a:fld>
            <a:endParaRPr lang="en-US"/>
          </a:p>
        </p:txBody>
      </p:sp>
      <p:sp>
        <p:nvSpPr>
          <p:cNvPr id="4" name="Footer Placeholder 3">
            <a:extLst>
              <a:ext uri="{FF2B5EF4-FFF2-40B4-BE49-F238E27FC236}">
                <a16:creationId xmlns:a16="http://schemas.microsoft.com/office/drawing/2014/main" id="{D7EE6500-48F6-45B9-BC85-0A6F762E4A81}"/>
              </a:ext>
            </a:extLst>
          </p:cNvPr>
          <p:cNvSpPr>
            <a:spLocks noGrp="1"/>
          </p:cNvSpPr>
          <p:nvPr>
            <p:ph type="ftr" sz="quarter" idx="11"/>
          </p:nvPr>
        </p:nvSpPr>
        <p:spPr/>
        <p:txBody>
          <a:bodyPr/>
          <a:lstStyle/>
          <a:p>
            <a:r>
              <a:rPr lang="en-US"/>
              <a:t>JSPM's RSCOE</a:t>
            </a:r>
          </a:p>
        </p:txBody>
      </p:sp>
      <p:sp>
        <p:nvSpPr>
          <p:cNvPr id="5" name="Slide Number Placeholder 4">
            <a:extLst>
              <a:ext uri="{FF2B5EF4-FFF2-40B4-BE49-F238E27FC236}">
                <a16:creationId xmlns:a16="http://schemas.microsoft.com/office/drawing/2014/main" id="{C600BF39-42F7-4388-82B1-BE359DAE6330}"/>
              </a:ext>
            </a:extLst>
          </p:cNvPr>
          <p:cNvSpPr>
            <a:spLocks noGrp="1"/>
          </p:cNvSpPr>
          <p:nvPr>
            <p:ph type="sldNum" sz="quarter" idx="12"/>
          </p:nvPr>
        </p:nvSpPr>
        <p:spPr/>
        <p:txBody>
          <a:bodyPr/>
          <a:lstStyle/>
          <a:p>
            <a:fld id="{C81090FB-F2BB-45D9-B248-6F7E02E6CFB7}"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002A0B9-677C-4BAD-960F-F09F01DA4912}"/>
              </a:ext>
            </a:extLst>
          </p:cNvPr>
          <p:cNvSpPr>
            <a:spLocks noGrp="1" noChangeArrowheads="1"/>
          </p:cNvSpPr>
          <p:nvPr>
            <p:ph type="title"/>
          </p:nvPr>
        </p:nvSpPr>
        <p:spPr>
          <a:xfrm>
            <a:off x="2057400" y="0"/>
            <a:ext cx="8001000" cy="1143000"/>
          </a:xfrm>
        </p:spPr>
        <p:txBody>
          <a:bodyPr/>
          <a:lstStyle/>
          <a:p>
            <a:pPr eaLnBrk="1" hangingPunct="1"/>
            <a:r>
              <a:rPr lang="en-US" altLang="en-US" b="1">
                <a:solidFill>
                  <a:srgbClr val="FF0000"/>
                </a:solidFill>
                <a:latin typeface="Cambria" panose="02040503050406030204" pitchFamily="18" charset="0"/>
                <a:ea typeface="MS Mincho" panose="02020609040205080304" pitchFamily="49" charset="-128"/>
              </a:rPr>
              <a:t>Binary Tree Search Algorithm</a:t>
            </a:r>
            <a:endParaRPr lang="en-US" altLang="en-US"/>
          </a:p>
        </p:txBody>
      </p:sp>
      <p:sp>
        <p:nvSpPr>
          <p:cNvPr id="6147" name="Rectangle 3">
            <a:extLst>
              <a:ext uri="{FF2B5EF4-FFF2-40B4-BE49-F238E27FC236}">
                <a16:creationId xmlns:a16="http://schemas.microsoft.com/office/drawing/2014/main" id="{135A7CFD-C124-4781-8673-178FCD942CFA}"/>
              </a:ext>
            </a:extLst>
          </p:cNvPr>
          <p:cNvSpPr>
            <a:spLocks noGrp="1" noChangeArrowheads="1"/>
          </p:cNvSpPr>
          <p:nvPr>
            <p:ph idx="1"/>
          </p:nvPr>
        </p:nvSpPr>
        <p:spPr>
          <a:xfrm>
            <a:off x="1828800" y="1143000"/>
            <a:ext cx="8077200" cy="5334000"/>
          </a:xfrm>
        </p:spPr>
        <p:txBody>
          <a:bodyPr/>
          <a:lstStyle/>
          <a:p>
            <a:pPr>
              <a:buFont typeface="Arial" charset="0"/>
              <a:buNone/>
              <a:defRPr/>
            </a:pPr>
            <a:r>
              <a:rPr lang="en-IN" sz="2000" dirty="0" err="1"/>
              <a:t>struct</a:t>
            </a:r>
            <a:r>
              <a:rPr lang="en-IN" sz="2000" dirty="0"/>
              <a:t> node* search(</a:t>
            </a:r>
            <a:r>
              <a:rPr lang="en-IN" sz="2000" dirty="0" err="1"/>
              <a:t>struct</a:t>
            </a:r>
            <a:r>
              <a:rPr lang="en-IN" sz="2000" dirty="0"/>
              <a:t> node* root, </a:t>
            </a:r>
            <a:r>
              <a:rPr lang="en-IN" sz="2000" dirty="0" err="1"/>
              <a:t>int</a:t>
            </a:r>
            <a:r>
              <a:rPr lang="en-IN" sz="2000" dirty="0"/>
              <a:t> key)</a:t>
            </a:r>
          </a:p>
          <a:p>
            <a:pPr>
              <a:buFont typeface="Arial" charset="0"/>
              <a:buNone/>
              <a:defRPr/>
            </a:pPr>
            <a:r>
              <a:rPr lang="en-IN" sz="2000" dirty="0"/>
              <a:t>{</a:t>
            </a:r>
          </a:p>
          <a:p>
            <a:pPr>
              <a:buFont typeface="Arial" charset="0"/>
              <a:buNone/>
              <a:defRPr/>
            </a:pPr>
            <a:r>
              <a:rPr lang="en-IN" sz="2000" dirty="0"/>
              <a:t>    // Base Cases: root is null or key is present at root</a:t>
            </a:r>
          </a:p>
          <a:p>
            <a:pPr>
              <a:buFont typeface="Arial" charset="0"/>
              <a:buNone/>
              <a:defRPr/>
            </a:pPr>
            <a:r>
              <a:rPr lang="en-IN" sz="2000" dirty="0"/>
              <a:t>    if (root == NULL || root-&gt;key == key)</a:t>
            </a:r>
          </a:p>
          <a:p>
            <a:pPr>
              <a:buFont typeface="Arial" charset="0"/>
              <a:buNone/>
              <a:defRPr/>
            </a:pPr>
            <a:r>
              <a:rPr lang="en-IN" sz="2000" dirty="0"/>
              <a:t>       return root;</a:t>
            </a:r>
          </a:p>
          <a:p>
            <a:pPr>
              <a:buFont typeface="Arial" charset="0"/>
              <a:buNone/>
              <a:defRPr/>
            </a:pPr>
            <a:r>
              <a:rPr lang="en-IN" sz="2000" dirty="0"/>
              <a:t>    </a:t>
            </a:r>
          </a:p>
          <a:p>
            <a:pPr>
              <a:buFont typeface="Arial" charset="0"/>
              <a:buNone/>
              <a:defRPr/>
            </a:pPr>
            <a:r>
              <a:rPr lang="en-IN" sz="2000" dirty="0"/>
              <a:t>    // Key is greater than root's key</a:t>
            </a:r>
          </a:p>
          <a:p>
            <a:pPr>
              <a:buFont typeface="Arial" charset="0"/>
              <a:buNone/>
              <a:defRPr/>
            </a:pPr>
            <a:r>
              <a:rPr lang="en-IN" sz="2000" dirty="0"/>
              <a:t>    if (root-&gt;key &lt; key)</a:t>
            </a:r>
          </a:p>
          <a:p>
            <a:pPr>
              <a:buFont typeface="Arial" charset="0"/>
              <a:buNone/>
              <a:defRPr/>
            </a:pPr>
            <a:r>
              <a:rPr lang="en-IN" sz="2000" dirty="0"/>
              <a:t>       return search(root-&gt;right, key);</a:t>
            </a:r>
          </a:p>
          <a:p>
            <a:pPr>
              <a:buFont typeface="Arial" charset="0"/>
              <a:buNone/>
              <a:defRPr/>
            </a:pPr>
            <a:r>
              <a:rPr lang="en-IN" sz="2000" dirty="0"/>
              <a:t> </a:t>
            </a:r>
          </a:p>
          <a:p>
            <a:pPr>
              <a:buFont typeface="Arial" charset="0"/>
              <a:buNone/>
              <a:defRPr/>
            </a:pPr>
            <a:r>
              <a:rPr lang="en-IN" sz="2000" dirty="0"/>
              <a:t>    // Key is smaller than root's key</a:t>
            </a:r>
          </a:p>
          <a:p>
            <a:pPr>
              <a:buFont typeface="Arial" charset="0"/>
              <a:buNone/>
              <a:defRPr/>
            </a:pPr>
            <a:r>
              <a:rPr lang="en-IN" sz="2000" dirty="0"/>
              <a:t>    return search(root-&gt;left, key);</a:t>
            </a:r>
          </a:p>
          <a:p>
            <a:pPr>
              <a:buFont typeface="Arial" charset="0"/>
              <a:buNone/>
              <a:defRPr/>
            </a:pPr>
            <a:r>
              <a:rPr lang="en-IN" sz="2000" dirty="0"/>
              <a:t>}</a:t>
            </a:r>
          </a:p>
          <a:p>
            <a:pPr marL="514350" indent="-514350">
              <a:buNone/>
              <a:defRPr/>
            </a:pPr>
            <a:endParaRPr lang="en-US" sz="1800" dirty="0">
              <a:latin typeface="AvantGarde" pitchFamily="34" charset="0"/>
            </a:endParaRPr>
          </a:p>
        </p:txBody>
      </p:sp>
      <p:sp>
        <p:nvSpPr>
          <p:cNvPr id="2" name="Date Placeholder 1">
            <a:extLst>
              <a:ext uri="{FF2B5EF4-FFF2-40B4-BE49-F238E27FC236}">
                <a16:creationId xmlns:a16="http://schemas.microsoft.com/office/drawing/2014/main" id="{3DDB8EED-D8E0-40C0-A97A-AEE861326351}"/>
              </a:ext>
            </a:extLst>
          </p:cNvPr>
          <p:cNvSpPr>
            <a:spLocks noGrp="1"/>
          </p:cNvSpPr>
          <p:nvPr>
            <p:ph type="dt" sz="half" idx="10"/>
          </p:nvPr>
        </p:nvSpPr>
        <p:spPr/>
        <p:txBody>
          <a:bodyPr/>
          <a:lstStyle/>
          <a:p>
            <a:fld id="{D764188A-F521-4C8A-BB80-5E10D059492E}" type="datetime1">
              <a:rPr lang="en-US" smtClean="0"/>
              <a:t>7/3/2021</a:t>
            </a:fld>
            <a:endParaRPr lang="en-US"/>
          </a:p>
        </p:txBody>
      </p:sp>
      <p:sp>
        <p:nvSpPr>
          <p:cNvPr id="3" name="Footer Placeholder 2">
            <a:extLst>
              <a:ext uri="{FF2B5EF4-FFF2-40B4-BE49-F238E27FC236}">
                <a16:creationId xmlns:a16="http://schemas.microsoft.com/office/drawing/2014/main" id="{651A9A1E-2EF0-4394-BD55-53FCE7335A29}"/>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28ACBADA-8336-4230-9FC2-6B31E35CB0AE}"/>
              </a:ext>
            </a:extLst>
          </p:cNvPr>
          <p:cNvSpPr>
            <a:spLocks noGrp="1"/>
          </p:cNvSpPr>
          <p:nvPr>
            <p:ph type="sldNum" sz="quarter" idx="12"/>
          </p:nvPr>
        </p:nvSpPr>
        <p:spPr/>
        <p:txBody>
          <a:bodyPr/>
          <a:lstStyle/>
          <a:p>
            <a:fld id="{C81090FB-F2BB-45D9-B248-6F7E02E6CFB7}"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B4B8A-4A36-422A-B56F-498610603CC6}"/>
              </a:ext>
            </a:extLst>
          </p:cNvPr>
          <p:cNvSpPr>
            <a:spLocks noGrp="1"/>
          </p:cNvSpPr>
          <p:nvPr>
            <p:ph type="title"/>
          </p:nvPr>
        </p:nvSpPr>
        <p:spPr/>
        <p:txBody>
          <a:bodyPr/>
          <a:lstStyle/>
          <a:p>
            <a:pPr algn="ctr"/>
            <a:r>
              <a:rPr lang="en-IN" dirty="0"/>
              <a:t>Non-linear Data Structure-Tree</a:t>
            </a:r>
          </a:p>
        </p:txBody>
      </p:sp>
      <p:sp>
        <p:nvSpPr>
          <p:cNvPr id="3" name="Content Placeholder 2">
            <a:extLst>
              <a:ext uri="{FF2B5EF4-FFF2-40B4-BE49-F238E27FC236}">
                <a16:creationId xmlns:a16="http://schemas.microsoft.com/office/drawing/2014/main" id="{C1CF034F-38BB-4939-81A1-19AD288747A7}"/>
              </a:ext>
            </a:extLst>
          </p:cNvPr>
          <p:cNvSpPr>
            <a:spLocks noGrp="1"/>
          </p:cNvSpPr>
          <p:nvPr>
            <p:ph idx="1"/>
          </p:nvPr>
        </p:nvSpPr>
        <p:spPr>
          <a:xfrm>
            <a:off x="838200" y="1454785"/>
            <a:ext cx="7117080" cy="5038090"/>
          </a:xfrm>
        </p:spPr>
        <p:txBody>
          <a:bodyPr>
            <a:normAutofit fontScale="92500" lnSpcReduction="10000"/>
          </a:bodyPr>
          <a:lstStyle/>
          <a:p>
            <a:pPr algn="just">
              <a:buFont typeface="Wingdings" panose="05000000000000000000" pitchFamily="2" charset="2"/>
              <a:buChar char="q"/>
            </a:pPr>
            <a:r>
              <a:rPr lang="en-US" b="1" i="0" dirty="0">
                <a:effectLst/>
                <a:latin typeface="Inter-Bold"/>
              </a:rPr>
              <a:t>Root:</a:t>
            </a:r>
            <a:r>
              <a:rPr lang="en-US" b="0" i="0" dirty="0">
                <a:effectLst/>
                <a:latin typeface="Inter-Regular"/>
              </a:rPr>
              <a:t> The root node is the topmost node in the tree hierarchy. In other words, the root node is the one that doesn't have any parent. In the above structure, node numbered 1 is </a:t>
            </a:r>
            <a:r>
              <a:rPr lang="en-US" b="1" i="0" dirty="0">
                <a:effectLst/>
                <a:latin typeface="Inter-Bold"/>
              </a:rPr>
              <a:t>the root node of the tree.</a:t>
            </a:r>
            <a:r>
              <a:rPr lang="en-US" b="0" i="0" dirty="0">
                <a:effectLst/>
                <a:latin typeface="Inter-Regular"/>
              </a:rPr>
              <a:t> If a node is directly linked to some other node, it would be called a parent-child relationship.</a:t>
            </a:r>
          </a:p>
          <a:p>
            <a:pPr algn="just">
              <a:buFont typeface="Wingdings" panose="05000000000000000000" pitchFamily="2" charset="2"/>
              <a:buChar char="q"/>
            </a:pPr>
            <a:r>
              <a:rPr lang="en-US" b="1" i="0" dirty="0">
                <a:effectLst/>
                <a:latin typeface="Inter-Bold"/>
              </a:rPr>
              <a:t>Child node:</a:t>
            </a:r>
            <a:r>
              <a:rPr lang="en-US" b="0" i="0" dirty="0">
                <a:effectLst/>
                <a:latin typeface="Inter-Regular"/>
              </a:rPr>
              <a:t> If the node is a descendant of any node, then the node is known as a child node.</a:t>
            </a:r>
          </a:p>
          <a:p>
            <a:pPr algn="just">
              <a:buFont typeface="Wingdings" panose="05000000000000000000" pitchFamily="2" charset="2"/>
              <a:buChar char="q"/>
            </a:pPr>
            <a:r>
              <a:rPr lang="en-US" b="1" i="0" dirty="0">
                <a:effectLst/>
                <a:latin typeface="Inter-Bold"/>
              </a:rPr>
              <a:t>Parent:</a:t>
            </a:r>
            <a:r>
              <a:rPr lang="en-US" b="0" i="0" dirty="0">
                <a:effectLst/>
                <a:latin typeface="Inter-Regular"/>
              </a:rPr>
              <a:t> If the node contains any sub-node, then that node is said to be the parent of that sub-node.</a:t>
            </a:r>
          </a:p>
          <a:p>
            <a:pPr algn="just">
              <a:buFont typeface="Wingdings" panose="05000000000000000000" pitchFamily="2" charset="2"/>
              <a:buChar char="q"/>
            </a:pPr>
            <a:r>
              <a:rPr lang="en-US" b="1" i="0" dirty="0">
                <a:effectLst/>
                <a:latin typeface="Inter-Bold"/>
              </a:rPr>
              <a:t>Sibling:</a:t>
            </a:r>
            <a:r>
              <a:rPr lang="en-US" b="0" i="0" dirty="0">
                <a:effectLst/>
                <a:latin typeface="Inter-Regular"/>
              </a:rPr>
              <a:t> The nodes that have the same parent are known as siblings.</a:t>
            </a:r>
          </a:p>
          <a:p>
            <a:pPr>
              <a:buFont typeface="Wingdings" panose="05000000000000000000" pitchFamily="2" charset="2"/>
              <a:buChar char="q"/>
            </a:pPr>
            <a:endParaRPr lang="en-IN" dirty="0">
              <a:solidFill>
                <a:schemeClr val="accent2">
                  <a:lumMod val="50000"/>
                </a:schemeClr>
              </a:solidFill>
            </a:endParaRPr>
          </a:p>
        </p:txBody>
      </p:sp>
      <p:pic>
        <p:nvPicPr>
          <p:cNvPr id="185346" name="Picture 2" descr="Tree">
            <a:extLst>
              <a:ext uri="{FF2B5EF4-FFF2-40B4-BE49-F238E27FC236}">
                <a16:creationId xmlns:a16="http://schemas.microsoft.com/office/drawing/2014/main" id="{1F2BD26F-A14E-4BEA-8428-2DF78D290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8320" y="1590675"/>
            <a:ext cx="3813493" cy="3865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1628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6FD8AA5-2E06-4731-B2C3-D9B2EF8F7221}"/>
              </a:ext>
            </a:extLst>
          </p:cNvPr>
          <p:cNvSpPr>
            <a:spLocks noGrp="1" noChangeArrowheads="1"/>
          </p:cNvSpPr>
          <p:nvPr>
            <p:ph type="title"/>
          </p:nvPr>
        </p:nvSpPr>
        <p:spPr>
          <a:xfrm>
            <a:off x="2057400" y="0"/>
            <a:ext cx="8001000" cy="1143000"/>
          </a:xfrm>
        </p:spPr>
        <p:txBody>
          <a:bodyPr/>
          <a:lstStyle/>
          <a:p>
            <a:pPr eaLnBrk="1" hangingPunct="1"/>
            <a:r>
              <a:rPr lang="en-US" altLang="en-US" b="1">
                <a:solidFill>
                  <a:srgbClr val="FF0000"/>
                </a:solidFill>
                <a:latin typeface="Cambria" panose="02040503050406030204" pitchFamily="18" charset="0"/>
                <a:ea typeface="MS Mincho" panose="02020609040205080304" pitchFamily="49" charset="-128"/>
              </a:rPr>
              <a:t>Binary Tree Search Algorithm</a:t>
            </a:r>
            <a:endParaRPr lang="en-US" altLang="en-US"/>
          </a:p>
        </p:txBody>
      </p:sp>
      <p:sp>
        <p:nvSpPr>
          <p:cNvPr id="2" name="Oval 1">
            <a:extLst>
              <a:ext uri="{FF2B5EF4-FFF2-40B4-BE49-F238E27FC236}">
                <a16:creationId xmlns:a16="http://schemas.microsoft.com/office/drawing/2014/main" id="{271A18C6-5309-48F8-96D4-1C261D097B11}"/>
              </a:ext>
            </a:extLst>
          </p:cNvPr>
          <p:cNvSpPr/>
          <p:nvPr/>
        </p:nvSpPr>
        <p:spPr>
          <a:xfrm>
            <a:off x="5029200" y="16764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6</a:t>
            </a:r>
          </a:p>
        </p:txBody>
      </p:sp>
      <p:sp>
        <p:nvSpPr>
          <p:cNvPr id="28" name="Oval 27">
            <a:extLst>
              <a:ext uri="{FF2B5EF4-FFF2-40B4-BE49-F238E27FC236}">
                <a16:creationId xmlns:a16="http://schemas.microsoft.com/office/drawing/2014/main" id="{B7364579-CE8D-48EB-8A74-65A8CA6C2C4C}"/>
              </a:ext>
            </a:extLst>
          </p:cNvPr>
          <p:cNvSpPr/>
          <p:nvPr/>
        </p:nvSpPr>
        <p:spPr>
          <a:xfrm>
            <a:off x="3429000" y="26670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2</a:t>
            </a:r>
          </a:p>
        </p:txBody>
      </p:sp>
      <p:sp>
        <p:nvSpPr>
          <p:cNvPr id="29" name="Oval 28">
            <a:extLst>
              <a:ext uri="{FF2B5EF4-FFF2-40B4-BE49-F238E27FC236}">
                <a16:creationId xmlns:a16="http://schemas.microsoft.com/office/drawing/2014/main" id="{5A46D9B8-6A26-408F-B937-393A7AE94742}"/>
              </a:ext>
            </a:extLst>
          </p:cNvPr>
          <p:cNvSpPr/>
          <p:nvPr/>
        </p:nvSpPr>
        <p:spPr>
          <a:xfrm>
            <a:off x="6705600" y="27432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9</a:t>
            </a:r>
          </a:p>
        </p:txBody>
      </p:sp>
      <p:sp>
        <p:nvSpPr>
          <p:cNvPr id="30" name="Oval 29">
            <a:extLst>
              <a:ext uri="{FF2B5EF4-FFF2-40B4-BE49-F238E27FC236}">
                <a16:creationId xmlns:a16="http://schemas.microsoft.com/office/drawing/2014/main" id="{D8059C72-F137-4935-9761-49A6EC448AA5}"/>
              </a:ext>
            </a:extLst>
          </p:cNvPr>
          <p:cNvSpPr/>
          <p:nvPr/>
        </p:nvSpPr>
        <p:spPr>
          <a:xfrm>
            <a:off x="2235200" y="37338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dirty="0">
                <a:latin typeface="Cambria" pitchFamily="18" charset="0"/>
              </a:rPr>
              <a:t>1</a:t>
            </a:r>
          </a:p>
        </p:txBody>
      </p:sp>
      <p:sp>
        <p:nvSpPr>
          <p:cNvPr id="31" name="Oval 30">
            <a:extLst>
              <a:ext uri="{FF2B5EF4-FFF2-40B4-BE49-F238E27FC236}">
                <a16:creationId xmlns:a16="http://schemas.microsoft.com/office/drawing/2014/main" id="{98267D8C-3BA2-4FDF-9AB1-1755E52F0FF5}"/>
              </a:ext>
            </a:extLst>
          </p:cNvPr>
          <p:cNvSpPr/>
          <p:nvPr/>
        </p:nvSpPr>
        <p:spPr>
          <a:xfrm>
            <a:off x="4191000" y="37211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4</a:t>
            </a:r>
          </a:p>
        </p:txBody>
      </p:sp>
      <p:sp>
        <p:nvSpPr>
          <p:cNvPr id="32" name="Oval 31">
            <a:extLst>
              <a:ext uri="{FF2B5EF4-FFF2-40B4-BE49-F238E27FC236}">
                <a16:creationId xmlns:a16="http://schemas.microsoft.com/office/drawing/2014/main" id="{5383CC1D-1ECF-4343-94D4-28037AE6F3CA}"/>
              </a:ext>
            </a:extLst>
          </p:cNvPr>
          <p:cNvSpPr/>
          <p:nvPr/>
        </p:nvSpPr>
        <p:spPr>
          <a:xfrm>
            <a:off x="6096000" y="3732213"/>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8</a:t>
            </a:r>
          </a:p>
        </p:txBody>
      </p:sp>
      <p:sp>
        <p:nvSpPr>
          <p:cNvPr id="3" name="Rectangle 2">
            <a:extLst>
              <a:ext uri="{FF2B5EF4-FFF2-40B4-BE49-F238E27FC236}">
                <a16:creationId xmlns:a16="http://schemas.microsoft.com/office/drawing/2014/main" id="{A1CCF686-E3AE-4993-92B0-D668F9A7D509}"/>
              </a:ext>
            </a:extLst>
          </p:cNvPr>
          <p:cNvSpPr/>
          <p:nvPr/>
        </p:nvSpPr>
        <p:spPr>
          <a:xfrm>
            <a:off x="7696200" y="3771900"/>
            <a:ext cx="609600"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Rectangle 33">
            <a:extLst>
              <a:ext uri="{FF2B5EF4-FFF2-40B4-BE49-F238E27FC236}">
                <a16:creationId xmlns:a16="http://schemas.microsoft.com/office/drawing/2014/main" id="{98DF2085-2FA0-45C5-9D87-497C3791BC08}"/>
              </a:ext>
            </a:extLst>
          </p:cNvPr>
          <p:cNvSpPr/>
          <p:nvPr/>
        </p:nvSpPr>
        <p:spPr>
          <a:xfrm>
            <a:off x="1676400" y="4800600"/>
            <a:ext cx="609600"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Rectangle 34">
            <a:extLst>
              <a:ext uri="{FF2B5EF4-FFF2-40B4-BE49-F238E27FC236}">
                <a16:creationId xmlns:a16="http://schemas.microsoft.com/office/drawing/2014/main" id="{A1324738-68B1-4763-B6D3-939A5AB511BD}"/>
              </a:ext>
            </a:extLst>
          </p:cNvPr>
          <p:cNvSpPr/>
          <p:nvPr/>
        </p:nvSpPr>
        <p:spPr>
          <a:xfrm>
            <a:off x="2590800" y="4787900"/>
            <a:ext cx="609600"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Rectangle 35">
            <a:extLst>
              <a:ext uri="{FF2B5EF4-FFF2-40B4-BE49-F238E27FC236}">
                <a16:creationId xmlns:a16="http://schemas.microsoft.com/office/drawing/2014/main" id="{BD9884FB-9DAF-408F-901D-11B1A0AA12B8}"/>
              </a:ext>
            </a:extLst>
          </p:cNvPr>
          <p:cNvSpPr/>
          <p:nvPr/>
        </p:nvSpPr>
        <p:spPr>
          <a:xfrm>
            <a:off x="3657600" y="4787900"/>
            <a:ext cx="609600"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Rectangle 36">
            <a:extLst>
              <a:ext uri="{FF2B5EF4-FFF2-40B4-BE49-F238E27FC236}">
                <a16:creationId xmlns:a16="http://schemas.microsoft.com/office/drawing/2014/main" id="{CE79C000-75A8-4C42-96E3-DCA759E8A968}"/>
              </a:ext>
            </a:extLst>
          </p:cNvPr>
          <p:cNvSpPr/>
          <p:nvPr/>
        </p:nvSpPr>
        <p:spPr>
          <a:xfrm>
            <a:off x="4572000" y="4760913"/>
            <a:ext cx="609600"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7">
            <a:extLst>
              <a:ext uri="{FF2B5EF4-FFF2-40B4-BE49-F238E27FC236}">
                <a16:creationId xmlns:a16="http://schemas.microsoft.com/office/drawing/2014/main" id="{52265AC3-A5C5-405E-AE8A-C5072D1FDF04}"/>
              </a:ext>
            </a:extLst>
          </p:cNvPr>
          <p:cNvSpPr/>
          <p:nvPr/>
        </p:nvSpPr>
        <p:spPr>
          <a:xfrm>
            <a:off x="5638800" y="4762500"/>
            <a:ext cx="609600"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Rectangle 38">
            <a:extLst>
              <a:ext uri="{FF2B5EF4-FFF2-40B4-BE49-F238E27FC236}">
                <a16:creationId xmlns:a16="http://schemas.microsoft.com/office/drawing/2014/main" id="{FC39B409-9989-4213-98E8-52BB219B0331}"/>
              </a:ext>
            </a:extLst>
          </p:cNvPr>
          <p:cNvSpPr/>
          <p:nvPr/>
        </p:nvSpPr>
        <p:spPr>
          <a:xfrm>
            <a:off x="6553200" y="4737100"/>
            <a:ext cx="609600"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3" name="Straight Connector 32">
            <a:extLst>
              <a:ext uri="{FF2B5EF4-FFF2-40B4-BE49-F238E27FC236}">
                <a16:creationId xmlns:a16="http://schemas.microsoft.com/office/drawing/2014/main" id="{725183A6-8114-4644-A3D7-EC83896555A1}"/>
              </a:ext>
            </a:extLst>
          </p:cNvPr>
          <p:cNvCxnSpPr>
            <a:stCxn id="2" idx="3"/>
            <a:endCxn id="28" idx="7"/>
          </p:cNvCxnSpPr>
          <p:nvPr/>
        </p:nvCxnSpPr>
        <p:spPr>
          <a:xfrm flipH="1">
            <a:off x="3884614" y="2132014"/>
            <a:ext cx="1222375" cy="612775"/>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74F0D288-1800-4BB1-8BC8-CB3D4512E4FD}"/>
              </a:ext>
            </a:extLst>
          </p:cNvPr>
          <p:cNvCxnSpPr>
            <a:stCxn id="2" idx="5"/>
            <a:endCxn id="29" idx="1"/>
          </p:cNvCxnSpPr>
          <p:nvPr/>
        </p:nvCxnSpPr>
        <p:spPr>
          <a:xfrm>
            <a:off x="5484814" y="2132014"/>
            <a:ext cx="1298575" cy="688975"/>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A55F1B5C-A432-4019-897E-87BE8D67CC6C}"/>
              </a:ext>
            </a:extLst>
          </p:cNvPr>
          <p:cNvCxnSpPr>
            <a:stCxn id="28" idx="3"/>
            <a:endCxn id="30" idx="7"/>
          </p:cNvCxnSpPr>
          <p:nvPr/>
        </p:nvCxnSpPr>
        <p:spPr>
          <a:xfrm flipH="1">
            <a:off x="2690814" y="3122614"/>
            <a:ext cx="815975" cy="688975"/>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67D06CE8-7906-4615-B049-54665CE91BD2}"/>
              </a:ext>
            </a:extLst>
          </p:cNvPr>
          <p:cNvCxnSpPr>
            <a:stCxn id="28" idx="5"/>
            <a:endCxn id="31" idx="0"/>
          </p:cNvCxnSpPr>
          <p:nvPr/>
        </p:nvCxnSpPr>
        <p:spPr>
          <a:xfrm>
            <a:off x="3884614" y="3122614"/>
            <a:ext cx="573087" cy="598487"/>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42ADCD4F-267D-4FB3-9F38-5CBBA47B31F5}"/>
              </a:ext>
            </a:extLst>
          </p:cNvPr>
          <p:cNvCxnSpPr>
            <a:stCxn id="29" idx="3"/>
            <a:endCxn id="32" idx="0"/>
          </p:cNvCxnSpPr>
          <p:nvPr/>
        </p:nvCxnSpPr>
        <p:spPr>
          <a:xfrm flipH="1">
            <a:off x="6362700" y="3198813"/>
            <a:ext cx="420688" cy="533400"/>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a:extLst>
              <a:ext uri="{FF2B5EF4-FFF2-40B4-BE49-F238E27FC236}">
                <a16:creationId xmlns:a16="http://schemas.microsoft.com/office/drawing/2014/main" id="{57C80036-5668-4315-AF86-187423A285DF}"/>
              </a:ext>
            </a:extLst>
          </p:cNvPr>
          <p:cNvCxnSpPr>
            <a:stCxn id="29" idx="5"/>
            <a:endCxn id="3" idx="0"/>
          </p:cNvCxnSpPr>
          <p:nvPr/>
        </p:nvCxnSpPr>
        <p:spPr>
          <a:xfrm>
            <a:off x="7161214" y="3198814"/>
            <a:ext cx="839787" cy="573087"/>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B01915EC-DB5F-46AA-9E93-B382B1349ADD}"/>
              </a:ext>
            </a:extLst>
          </p:cNvPr>
          <p:cNvCxnSpPr>
            <a:stCxn id="30" idx="3"/>
            <a:endCxn id="34" idx="0"/>
          </p:cNvCxnSpPr>
          <p:nvPr/>
        </p:nvCxnSpPr>
        <p:spPr>
          <a:xfrm flipH="1">
            <a:off x="1981200" y="4189414"/>
            <a:ext cx="331788" cy="611187"/>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8B7B3FA8-FDAE-4B50-B3A0-A5C54A4D2632}"/>
              </a:ext>
            </a:extLst>
          </p:cNvPr>
          <p:cNvCxnSpPr>
            <a:stCxn id="30" idx="5"/>
            <a:endCxn id="35" idx="0"/>
          </p:cNvCxnSpPr>
          <p:nvPr/>
        </p:nvCxnSpPr>
        <p:spPr>
          <a:xfrm>
            <a:off x="2690814" y="4189414"/>
            <a:ext cx="204787" cy="598487"/>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a:extLst>
              <a:ext uri="{FF2B5EF4-FFF2-40B4-BE49-F238E27FC236}">
                <a16:creationId xmlns:a16="http://schemas.microsoft.com/office/drawing/2014/main" id="{D755C8C6-C758-4D2B-B227-BE692330D52A}"/>
              </a:ext>
            </a:extLst>
          </p:cNvPr>
          <p:cNvCxnSpPr/>
          <p:nvPr/>
        </p:nvCxnSpPr>
        <p:spPr>
          <a:xfrm flipH="1">
            <a:off x="3962400" y="4189414"/>
            <a:ext cx="331788" cy="611187"/>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id="{59694EED-FA21-4D37-90CC-CF18213A8C99}"/>
              </a:ext>
            </a:extLst>
          </p:cNvPr>
          <p:cNvCxnSpPr/>
          <p:nvPr/>
        </p:nvCxnSpPr>
        <p:spPr>
          <a:xfrm>
            <a:off x="4648200" y="4152900"/>
            <a:ext cx="204788" cy="598488"/>
          </a:xfrm>
          <a:prstGeom prst="line">
            <a:avLst/>
          </a:prstGeom>
        </p:spPr>
        <p:style>
          <a:lnRef idx="2">
            <a:schemeClr val="dk1"/>
          </a:lnRef>
          <a:fillRef idx="0">
            <a:schemeClr val="dk1"/>
          </a:fillRef>
          <a:effectRef idx="1">
            <a:schemeClr val="dk1"/>
          </a:effectRef>
          <a:fontRef idx="minor">
            <a:schemeClr val="tx1"/>
          </a:fontRef>
        </p:style>
      </p:cxnSp>
      <p:cxnSp>
        <p:nvCxnSpPr>
          <p:cNvPr id="61" name="Straight Connector 60">
            <a:extLst>
              <a:ext uri="{FF2B5EF4-FFF2-40B4-BE49-F238E27FC236}">
                <a16:creationId xmlns:a16="http://schemas.microsoft.com/office/drawing/2014/main" id="{62052D87-ECA0-4AC1-9183-2C5573BFC1DD}"/>
              </a:ext>
            </a:extLst>
          </p:cNvPr>
          <p:cNvCxnSpPr/>
          <p:nvPr/>
        </p:nvCxnSpPr>
        <p:spPr>
          <a:xfrm flipH="1">
            <a:off x="5867400" y="4191000"/>
            <a:ext cx="331788" cy="611188"/>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id="{77D57887-16E8-4224-A3F7-4C43542408DC}"/>
              </a:ext>
            </a:extLst>
          </p:cNvPr>
          <p:cNvCxnSpPr/>
          <p:nvPr/>
        </p:nvCxnSpPr>
        <p:spPr>
          <a:xfrm>
            <a:off x="6577014" y="4191000"/>
            <a:ext cx="204787" cy="598488"/>
          </a:xfrm>
          <a:prstGeom prst="line">
            <a:avLst/>
          </a:prstGeom>
        </p:spPr>
        <p:style>
          <a:lnRef idx="2">
            <a:schemeClr val="dk1"/>
          </a:lnRef>
          <a:fillRef idx="0">
            <a:schemeClr val="dk1"/>
          </a:fillRef>
          <a:effectRef idx="1">
            <a:schemeClr val="dk1"/>
          </a:effectRef>
          <a:fontRef idx="minor">
            <a:schemeClr val="tx1"/>
          </a:fontRef>
        </p:style>
      </p:cxnSp>
      <p:sp>
        <p:nvSpPr>
          <p:cNvPr id="25628" name="Rectangle 56">
            <a:extLst>
              <a:ext uri="{FF2B5EF4-FFF2-40B4-BE49-F238E27FC236}">
                <a16:creationId xmlns:a16="http://schemas.microsoft.com/office/drawing/2014/main" id="{65C44CA0-D6FE-4A90-939D-E9C4C9CF06CD}"/>
              </a:ext>
            </a:extLst>
          </p:cNvPr>
          <p:cNvSpPr>
            <a:spLocks noChangeArrowheads="1"/>
          </p:cNvSpPr>
          <p:nvPr/>
        </p:nvSpPr>
        <p:spPr bwMode="auto">
          <a:xfrm>
            <a:off x="6172200" y="1323975"/>
            <a:ext cx="45720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lang="en-US" altLang="en-US" sz="2400">
                <a:latin typeface="Cambria" panose="02040503050406030204" pitchFamily="18" charset="0"/>
              </a:rPr>
              <a:t>Example: key =4 then find(</a:t>
            </a:r>
            <a:r>
              <a:rPr lang="en-US" altLang="en-US" sz="2400">
                <a:latin typeface="Cambria" panose="02040503050406030204" pitchFamily="18" charset="0"/>
                <a:sym typeface="Symbol" panose="05050102010706020507" pitchFamily="18" charset="2"/>
              </a:rPr>
              <a:t>4</a:t>
            </a:r>
            <a:r>
              <a:rPr lang="en-US" altLang="en-US" sz="2400">
                <a:latin typeface="Cambria" panose="02040503050406030204" pitchFamily="18" charset="0"/>
              </a:rPr>
              <a:t>)</a:t>
            </a:r>
          </a:p>
          <a:p>
            <a:pPr lvl="1">
              <a:lnSpc>
                <a:spcPct val="90000"/>
              </a:lnSpc>
            </a:pPr>
            <a:r>
              <a:rPr lang="en-US" altLang="en-US" sz="2400">
                <a:latin typeface="Cambria" panose="02040503050406030204" pitchFamily="18" charset="0"/>
              </a:rPr>
              <a:t>Call  SEARCH(x, k)</a:t>
            </a:r>
          </a:p>
        </p:txBody>
      </p:sp>
      <p:sp>
        <p:nvSpPr>
          <p:cNvPr id="4" name="Date Placeholder 3">
            <a:extLst>
              <a:ext uri="{FF2B5EF4-FFF2-40B4-BE49-F238E27FC236}">
                <a16:creationId xmlns:a16="http://schemas.microsoft.com/office/drawing/2014/main" id="{98CF507A-68CA-401C-B034-731845FF1C87}"/>
              </a:ext>
            </a:extLst>
          </p:cNvPr>
          <p:cNvSpPr>
            <a:spLocks noGrp="1"/>
          </p:cNvSpPr>
          <p:nvPr>
            <p:ph type="dt" sz="half" idx="10"/>
          </p:nvPr>
        </p:nvSpPr>
        <p:spPr/>
        <p:txBody>
          <a:bodyPr/>
          <a:lstStyle/>
          <a:p>
            <a:fld id="{AEBF0A4C-F2CC-4011-B649-6CF8589DD135}" type="datetime1">
              <a:rPr lang="en-US" smtClean="0"/>
              <a:t>7/3/2021</a:t>
            </a:fld>
            <a:endParaRPr lang="en-US"/>
          </a:p>
        </p:txBody>
      </p:sp>
      <p:sp>
        <p:nvSpPr>
          <p:cNvPr id="5" name="Footer Placeholder 4">
            <a:extLst>
              <a:ext uri="{FF2B5EF4-FFF2-40B4-BE49-F238E27FC236}">
                <a16:creationId xmlns:a16="http://schemas.microsoft.com/office/drawing/2014/main" id="{49E103C3-090E-4C19-8561-85842D914157}"/>
              </a:ext>
            </a:extLst>
          </p:cNvPr>
          <p:cNvSpPr>
            <a:spLocks noGrp="1"/>
          </p:cNvSpPr>
          <p:nvPr>
            <p:ph type="ftr" sz="quarter" idx="11"/>
          </p:nvPr>
        </p:nvSpPr>
        <p:spPr/>
        <p:txBody>
          <a:bodyPr/>
          <a:lstStyle/>
          <a:p>
            <a:r>
              <a:rPr lang="en-US"/>
              <a:t>JSPM's RSCOE</a:t>
            </a:r>
          </a:p>
        </p:txBody>
      </p:sp>
      <p:sp>
        <p:nvSpPr>
          <p:cNvPr id="6" name="Slide Number Placeholder 5">
            <a:extLst>
              <a:ext uri="{FF2B5EF4-FFF2-40B4-BE49-F238E27FC236}">
                <a16:creationId xmlns:a16="http://schemas.microsoft.com/office/drawing/2014/main" id="{DC55CE8F-77CC-4966-98D4-C4F0B54F969C}"/>
              </a:ext>
            </a:extLst>
          </p:cNvPr>
          <p:cNvSpPr>
            <a:spLocks noGrp="1"/>
          </p:cNvSpPr>
          <p:nvPr>
            <p:ph type="sldNum" sz="quarter" idx="12"/>
          </p:nvPr>
        </p:nvSpPr>
        <p:spPr/>
        <p:txBody>
          <a:bodyPr/>
          <a:lstStyle/>
          <a:p>
            <a:fld id="{C81090FB-F2BB-45D9-B248-6F7E02E6CFB7}"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C7274B6-52A9-4143-9513-26BF3F54DE11}"/>
              </a:ext>
            </a:extLst>
          </p:cNvPr>
          <p:cNvSpPr>
            <a:spLocks noGrp="1" noChangeArrowheads="1"/>
          </p:cNvSpPr>
          <p:nvPr>
            <p:ph type="title"/>
          </p:nvPr>
        </p:nvSpPr>
        <p:spPr>
          <a:xfrm>
            <a:off x="2057400" y="0"/>
            <a:ext cx="8001000" cy="1143000"/>
          </a:xfrm>
        </p:spPr>
        <p:txBody>
          <a:bodyPr/>
          <a:lstStyle/>
          <a:p>
            <a:pPr eaLnBrk="1" hangingPunct="1"/>
            <a:r>
              <a:rPr lang="en-US" altLang="en-US" b="1">
                <a:solidFill>
                  <a:srgbClr val="FF0000"/>
                </a:solidFill>
                <a:latin typeface="Cambria" panose="02040503050406030204" pitchFamily="18" charset="0"/>
                <a:ea typeface="MS Mincho" panose="02020609040205080304" pitchFamily="49" charset="-128"/>
              </a:rPr>
              <a:t>Binary Tree Search Algorithm</a:t>
            </a:r>
            <a:endParaRPr lang="en-US" altLang="en-US"/>
          </a:p>
        </p:txBody>
      </p:sp>
      <p:sp>
        <p:nvSpPr>
          <p:cNvPr id="2" name="Oval 1">
            <a:extLst>
              <a:ext uri="{FF2B5EF4-FFF2-40B4-BE49-F238E27FC236}">
                <a16:creationId xmlns:a16="http://schemas.microsoft.com/office/drawing/2014/main" id="{D9850341-9AF2-4988-B6C9-2C6602CB25CF}"/>
              </a:ext>
            </a:extLst>
          </p:cNvPr>
          <p:cNvSpPr/>
          <p:nvPr/>
        </p:nvSpPr>
        <p:spPr>
          <a:xfrm>
            <a:off x="5029200" y="1676400"/>
            <a:ext cx="533400" cy="533400"/>
          </a:xfrm>
          <a:prstGeom prst="ellipse">
            <a:avLst/>
          </a:prstGeom>
          <a:solidFill>
            <a:srgbClr val="FF0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6</a:t>
            </a:r>
          </a:p>
        </p:txBody>
      </p:sp>
      <p:sp>
        <p:nvSpPr>
          <p:cNvPr id="28" name="Oval 27">
            <a:extLst>
              <a:ext uri="{FF2B5EF4-FFF2-40B4-BE49-F238E27FC236}">
                <a16:creationId xmlns:a16="http://schemas.microsoft.com/office/drawing/2014/main" id="{62817B74-CD98-46ED-83C8-3EC60C64A979}"/>
              </a:ext>
            </a:extLst>
          </p:cNvPr>
          <p:cNvSpPr/>
          <p:nvPr/>
        </p:nvSpPr>
        <p:spPr>
          <a:xfrm>
            <a:off x="3429000" y="26670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2</a:t>
            </a:r>
          </a:p>
        </p:txBody>
      </p:sp>
      <p:sp>
        <p:nvSpPr>
          <p:cNvPr id="29" name="Oval 28">
            <a:extLst>
              <a:ext uri="{FF2B5EF4-FFF2-40B4-BE49-F238E27FC236}">
                <a16:creationId xmlns:a16="http://schemas.microsoft.com/office/drawing/2014/main" id="{18738AB1-E445-49E5-A2B3-D4CD02807E1E}"/>
              </a:ext>
            </a:extLst>
          </p:cNvPr>
          <p:cNvSpPr/>
          <p:nvPr/>
        </p:nvSpPr>
        <p:spPr>
          <a:xfrm>
            <a:off x="6705600" y="27432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9</a:t>
            </a:r>
          </a:p>
        </p:txBody>
      </p:sp>
      <p:sp>
        <p:nvSpPr>
          <p:cNvPr id="30" name="Oval 29">
            <a:extLst>
              <a:ext uri="{FF2B5EF4-FFF2-40B4-BE49-F238E27FC236}">
                <a16:creationId xmlns:a16="http://schemas.microsoft.com/office/drawing/2014/main" id="{DD28C48F-EB9F-4CD2-B83B-C9DFBF3E7354}"/>
              </a:ext>
            </a:extLst>
          </p:cNvPr>
          <p:cNvSpPr/>
          <p:nvPr/>
        </p:nvSpPr>
        <p:spPr>
          <a:xfrm>
            <a:off x="2235200" y="37338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dirty="0">
                <a:latin typeface="Cambria" pitchFamily="18" charset="0"/>
              </a:rPr>
              <a:t>1</a:t>
            </a:r>
          </a:p>
        </p:txBody>
      </p:sp>
      <p:sp>
        <p:nvSpPr>
          <p:cNvPr id="31" name="Oval 30">
            <a:extLst>
              <a:ext uri="{FF2B5EF4-FFF2-40B4-BE49-F238E27FC236}">
                <a16:creationId xmlns:a16="http://schemas.microsoft.com/office/drawing/2014/main" id="{C0A5C360-44A6-44E1-A7A5-292AE4A6527B}"/>
              </a:ext>
            </a:extLst>
          </p:cNvPr>
          <p:cNvSpPr/>
          <p:nvPr/>
        </p:nvSpPr>
        <p:spPr>
          <a:xfrm>
            <a:off x="4191000" y="37211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4</a:t>
            </a:r>
          </a:p>
        </p:txBody>
      </p:sp>
      <p:sp>
        <p:nvSpPr>
          <p:cNvPr id="32" name="Oval 31">
            <a:extLst>
              <a:ext uri="{FF2B5EF4-FFF2-40B4-BE49-F238E27FC236}">
                <a16:creationId xmlns:a16="http://schemas.microsoft.com/office/drawing/2014/main" id="{C11360C2-4D43-49F8-94F0-1DA943C166DF}"/>
              </a:ext>
            </a:extLst>
          </p:cNvPr>
          <p:cNvSpPr/>
          <p:nvPr/>
        </p:nvSpPr>
        <p:spPr>
          <a:xfrm>
            <a:off x="6096000" y="3732213"/>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8</a:t>
            </a:r>
          </a:p>
        </p:txBody>
      </p:sp>
      <p:sp>
        <p:nvSpPr>
          <p:cNvPr id="3" name="Rectangle 2">
            <a:extLst>
              <a:ext uri="{FF2B5EF4-FFF2-40B4-BE49-F238E27FC236}">
                <a16:creationId xmlns:a16="http://schemas.microsoft.com/office/drawing/2014/main" id="{54470447-CC63-43B7-8A32-553E70F9F91E}"/>
              </a:ext>
            </a:extLst>
          </p:cNvPr>
          <p:cNvSpPr/>
          <p:nvPr/>
        </p:nvSpPr>
        <p:spPr>
          <a:xfrm>
            <a:off x="7696200" y="3771900"/>
            <a:ext cx="609600"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Rectangle 33">
            <a:extLst>
              <a:ext uri="{FF2B5EF4-FFF2-40B4-BE49-F238E27FC236}">
                <a16:creationId xmlns:a16="http://schemas.microsoft.com/office/drawing/2014/main" id="{F97A4938-8A9F-490A-9471-5735B8D86C82}"/>
              </a:ext>
            </a:extLst>
          </p:cNvPr>
          <p:cNvSpPr/>
          <p:nvPr/>
        </p:nvSpPr>
        <p:spPr>
          <a:xfrm>
            <a:off x="1676400" y="4800600"/>
            <a:ext cx="609600"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Rectangle 34">
            <a:extLst>
              <a:ext uri="{FF2B5EF4-FFF2-40B4-BE49-F238E27FC236}">
                <a16:creationId xmlns:a16="http://schemas.microsoft.com/office/drawing/2014/main" id="{E6F7B7CB-F899-42D7-BA51-A088E2DB5FD3}"/>
              </a:ext>
            </a:extLst>
          </p:cNvPr>
          <p:cNvSpPr/>
          <p:nvPr/>
        </p:nvSpPr>
        <p:spPr>
          <a:xfrm>
            <a:off x="2590800" y="4787900"/>
            <a:ext cx="609600"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Rectangle 35">
            <a:extLst>
              <a:ext uri="{FF2B5EF4-FFF2-40B4-BE49-F238E27FC236}">
                <a16:creationId xmlns:a16="http://schemas.microsoft.com/office/drawing/2014/main" id="{9D4BB434-8DCB-45D8-B522-CC0C6C733A57}"/>
              </a:ext>
            </a:extLst>
          </p:cNvPr>
          <p:cNvSpPr/>
          <p:nvPr/>
        </p:nvSpPr>
        <p:spPr>
          <a:xfrm>
            <a:off x="3657600" y="4787900"/>
            <a:ext cx="609600"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Rectangle 36">
            <a:extLst>
              <a:ext uri="{FF2B5EF4-FFF2-40B4-BE49-F238E27FC236}">
                <a16:creationId xmlns:a16="http://schemas.microsoft.com/office/drawing/2014/main" id="{828DFEB5-4B59-4D37-921B-D27749BAAA7A}"/>
              </a:ext>
            </a:extLst>
          </p:cNvPr>
          <p:cNvSpPr/>
          <p:nvPr/>
        </p:nvSpPr>
        <p:spPr>
          <a:xfrm>
            <a:off x="4572000" y="4760913"/>
            <a:ext cx="609600"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7">
            <a:extLst>
              <a:ext uri="{FF2B5EF4-FFF2-40B4-BE49-F238E27FC236}">
                <a16:creationId xmlns:a16="http://schemas.microsoft.com/office/drawing/2014/main" id="{11BA8EFF-5205-40C7-868F-BC01A3A2EA4E}"/>
              </a:ext>
            </a:extLst>
          </p:cNvPr>
          <p:cNvSpPr/>
          <p:nvPr/>
        </p:nvSpPr>
        <p:spPr>
          <a:xfrm>
            <a:off x="5638800" y="4762500"/>
            <a:ext cx="609600"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Rectangle 38">
            <a:extLst>
              <a:ext uri="{FF2B5EF4-FFF2-40B4-BE49-F238E27FC236}">
                <a16:creationId xmlns:a16="http://schemas.microsoft.com/office/drawing/2014/main" id="{144DD2ED-8BF2-4797-A04D-B9FB23576300}"/>
              </a:ext>
            </a:extLst>
          </p:cNvPr>
          <p:cNvSpPr/>
          <p:nvPr/>
        </p:nvSpPr>
        <p:spPr>
          <a:xfrm>
            <a:off x="6553200" y="4737100"/>
            <a:ext cx="609600"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3" name="Straight Connector 32">
            <a:extLst>
              <a:ext uri="{FF2B5EF4-FFF2-40B4-BE49-F238E27FC236}">
                <a16:creationId xmlns:a16="http://schemas.microsoft.com/office/drawing/2014/main" id="{C5CF32A5-4E51-4A5F-A6CC-1DFB6614E5AA}"/>
              </a:ext>
            </a:extLst>
          </p:cNvPr>
          <p:cNvCxnSpPr>
            <a:stCxn id="2" idx="3"/>
            <a:endCxn id="28" idx="7"/>
          </p:cNvCxnSpPr>
          <p:nvPr/>
        </p:nvCxnSpPr>
        <p:spPr>
          <a:xfrm flipH="1">
            <a:off x="3884614" y="2132014"/>
            <a:ext cx="1222375" cy="612775"/>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18C27554-3B33-4D3C-BCBC-6C8019F6AF33}"/>
              </a:ext>
            </a:extLst>
          </p:cNvPr>
          <p:cNvCxnSpPr>
            <a:stCxn id="2" idx="5"/>
            <a:endCxn id="29" idx="1"/>
          </p:cNvCxnSpPr>
          <p:nvPr/>
        </p:nvCxnSpPr>
        <p:spPr>
          <a:xfrm>
            <a:off x="5484814" y="2132014"/>
            <a:ext cx="1298575" cy="688975"/>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D5823F3B-D23A-4556-9509-D85BEBBC2D67}"/>
              </a:ext>
            </a:extLst>
          </p:cNvPr>
          <p:cNvCxnSpPr>
            <a:stCxn id="28" idx="3"/>
            <a:endCxn id="30" idx="7"/>
          </p:cNvCxnSpPr>
          <p:nvPr/>
        </p:nvCxnSpPr>
        <p:spPr>
          <a:xfrm flipH="1">
            <a:off x="2690814" y="3122614"/>
            <a:ext cx="815975" cy="688975"/>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F1D54C27-C8F2-4B2A-BD52-C493FFF932FD}"/>
              </a:ext>
            </a:extLst>
          </p:cNvPr>
          <p:cNvCxnSpPr>
            <a:stCxn id="28" idx="5"/>
            <a:endCxn id="31" idx="0"/>
          </p:cNvCxnSpPr>
          <p:nvPr/>
        </p:nvCxnSpPr>
        <p:spPr>
          <a:xfrm>
            <a:off x="3884614" y="3122614"/>
            <a:ext cx="573087" cy="598487"/>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C024A962-C93B-4F0E-90A6-ED6E496EA10A}"/>
              </a:ext>
            </a:extLst>
          </p:cNvPr>
          <p:cNvCxnSpPr>
            <a:stCxn id="29" idx="3"/>
            <a:endCxn id="32" idx="0"/>
          </p:cNvCxnSpPr>
          <p:nvPr/>
        </p:nvCxnSpPr>
        <p:spPr>
          <a:xfrm flipH="1">
            <a:off x="6362700" y="3198813"/>
            <a:ext cx="420688" cy="533400"/>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a:extLst>
              <a:ext uri="{FF2B5EF4-FFF2-40B4-BE49-F238E27FC236}">
                <a16:creationId xmlns:a16="http://schemas.microsoft.com/office/drawing/2014/main" id="{F42D1F49-EBC8-47E6-A26C-B09E033BC440}"/>
              </a:ext>
            </a:extLst>
          </p:cNvPr>
          <p:cNvCxnSpPr>
            <a:stCxn id="29" idx="5"/>
            <a:endCxn id="3" idx="0"/>
          </p:cNvCxnSpPr>
          <p:nvPr/>
        </p:nvCxnSpPr>
        <p:spPr>
          <a:xfrm>
            <a:off x="7161214" y="3198814"/>
            <a:ext cx="839787" cy="573087"/>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B5AF097E-C9FC-4169-87A0-031F2800D3FC}"/>
              </a:ext>
            </a:extLst>
          </p:cNvPr>
          <p:cNvCxnSpPr>
            <a:stCxn id="30" idx="3"/>
            <a:endCxn id="34" idx="0"/>
          </p:cNvCxnSpPr>
          <p:nvPr/>
        </p:nvCxnSpPr>
        <p:spPr>
          <a:xfrm flipH="1">
            <a:off x="1981200" y="4189414"/>
            <a:ext cx="331788" cy="611187"/>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F695D6D7-0481-4EE0-8959-6D4C96068EC3}"/>
              </a:ext>
            </a:extLst>
          </p:cNvPr>
          <p:cNvCxnSpPr>
            <a:stCxn id="30" idx="5"/>
            <a:endCxn id="35" idx="0"/>
          </p:cNvCxnSpPr>
          <p:nvPr/>
        </p:nvCxnSpPr>
        <p:spPr>
          <a:xfrm>
            <a:off x="2690814" y="4189414"/>
            <a:ext cx="204787" cy="598487"/>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a:extLst>
              <a:ext uri="{FF2B5EF4-FFF2-40B4-BE49-F238E27FC236}">
                <a16:creationId xmlns:a16="http://schemas.microsoft.com/office/drawing/2014/main" id="{AD7F7170-B300-40B9-A7F3-3D0DB5A76E38}"/>
              </a:ext>
            </a:extLst>
          </p:cNvPr>
          <p:cNvCxnSpPr/>
          <p:nvPr/>
        </p:nvCxnSpPr>
        <p:spPr>
          <a:xfrm flipH="1">
            <a:off x="3962400" y="4189414"/>
            <a:ext cx="331788" cy="611187"/>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id="{A6168C58-ECF7-4785-990F-E1537AF37EA4}"/>
              </a:ext>
            </a:extLst>
          </p:cNvPr>
          <p:cNvCxnSpPr/>
          <p:nvPr/>
        </p:nvCxnSpPr>
        <p:spPr>
          <a:xfrm>
            <a:off x="4648200" y="4152900"/>
            <a:ext cx="204788" cy="598488"/>
          </a:xfrm>
          <a:prstGeom prst="line">
            <a:avLst/>
          </a:prstGeom>
        </p:spPr>
        <p:style>
          <a:lnRef idx="2">
            <a:schemeClr val="dk1"/>
          </a:lnRef>
          <a:fillRef idx="0">
            <a:schemeClr val="dk1"/>
          </a:fillRef>
          <a:effectRef idx="1">
            <a:schemeClr val="dk1"/>
          </a:effectRef>
          <a:fontRef idx="minor">
            <a:schemeClr val="tx1"/>
          </a:fontRef>
        </p:style>
      </p:cxnSp>
      <p:cxnSp>
        <p:nvCxnSpPr>
          <p:cNvPr id="61" name="Straight Connector 60">
            <a:extLst>
              <a:ext uri="{FF2B5EF4-FFF2-40B4-BE49-F238E27FC236}">
                <a16:creationId xmlns:a16="http://schemas.microsoft.com/office/drawing/2014/main" id="{5AAB08BE-0562-42D1-AFA4-8B3D71B4A937}"/>
              </a:ext>
            </a:extLst>
          </p:cNvPr>
          <p:cNvCxnSpPr/>
          <p:nvPr/>
        </p:nvCxnSpPr>
        <p:spPr>
          <a:xfrm flipH="1">
            <a:off x="5867400" y="4191000"/>
            <a:ext cx="331788" cy="611188"/>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id="{B2542E41-B462-4979-AF9A-D1D6A38A146D}"/>
              </a:ext>
            </a:extLst>
          </p:cNvPr>
          <p:cNvCxnSpPr/>
          <p:nvPr/>
        </p:nvCxnSpPr>
        <p:spPr>
          <a:xfrm>
            <a:off x="6577014" y="4191000"/>
            <a:ext cx="204787" cy="598488"/>
          </a:xfrm>
          <a:prstGeom prst="line">
            <a:avLst/>
          </a:prstGeom>
        </p:spPr>
        <p:style>
          <a:lnRef idx="2">
            <a:schemeClr val="dk1"/>
          </a:lnRef>
          <a:fillRef idx="0">
            <a:schemeClr val="dk1"/>
          </a:fillRef>
          <a:effectRef idx="1">
            <a:schemeClr val="dk1"/>
          </a:effectRef>
          <a:fontRef idx="minor">
            <a:schemeClr val="tx1"/>
          </a:fontRef>
        </p:style>
      </p:cxnSp>
      <p:sp>
        <p:nvSpPr>
          <p:cNvPr id="26652" name="Rectangle 39">
            <a:extLst>
              <a:ext uri="{FF2B5EF4-FFF2-40B4-BE49-F238E27FC236}">
                <a16:creationId xmlns:a16="http://schemas.microsoft.com/office/drawing/2014/main" id="{414922E5-7656-4CD1-B906-FF769A073248}"/>
              </a:ext>
            </a:extLst>
          </p:cNvPr>
          <p:cNvSpPr>
            <a:spLocks noChangeArrowheads="1"/>
          </p:cNvSpPr>
          <p:nvPr/>
        </p:nvSpPr>
        <p:spPr bwMode="auto">
          <a:xfrm>
            <a:off x="6172200" y="1323975"/>
            <a:ext cx="4572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200">
                <a:latin typeface="Cambria" panose="02040503050406030204" pitchFamily="18" charset="0"/>
              </a:rPr>
              <a:t>Example: k =4 and x=root</a:t>
            </a:r>
          </a:p>
          <a:p>
            <a:pPr lvl="1"/>
            <a:r>
              <a:rPr lang="en-US" altLang="en-US" sz="2200">
                <a:latin typeface="Cambria" panose="02040503050406030204" pitchFamily="18" charset="0"/>
              </a:rPr>
              <a:t>Call SEARCH(root,4)</a:t>
            </a:r>
          </a:p>
          <a:p>
            <a:pPr lvl="1"/>
            <a:r>
              <a:rPr lang="en-US" altLang="en-US" sz="2200">
                <a:latin typeface="Cambria" panose="02040503050406030204" pitchFamily="18" charset="0"/>
              </a:rPr>
              <a:t>Now x-&gt;key=6 then k&lt;x-&gt;key</a:t>
            </a:r>
          </a:p>
          <a:p>
            <a:pPr lvl="1"/>
            <a:r>
              <a:rPr lang="en-US" altLang="en-US" sz="2200">
                <a:latin typeface="Cambria" panose="02040503050406030204" pitchFamily="18" charset="0"/>
              </a:rPr>
              <a:t>So call SEARCH(x-&gt;left, k)</a:t>
            </a:r>
          </a:p>
        </p:txBody>
      </p:sp>
      <p:cxnSp>
        <p:nvCxnSpPr>
          <p:cNvPr id="5" name="Straight Arrow Connector 4">
            <a:extLst>
              <a:ext uri="{FF2B5EF4-FFF2-40B4-BE49-F238E27FC236}">
                <a16:creationId xmlns:a16="http://schemas.microsoft.com/office/drawing/2014/main" id="{F5E45C41-26BC-4564-9E9F-7F60098D52F9}"/>
              </a:ext>
            </a:extLst>
          </p:cNvPr>
          <p:cNvCxnSpPr>
            <a:endCxn id="2" idx="1"/>
          </p:cNvCxnSpPr>
          <p:nvPr/>
        </p:nvCxnSpPr>
        <p:spPr>
          <a:xfrm>
            <a:off x="4294188" y="1524000"/>
            <a:ext cx="812800" cy="2301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654" name="TextBox 6">
            <a:extLst>
              <a:ext uri="{FF2B5EF4-FFF2-40B4-BE49-F238E27FC236}">
                <a16:creationId xmlns:a16="http://schemas.microsoft.com/office/drawing/2014/main" id="{689A93A4-80D2-40A1-BFD3-E307AC963E0A}"/>
              </a:ext>
            </a:extLst>
          </p:cNvPr>
          <p:cNvSpPr txBox="1">
            <a:spLocks noChangeArrowheads="1"/>
          </p:cNvSpPr>
          <p:nvPr/>
        </p:nvSpPr>
        <p:spPr bwMode="auto">
          <a:xfrm>
            <a:off x="3209926" y="1214438"/>
            <a:ext cx="1438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latin typeface="Cambria" panose="02040503050406030204" pitchFamily="18" charset="0"/>
              </a:rPr>
              <a:t>x=root</a:t>
            </a:r>
          </a:p>
        </p:txBody>
      </p:sp>
      <p:sp>
        <p:nvSpPr>
          <p:cNvPr id="4" name="Date Placeholder 3">
            <a:extLst>
              <a:ext uri="{FF2B5EF4-FFF2-40B4-BE49-F238E27FC236}">
                <a16:creationId xmlns:a16="http://schemas.microsoft.com/office/drawing/2014/main" id="{33B94153-82CF-491D-8E93-25939F5F3E44}"/>
              </a:ext>
            </a:extLst>
          </p:cNvPr>
          <p:cNvSpPr>
            <a:spLocks noGrp="1"/>
          </p:cNvSpPr>
          <p:nvPr>
            <p:ph type="dt" sz="half" idx="10"/>
          </p:nvPr>
        </p:nvSpPr>
        <p:spPr/>
        <p:txBody>
          <a:bodyPr/>
          <a:lstStyle/>
          <a:p>
            <a:fld id="{5A4AF688-188B-41CE-A727-431AF257462D}" type="datetime1">
              <a:rPr lang="en-US" smtClean="0"/>
              <a:t>7/3/2021</a:t>
            </a:fld>
            <a:endParaRPr lang="en-US"/>
          </a:p>
        </p:txBody>
      </p:sp>
      <p:sp>
        <p:nvSpPr>
          <p:cNvPr id="6" name="Footer Placeholder 5">
            <a:extLst>
              <a:ext uri="{FF2B5EF4-FFF2-40B4-BE49-F238E27FC236}">
                <a16:creationId xmlns:a16="http://schemas.microsoft.com/office/drawing/2014/main" id="{7BCF6985-D563-434B-BB57-5357B6B542C0}"/>
              </a:ext>
            </a:extLst>
          </p:cNvPr>
          <p:cNvSpPr>
            <a:spLocks noGrp="1"/>
          </p:cNvSpPr>
          <p:nvPr>
            <p:ph type="ftr" sz="quarter" idx="11"/>
          </p:nvPr>
        </p:nvSpPr>
        <p:spPr/>
        <p:txBody>
          <a:bodyPr/>
          <a:lstStyle/>
          <a:p>
            <a:r>
              <a:rPr lang="en-US"/>
              <a:t>JSPM's RSCOE</a:t>
            </a:r>
          </a:p>
        </p:txBody>
      </p:sp>
      <p:sp>
        <p:nvSpPr>
          <p:cNvPr id="7" name="Slide Number Placeholder 6">
            <a:extLst>
              <a:ext uri="{FF2B5EF4-FFF2-40B4-BE49-F238E27FC236}">
                <a16:creationId xmlns:a16="http://schemas.microsoft.com/office/drawing/2014/main" id="{72570301-5AFD-41CE-8034-F7EE2D4C5E69}"/>
              </a:ext>
            </a:extLst>
          </p:cNvPr>
          <p:cNvSpPr>
            <a:spLocks noGrp="1"/>
          </p:cNvSpPr>
          <p:nvPr>
            <p:ph type="sldNum" sz="quarter" idx="12"/>
          </p:nvPr>
        </p:nvSpPr>
        <p:spPr/>
        <p:txBody>
          <a:bodyPr/>
          <a:lstStyle/>
          <a:p>
            <a:fld id="{C81090FB-F2BB-45D9-B248-6F7E02E6CFB7}"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2C6F22D-743B-4FE5-B817-63F1A3E56C7C}"/>
              </a:ext>
            </a:extLst>
          </p:cNvPr>
          <p:cNvSpPr>
            <a:spLocks noGrp="1" noChangeArrowheads="1"/>
          </p:cNvSpPr>
          <p:nvPr>
            <p:ph type="title"/>
          </p:nvPr>
        </p:nvSpPr>
        <p:spPr>
          <a:xfrm>
            <a:off x="2057400" y="0"/>
            <a:ext cx="8001000" cy="1143000"/>
          </a:xfrm>
        </p:spPr>
        <p:txBody>
          <a:bodyPr/>
          <a:lstStyle/>
          <a:p>
            <a:pPr eaLnBrk="1" hangingPunct="1"/>
            <a:r>
              <a:rPr lang="en-US" altLang="en-US" b="1">
                <a:solidFill>
                  <a:srgbClr val="FF0000"/>
                </a:solidFill>
                <a:latin typeface="Cambria" panose="02040503050406030204" pitchFamily="18" charset="0"/>
                <a:ea typeface="MS Mincho" panose="02020609040205080304" pitchFamily="49" charset="-128"/>
              </a:rPr>
              <a:t>Binary Tree Search Algorithm</a:t>
            </a:r>
            <a:endParaRPr lang="en-US" altLang="en-US"/>
          </a:p>
        </p:txBody>
      </p:sp>
      <p:sp>
        <p:nvSpPr>
          <p:cNvPr id="2" name="Oval 1">
            <a:extLst>
              <a:ext uri="{FF2B5EF4-FFF2-40B4-BE49-F238E27FC236}">
                <a16:creationId xmlns:a16="http://schemas.microsoft.com/office/drawing/2014/main" id="{28460BC4-A6A4-4B25-B1D7-235E2A61B74A}"/>
              </a:ext>
            </a:extLst>
          </p:cNvPr>
          <p:cNvSpPr/>
          <p:nvPr/>
        </p:nvSpPr>
        <p:spPr>
          <a:xfrm>
            <a:off x="5029200" y="16764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6</a:t>
            </a:r>
          </a:p>
        </p:txBody>
      </p:sp>
      <p:sp>
        <p:nvSpPr>
          <p:cNvPr id="28" name="Oval 27">
            <a:extLst>
              <a:ext uri="{FF2B5EF4-FFF2-40B4-BE49-F238E27FC236}">
                <a16:creationId xmlns:a16="http://schemas.microsoft.com/office/drawing/2014/main" id="{D2F89533-FDA2-4776-8710-FD888B89104E}"/>
              </a:ext>
            </a:extLst>
          </p:cNvPr>
          <p:cNvSpPr/>
          <p:nvPr/>
        </p:nvSpPr>
        <p:spPr>
          <a:xfrm>
            <a:off x="3429000" y="2667000"/>
            <a:ext cx="533400" cy="533400"/>
          </a:xfrm>
          <a:prstGeom prst="ellipse">
            <a:avLst/>
          </a:prstGeom>
          <a:solidFill>
            <a:srgbClr val="FF0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2</a:t>
            </a:r>
          </a:p>
        </p:txBody>
      </p:sp>
      <p:sp>
        <p:nvSpPr>
          <p:cNvPr id="29" name="Oval 28">
            <a:extLst>
              <a:ext uri="{FF2B5EF4-FFF2-40B4-BE49-F238E27FC236}">
                <a16:creationId xmlns:a16="http://schemas.microsoft.com/office/drawing/2014/main" id="{99CFD909-E3A7-4E71-9323-1B9B8E49AB6E}"/>
              </a:ext>
            </a:extLst>
          </p:cNvPr>
          <p:cNvSpPr/>
          <p:nvPr/>
        </p:nvSpPr>
        <p:spPr>
          <a:xfrm>
            <a:off x="6705600" y="27432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9</a:t>
            </a:r>
          </a:p>
        </p:txBody>
      </p:sp>
      <p:sp>
        <p:nvSpPr>
          <p:cNvPr id="30" name="Oval 29">
            <a:extLst>
              <a:ext uri="{FF2B5EF4-FFF2-40B4-BE49-F238E27FC236}">
                <a16:creationId xmlns:a16="http://schemas.microsoft.com/office/drawing/2014/main" id="{00DB6CCF-2AA5-4473-80F2-ED23B51E69D7}"/>
              </a:ext>
            </a:extLst>
          </p:cNvPr>
          <p:cNvSpPr/>
          <p:nvPr/>
        </p:nvSpPr>
        <p:spPr>
          <a:xfrm>
            <a:off x="2235200" y="37338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dirty="0">
                <a:latin typeface="Cambria" pitchFamily="18" charset="0"/>
              </a:rPr>
              <a:t>1</a:t>
            </a:r>
          </a:p>
        </p:txBody>
      </p:sp>
      <p:sp>
        <p:nvSpPr>
          <p:cNvPr id="31" name="Oval 30">
            <a:extLst>
              <a:ext uri="{FF2B5EF4-FFF2-40B4-BE49-F238E27FC236}">
                <a16:creationId xmlns:a16="http://schemas.microsoft.com/office/drawing/2014/main" id="{A9727C66-F189-4FEF-AD2C-5252D2F9D6C3}"/>
              </a:ext>
            </a:extLst>
          </p:cNvPr>
          <p:cNvSpPr/>
          <p:nvPr/>
        </p:nvSpPr>
        <p:spPr>
          <a:xfrm>
            <a:off x="4191000" y="37211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4</a:t>
            </a:r>
          </a:p>
        </p:txBody>
      </p:sp>
      <p:sp>
        <p:nvSpPr>
          <p:cNvPr id="32" name="Oval 31">
            <a:extLst>
              <a:ext uri="{FF2B5EF4-FFF2-40B4-BE49-F238E27FC236}">
                <a16:creationId xmlns:a16="http://schemas.microsoft.com/office/drawing/2014/main" id="{5283473D-578A-49B6-9559-D0E202056214}"/>
              </a:ext>
            </a:extLst>
          </p:cNvPr>
          <p:cNvSpPr/>
          <p:nvPr/>
        </p:nvSpPr>
        <p:spPr>
          <a:xfrm>
            <a:off x="6096000" y="3732213"/>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8</a:t>
            </a:r>
          </a:p>
        </p:txBody>
      </p:sp>
      <p:sp>
        <p:nvSpPr>
          <p:cNvPr id="3" name="Rectangle 2">
            <a:extLst>
              <a:ext uri="{FF2B5EF4-FFF2-40B4-BE49-F238E27FC236}">
                <a16:creationId xmlns:a16="http://schemas.microsoft.com/office/drawing/2014/main" id="{DAF087E2-80FD-42E6-B4FD-DCF193F1303D}"/>
              </a:ext>
            </a:extLst>
          </p:cNvPr>
          <p:cNvSpPr/>
          <p:nvPr/>
        </p:nvSpPr>
        <p:spPr>
          <a:xfrm>
            <a:off x="7696200" y="3771900"/>
            <a:ext cx="609600"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Rectangle 33">
            <a:extLst>
              <a:ext uri="{FF2B5EF4-FFF2-40B4-BE49-F238E27FC236}">
                <a16:creationId xmlns:a16="http://schemas.microsoft.com/office/drawing/2014/main" id="{69FF92B1-2CD6-462A-BF83-F1921AE80D16}"/>
              </a:ext>
            </a:extLst>
          </p:cNvPr>
          <p:cNvSpPr/>
          <p:nvPr/>
        </p:nvSpPr>
        <p:spPr>
          <a:xfrm>
            <a:off x="1676400" y="4800600"/>
            <a:ext cx="609600"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Rectangle 34">
            <a:extLst>
              <a:ext uri="{FF2B5EF4-FFF2-40B4-BE49-F238E27FC236}">
                <a16:creationId xmlns:a16="http://schemas.microsoft.com/office/drawing/2014/main" id="{4887F12A-01AB-4315-BB41-01A0E8320900}"/>
              </a:ext>
            </a:extLst>
          </p:cNvPr>
          <p:cNvSpPr/>
          <p:nvPr/>
        </p:nvSpPr>
        <p:spPr>
          <a:xfrm>
            <a:off x="2590800" y="4787900"/>
            <a:ext cx="609600"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Rectangle 35">
            <a:extLst>
              <a:ext uri="{FF2B5EF4-FFF2-40B4-BE49-F238E27FC236}">
                <a16:creationId xmlns:a16="http://schemas.microsoft.com/office/drawing/2014/main" id="{56222611-3C63-44B6-8853-483715B5509A}"/>
              </a:ext>
            </a:extLst>
          </p:cNvPr>
          <p:cNvSpPr/>
          <p:nvPr/>
        </p:nvSpPr>
        <p:spPr>
          <a:xfrm>
            <a:off x="3657600" y="4787900"/>
            <a:ext cx="609600"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Rectangle 36">
            <a:extLst>
              <a:ext uri="{FF2B5EF4-FFF2-40B4-BE49-F238E27FC236}">
                <a16:creationId xmlns:a16="http://schemas.microsoft.com/office/drawing/2014/main" id="{A06046ED-A8DF-4F1F-85EA-B8211E2752A9}"/>
              </a:ext>
            </a:extLst>
          </p:cNvPr>
          <p:cNvSpPr/>
          <p:nvPr/>
        </p:nvSpPr>
        <p:spPr>
          <a:xfrm>
            <a:off x="4572000" y="4760913"/>
            <a:ext cx="609600"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7">
            <a:extLst>
              <a:ext uri="{FF2B5EF4-FFF2-40B4-BE49-F238E27FC236}">
                <a16:creationId xmlns:a16="http://schemas.microsoft.com/office/drawing/2014/main" id="{D0E5A71A-8D5E-45E0-AD90-F87425E9DBB1}"/>
              </a:ext>
            </a:extLst>
          </p:cNvPr>
          <p:cNvSpPr/>
          <p:nvPr/>
        </p:nvSpPr>
        <p:spPr>
          <a:xfrm>
            <a:off x="5638800" y="4762500"/>
            <a:ext cx="609600"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Rectangle 38">
            <a:extLst>
              <a:ext uri="{FF2B5EF4-FFF2-40B4-BE49-F238E27FC236}">
                <a16:creationId xmlns:a16="http://schemas.microsoft.com/office/drawing/2014/main" id="{03BE47A0-8D73-4465-9C15-748342D68479}"/>
              </a:ext>
            </a:extLst>
          </p:cNvPr>
          <p:cNvSpPr/>
          <p:nvPr/>
        </p:nvSpPr>
        <p:spPr>
          <a:xfrm>
            <a:off x="6553200" y="4737100"/>
            <a:ext cx="609600"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3" name="Straight Connector 32">
            <a:extLst>
              <a:ext uri="{FF2B5EF4-FFF2-40B4-BE49-F238E27FC236}">
                <a16:creationId xmlns:a16="http://schemas.microsoft.com/office/drawing/2014/main" id="{E850C3CF-66CC-46DF-9B0F-81773C02E6DE}"/>
              </a:ext>
            </a:extLst>
          </p:cNvPr>
          <p:cNvCxnSpPr>
            <a:stCxn id="2" idx="3"/>
            <a:endCxn id="28" idx="7"/>
          </p:cNvCxnSpPr>
          <p:nvPr/>
        </p:nvCxnSpPr>
        <p:spPr>
          <a:xfrm flipH="1">
            <a:off x="3884614" y="2132014"/>
            <a:ext cx="1222375" cy="612775"/>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1AF0A993-B3A6-4083-9211-F8961469D3DD}"/>
              </a:ext>
            </a:extLst>
          </p:cNvPr>
          <p:cNvCxnSpPr>
            <a:stCxn id="2" idx="5"/>
            <a:endCxn id="29" idx="1"/>
          </p:cNvCxnSpPr>
          <p:nvPr/>
        </p:nvCxnSpPr>
        <p:spPr>
          <a:xfrm>
            <a:off x="5484814" y="2132014"/>
            <a:ext cx="1298575" cy="688975"/>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CF3669CC-9851-4D96-951F-69972FEDE4E9}"/>
              </a:ext>
            </a:extLst>
          </p:cNvPr>
          <p:cNvCxnSpPr>
            <a:stCxn id="28" idx="3"/>
            <a:endCxn id="30" idx="7"/>
          </p:cNvCxnSpPr>
          <p:nvPr/>
        </p:nvCxnSpPr>
        <p:spPr>
          <a:xfrm flipH="1">
            <a:off x="2690814" y="3122614"/>
            <a:ext cx="815975" cy="688975"/>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77804AD5-18DC-45AB-900F-0B2FF619EB04}"/>
              </a:ext>
            </a:extLst>
          </p:cNvPr>
          <p:cNvCxnSpPr>
            <a:stCxn id="28" idx="5"/>
            <a:endCxn id="31" idx="0"/>
          </p:cNvCxnSpPr>
          <p:nvPr/>
        </p:nvCxnSpPr>
        <p:spPr>
          <a:xfrm>
            <a:off x="3884614" y="3122614"/>
            <a:ext cx="573087" cy="598487"/>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DFE0B41A-926C-4C55-8551-301A04B920F0}"/>
              </a:ext>
            </a:extLst>
          </p:cNvPr>
          <p:cNvCxnSpPr>
            <a:stCxn id="29" idx="3"/>
            <a:endCxn id="32" idx="0"/>
          </p:cNvCxnSpPr>
          <p:nvPr/>
        </p:nvCxnSpPr>
        <p:spPr>
          <a:xfrm flipH="1">
            <a:off x="6362700" y="3198813"/>
            <a:ext cx="420688" cy="533400"/>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a:extLst>
              <a:ext uri="{FF2B5EF4-FFF2-40B4-BE49-F238E27FC236}">
                <a16:creationId xmlns:a16="http://schemas.microsoft.com/office/drawing/2014/main" id="{EC857703-6189-4918-B36F-FD329BE346D0}"/>
              </a:ext>
            </a:extLst>
          </p:cNvPr>
          <p:cNvCxnSpPr>
            <a:stCxn id="29" idx="5"/>
            <a:endCxn id="3" idx="0"/>
          </p:cNvCxnSpPr>
          <p:nvPr/>
        </p:nvCxnSpPr>
        <p:spPr>
          <a:xfrm>
            <a:off x="7161214" y="3198814"/>
            <a:ext cx="839787" cy="573087"/>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9E281C0A-03E5-45DD-8454-004642DA8174}"/>
              </a:ext>
            </a:extLst>
          </p:cNvPr>
          <p:cNvCxnSpPr>
            <a:stCxn id="30" idx="3"/>
            <a:endCxn id="34" idx="0"/>
          </p:cNvCxnSpPr>
          <p:nvPr/>
        </p:nvCxnSpPr>
        <p:spPr>
          <a:xfrm flipH="1">
            <a:off x="1981200" y="4189414"/>
            <a:ext cx="331788" cy="611187"/>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FC2902A4-FE82-4344-AABA-0038D83A38EC}"/>
              </a:ext>
            </a:extLst>
          </p:cNvPr>
          <p:cNvCxnSpPr>
            <a:stCxn id="30" idx="5"/>
            <a:endCxn id="35" idx="0"/>
          </p:cNvCxnSpPr>
          <p:nvPr/>
        </p:nvCxnSpPr>
        <p:spPr>
          <a:xfrm>
            <a:off x="2690814" y="4189414"/>
            <a:ext cx="204787" cy="598487"/>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a:extLst>
              <a:ext uri="{FF2B5EF4-FFF2-40B4-BE49-F238E27FC236}">
                <a16:creationId xmlns:a16="http://schemas.microsoft.com/office/drawing/2014/main" id="{02503EA5-EC90-4E77-A870-81C2FCDB5316}"/>
              </a:ext>
            </a:extLst>
          </p:cNvPr>
          <p:cNvCxnSpPr/>
          <p:nvPr/>
        </p:nvCxnSpPr>
        <p:spPr>
          <a:xfrm flipH="1">
            <a:off x="3962400" y="4189414"/>
            <a:ext cx="331788" cy="611187"/>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id="{9E997358-773C-4F81-9845-AB29FD10ECE4}"/>
              </a:ext>
            </a:extLst>
          </p:cNvPr>
          <p:cNvCxnSpPr/>
          <p:nvPr/>
        </p:nvCxnSpPr>
        <p:spPr>
          <a:xfrm>
            <a:off x="4648200" y="4152900"/>
            <a:ext cx="204788" cy="598488"/>
          </a:xfrm>
          <a:prstGeom prst="line">
            <a:avLst/>
          </a:prstGeom>
        </p:spPr>
        <p:style>
          <a:lnRef idx="2">
            <a:schemeClr val="dk1"/>
          </a:lnRef>
          <a:fillRef idx="0">
            <a:schemeClr val="dk1"/>
          </a:fillRef>
          <a:effectRef idx="1">
            <a:schemeClr val="dk1"/>
          </a:effectRef>
          <a:fontRef idx="minor">
            <a:schemeClr val="tx1"/>
          </a:fontRef>
        </p:style>
      </p:cxnSp>
      <p:cxnSp>
        <p:nvCxnSpPr>
          <p:cNvPr id="61" name="Straight Connector 60">
            <a:extLst>
              <a:ext uri="{FF2B5EF4-FFF2-40B4-BE49-F238E27FC236}">
                <a16:creationId xmlns:a16="http://schemas.microsoft.com/office/drawing/2014/main" id="{CEF97012-F05D-4093-87B2-268E8C0DFA04}"/>
              </a:ext>
            </a:extLst>
          </p:cNvPr>
          <p:cNvCxnSpPr/>
          <p:nvPr/>
        </p:nvCxnSpPr>
        <p:spPr>
          <a:xfrm flipH="1">
            <a:off x="5867400" y="4191000"/>
            <a:ext cx="331788" cy="611188"/>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id="{75D07F4D-8F2D-44F1-B8C7-5905A17B008E}"/>
              </a:ext>
            </a:extLst>
          </p:cNvPr>
          <p:cNvCxnSpPr/>
          <p:nvPr/>
        </p:nvCxnSpPr>
        <p:spPr>
          <a:xfrm>
            <a:off x="6577014" y="4191000"/>
            <a:ext cx="204787" cy="598488"/>
          </a:xfrm>
          <a:prstGeom prst="line">
            <a:avLst/>
          </a:prstGeom>
        </p:spPr>
        <p:style>
          <a:lnRef idx="2">
            <a:schemeClr val="dk1"/>
          </a:lnRef>
          <a:fillRef idx="0">
            <a:schemeClr val="dk1"/>
          </a:fillRef>
          <a:effectRef idx="1">
            <a:schemeClr val="dk1"/>
          </a:effectRef>
          <a:fontRef idx="minor">
            <a:schemeClr val="tx1"/>
          </a:fontRef>
        </p:style>
      </p:cxnSp>
      <p:sp>
        <p:nvSpPr>
          <p:cNvPr id="27676" name="Rectangle 39">
            <a:extLst>
              <a:ext uri="{FF2B5EF4-FFF2-40B4-BE49-F238E27FC236}">
                <a16:creationId xmlns:a16="http://schemas.microsoft.com/office/drawing/2014/main" id="{1D42D8D4-EECE-432D-9EDD-EBF9046146C5}"/>
              </a:ext>
            </a:extLst>
          </p:cNvPr>
          <p:cNvSpPr>
            <a:spLocks noChangeArrowheads="1"/>
          </p:cNvSpPr>
          <p:nvPr/>
        </p:nvSpPr>
        <p:spPr bwMode="auto">
          <a:xfrm>
            <a:off x="6172200" y="1323975"/>
            <a:ext cx="4572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200">
                <a:latin typeface="Cambria" panose="02040503050406030204" pitchFamily="18" charset="0"/>
              </a:rPr>
              <a:t>Example: k =4 and x=root-&gt;left</a:t>
            </a:r>
          </a:p>
          <a:p>
            <a:pPr lvl="1"/>
            <a:r>
              <a:rPr lang="en-US" altLang="en-US" sz="2200">
                <a:latin typeface="Cambria" panose="02040503050406030204" pitchFamily="18" charset="0"/>
              </a:rPr>
              <a:t>Call TREE-SEARCH(x,4)</a:t>
            </a:r>
          </a:p>
          <a:p>
            <a:pPr lvl="1"/>
            <a:r>
              <a:rPr lang="en-US" altLang="en-US" sz="2200">
                <a:latin typeface="Cambria" panose="02040503050406030204" pitchFamily="18" charset="0"/>
              </a:rPr>
              <a:t>Now x-&gt;key=2 then k&gt;x-&gt;key</a:t>
            </a:r>
          </a:p>
          <a:p>
            <a:pPr lvl="1"/>
            <a:r>
              <a:rPr lang="en-US" altLang="en-US" sz="2200">
                <a:latin typeface="Cambria" panose="02040503050406030204" pitchFamily="18" charset="0"/>
              </a:rPr>
              <a:t>SEARCH(x-&gt;right, k)</a:t>
            </a:r>
          </a:p>
        </p:txBody>
      </p:sp>
      <p:cxnSp>
        <p:nvCxnSpPr>
          <p:cNvPr id="42" name="Straight Arrow Connector 41">
            <a:extLst>
              <a:ext uri="{FF2B5EF4-FFF2-40B4-BE49-F238E27FC236}">
                <a16:creationId xmlns:a16="http://schemas.microsoft.com/office/drawing/2014/main" id="{9E522A5A-476D-4389-A62F-9C97A26C5DE8}"/>
              </a:ext>
            </a:extLst>
          </p:cNvPr>
          <p:cNvCxnSpPr/>
          <p:nvPr/>
        </p:nvCxnSpPr>
        <p:spPr>
          <a:xfrm>
            <a:off x="2760663" y="2443164"/>
            <a:ext cx="812800" cy="2301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678" name="TextBox 43">
            <a:extLst>
              <a:ext uri="{FF2B5EF4-FFF2-40B4-BE49-F238E27FC236}">
                <a16:creationId xmlns:a16="http://schemas.microsoft.com/office/drawing/2014/main" id="{29E71531-2FA8-4C27-BB60-6519585C73D4}"/>
              </a:ext>
            </a:extLst>
          </p:cNvPr>
          <p:cNvSpPr txBox="1">
            <a:spLocks noChangeArrowheads="1"/>
          </p:cNvSpPr>
          <p:nvPr/>
        </p:nvSpPr>
        <p:spPr bwMode="auto">
          <a:xfrm>
            <a:off x="1598614" y="1981201"/>
            <a:ext cx="22875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latin typeface="Cambria" panose="02040503050406030204" pitchFamily="18" charset="0"/>
              </a:rPr>
              <a:t>x=root-&gt;left</a:t>
            </a:r>
          </a:p>
        </p:txBody>
      </p:sp>
      <p:sp>
        <p:nvSpPr>
          <p:cNvPr id="4" name="Date Placeholder 3">
            <a:extLst>
              <a:ext uri="{FF2B5EF4-FFF2-40B4-BE49-F238E27FC236}">
                <a16:creationId xmlns:a16="http://schemas.microsoft.com/office/drawing/2014/main" id="{F20D5679-9C1F-4C5B-8ABD-E04292F97ED1}"/>
              </a:ext>
            </a:extLst>
          </p:cNvPr>
          <p:cNvSpPr>
            <a:spLocks noGrp="1"/>
          </p:cNvSpPr>
          <p:nvPr>
            <p:ph type="dt" sz="half" idx="10"/>
          </p:nvPr>
        </p:nvSpPr>
        <p:spPr/>
        <p:txBody>
          <a:bodyPr/>
          <a:lstStyle/>
          <a:p>
            <a:fld id="{A66BAD37-89EC-4B21-A494-458177587F92}" type="datetime1">
              <a:rPr lang="en-US" smtClean="0"/>
              <a:t>7/3/2021</a:t>
            </a:fld>
            <a:endParaRPr lang="en-US"/>
          </a:p>
        </p:txBody>
      </p:sp>
      <p:sp>
        <p:nvSpPr>
          <p:cNvPr id="5" name="Footer Placeholder 4">
            <a:extLst>
              <a:ext uri="{FF2B5EF4-FFF2-40B4-BE49-F238E27FC236}">
                <a16:creationId xmlns:a16="http://schemas.microsoft.com/office/drawing/2014/main" id="{94EA9351-B467-4333-A9EA-D416F04ED0F4}"/>
              </a:ext>
            </a:extLst>
          </p:cNvPr>
          <p:cNvSpPr>
            <a:spLocks noGrp="1"/>
          </p:cNvSpPr>
          <p:nvPr>
            <p:ph type="ftr" sz="quarter" idx="11"/>
          </p:nvPr>
        </p:nvSpPr>
        <p:spPr/>
        <p:txBody>
          <a:bodyPr/>
          <a:lstStyle/>
          <a:p>
            <a:r>
              <a:rPr lang="en-US"/>
              <a:t>JSPM's RSCOE</a:t>
            </a:r>
          </a:p>
        </p:txBody>
      </p:sp>
      <p:sp>
        <p:nvSpPr>
          <p:cNvPr id="6" name="Slide Number Placeholder 5">
            <a:extLst>
              <a:ext uri="{FF2B5EF4-FFF2-40B4-BE49-F238E27FC236}">
                <a16:creationId xmlns:a16="http://schemas.microsoft.com/office/drawing/2014/main" id="{554D5FA8-013A-4F3E-833F-F6628C50E890}"/>
              </a:ext>
            </a:extLst>
          </p:cNvPr>
          <p:cNvSpPr>
            <a:spLocks noGrp="1"/>
          </p:cNvSpPr>
          <p:nvPr>
            <p:ph type="sldNum" sz="quarter" idx="12"/>
          </p:nvPr>
        </p:nvSpPr>
        <p:spPr/>
        <p:txBody>
          <a:bodyPr/>
          <a:lstStyle/>
          <a:p>
            <a:fld id="{C81090FB-F2BB-45D9-B248-6F7E02E6CFB7}"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2B343DB-E2AE-4DA0-9090-81FED9932613}"/>
              </a:ext>
            </a:extLst>
          </p:cNvPr>
          <p:cNvSpPr>
            <a:spLocks noGrp="1" noChangeArrowheads="1"/>
          </p:cNvSpPr>
          <p:nvPr>
            <p:ph type="title"/>
          </p:nvPr>
        </p:nvSpPr>
        <p:spPr>
          <a:xfrm>
            <a:off x="2057400" y="0"/>
            <a:ext cx="8001000" cy="1143000"/>
          </a:xfrm>
        </p:spPr>
        <p:txBody>
          <a:bodyPr/>
          <a:lstStyle/>
          <a:p>
            <a:pPr eaLnBrk="1" hangingPunct="1"/>
            <a:r>
              <a:rPr lang="en-US" altLang="en-US" b="1">
                <a:solidFill>
                  <a:srgbClr val="FF0000"/>
                </a:solidFill>
                <a:latin typeface="Cambria" panose="02040503050406030204" pitchFamily="18" charset="0"/>
                <a:ea typeface="MS Mincho" panose="02020609040205080304" pitchFamily="49" charset="-128"/>
              </a:rPr>
              <a:t>Binary Tree Search Algorithm</a:t>
            </a:r>
            <a:endParaRPr lang="en-US" altLang="en-US"/>
          </a:p>
        </p:txBody>
      </p:sp>
      <p:sp>
        <p:nvSpPr>
          <p:cNvPr id="2" name="Oval 1">
            <a:extLst>
              <a:ext uri="{FF2B5EF4-FFF2-40B4-BE49-F238E27FC236}">
                <a16:creationId xmlns:a16="http://schemas.microsoft.com/office/drawing/2014/main" id="{91E0A9AF-B38E-4FAB-BBF1-D1B7B7BE81AE}"/>
              </a:ext>
            </a:extLst>
          </p:cNvPr>
          <p:cNvSpPr/>
          <p:nvPr/>
        </p:nvSpPr>
        <p:spPr>
          <a:xfrm>
            <a:off x="5029200" y="16764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6</a:t>
            </a:r>
          </a:p>
        </p:txBody>
      </p:sp>
      <p:sp>
        <p:nvSpPr>
          <p:cNvPr id="28" name="Oval 27">
            <a:extLst>
              <a:ext uri="{FF2B5EF4-FFF2-40B4-BE49-F238E27FC236}">
                <a16:creationId xmlns:a16="http://schemas.microsoft.com/office/drawing/2014/main" id="{38CA6922-13EC-4704-BB26-B90E97B1545F}"/>
              </a:ext>
            </a:extLst>
          </p:cNvPr>
          <p:cNvSpPr/>
          <p:nvPr/>
        </p:nvSpPr>
        <p:spPr>
          <a:xfrm>
            <a:off x="3429000" y="26670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2</a:t>
            </a:r>
          </a:p>
        </p:txBody>
      </p:sp>
      <p:sp>
        <p:nvSpPr>
          <p:cNvPr id="29" name="Oval 28">
            <a:extLst>
              <a:ext uri="{FF2B5EF4-FFF2-40B4-BE49-F238E27FC236}">
                <a16:creationId xmlns:a16="http://schemas.microsoft.com/office/drawing/2014/main" id="{92772021-9C3E-4BDE-B1A1-663D9F1CC6CF}"/>
              </a:ext>
            </a:extLst>
          </p:cNvPr>
          <p:cNvSpPr/>
          <p:nvPr/>
        </p:nvSpPr>
        <p:spPr>
          <a:xfrm>
            <a:off x="6705600" y="27432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9</a:t>
            </a:r>
          </a:p>
        </p:txBody>
      </p:sp>
      <p:sp>
        <p:nvSpPr>
          <p:cNvPr id="30" name="Oval 29">
            <a:extLst>
              <a:ext uri="{FF2B5EF4-FFF2-40B4-BE49-F238E27FC236}">
                <a16:creationId xmlns:a16="http://schemas.microsoft.com/office/drawing/2014/main" id="{219B685D-5DCA-443C-9445-E40AAFE0E497}"/>
              </a:ext>
            </a:extLst>
          </p:cNvPr>
          <p:cNvSpPr/>
          <p:nvPr/>
        </p:nvSpPr>
        <p:spPr>
          <a:xfrm>
            <a:off x="2235200" y="37338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dirty="0">
                <a:latin typeface="Cambria" pitchFamily="18" charset="0"/>
              </a:rPr>
              <a:t>1</a:t>
            </a:r>
          </a:p>
        </p:txBody>
      </p:sp>
      <p:sp>
        <p:nvSpPr>
          <p:cNvPr id="31" name="Oval 30">
            <a:extLst>
              <a:ext uri="{FF2B5EF4-FFF2-40B4-BE49-F238E27FC236}">
                <a16:creationId xmlns:a16="http://schemas.microsoft.com/office/drawing/2014/main" id="{F9366AEE-95C7-4601-95AE-448D35ADE917}"/>
              </a:ext>
            </a:extLst>
          </p:cNvPr>
          <p:cNvSpPr/>
          <p:nvPr/>
        </p:nvSpPr>
        <p:spPr>
          <a:xfrm>
            <a:off x="4191000" y="3681413"/>
            <a:ext cx="533400" cy="533400"/>
          </a:xfrm>
          <a:prstGeom prst="ellipse">
            <a:avLst/>
          </a:prstGeom>
          <a:solidFill>
            <a:srgbClr val="FF0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4</a:t>
            </a:r>
          </a:p>
        </p:txBody>
      </p:sp>
      <p:sp>
        <p:nvSpPr>
          <p:cNvPr id="32" name="Oval 31">
            <a:extLst>
              <a:ext uri="{FF2B5EF4-FFF2-40B4-BE49-F238E27FC236}">
                <a16:creationId xmlns:a16="http://schemas.microsoft.com/office/drawing/2014/main" id="{F22B0FE3-B006-4824-B9F8-75BF9D6E7711}"/>
              </a:ext>
            </a:extLst>
          </p:cNvPr>
          <p:cNvSpPr/>
          <p:nvPr/>
        </p:nvSpPr>
        <p:spPr>
          <a:xfrm>
            <a:off x="6096000" y="3732213"/>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8</a:t>
            </a:r>
          </a:p>
        </p:txBody>
      </p:sp>
      <p:sp>
        <p:nvSpPr>
          <p:cNvPr id="3" name="Rectangle 2">
            <a:extLst>
              <a:ext uri="{FF2B5EF4-FFF2-40B4-BE49-F238E27FC236}">
                <a16:creationId xmlns:a16="http://schemas.microsoft.com/office/drawing/2014/main" id="{ABE91D95-30CA-4E7B-B109-8F1BEB177C02}"/>
              </a:ext>
            </a:extLst>
          </p:cNvPr>
          <p:cNvSpPr/>
          <p:nvPr/>
        </p:nvSpPr>
        <p:spPr>
          <a:xfrm>
            <a:off x="7696200" y="3771900"/>
            <a:ext cx="609600"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Rectangle 33">
            <a:extLst>
              <a:ext uri="{FF2B5EF4-FFF2-40B4-BE49-F238E27FC236}">
                <a16:creationId xmlns:a16="http://schemas.microsoft.com/office/drawing/2014/main" id="{AC1B877D-2F5A-4325-BABE-77740D9A0145}"/>
              </a:ext>
            </a:extLst>
          </p:cNvPr>
          <p:cNvSpPr/>
          <p:nvPr/>
        </p:nvSpPr>
        <p:spPr>
          <a:xfrm>
            <a:off x="1676400" y="4800600"/>
            <a:ext cx="609600"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Rectangle 34">
            <a:extLst>
              <a:ext uri="{FF2B5EF4-FFF2-40B4-BE49-F238E27FC236}">
                <a16:creationId xmlns:a16="http://schemas.microsoft.com/office/drawing/2014/main" id="{3AD28703-1E9B-4097-B487-272F74ECAA63}"/>
              </a:ext>
            </a:extLst>
          </p:cNvPr>
          <p:cNvSpPr/>
          <p:nvPr/>
        </p:nvSpPr>
        <p:spPr>
          <a:xfrm>
            <a:off x="2590800" y="4787900"/>
            <a:ext cx="609600"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Rectangle 35">
            <a:extLst>
              <a:ext uri="{FF2B5EF4-FFF2-40B4-BE49-F238E27FC236}">
                <a16:creationId xmlns:a16="http://schemas.microsoft.com/office/drawing/2014/main" id="{A78488A4-CEF7-4068-8416-4756AE6E2512}"/>
              </a:ext>
            </a:extLst>
          </p:cNvPr>
          <p:cNvSpPr/>
          <p:nvPr/>
        </p:nvSpPr>
        <p:spPr>
          <a:xfrm>
            <a:off x="3657600" y="4787900"/>
            <a:ext cx="609600"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Rectangle 36">
            <a:extLst>
              <a:ext uri="{FF2B5EF4-FFF2-40B4-BE49-F238E27FC236}">
                <a16:creationId xmlns:a16="http://schemas.microsoft.com/office/drawing/2014/main" id="{4DF54AE2-2FBE-43C3-87AA-EAAA397C34C0}"/>
              </a:ext>
            </a:extLst>
          </p:cNvPr>
          <p:cNvSpPr/>
          <p:nvPr/>
        </p:nvSpPr>
        <p:spPr>
          <a:xfrm>
            <a:off x="4572000" y="4760913"/>
            <a:ext cx="609600"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7">
            <a:extLst>
              <a:ext uri="{FF2B5EF4-FFF2-40B4-BE49-F238E27FC236}">
                <a16:creationId xmlns:a16="http://schemas.microsoft.com/office/drawing/2014/main" id="{7D64A376-C61C-494E-907D-C16BB42C2283}"/>
              </a:ext>
            </a:extLst>
          </p:cNvPr>
          <p:cNvSpPr/>
          <p:nvPr/>
        </p:nvSpPr>
        <p:spPr>
          <a:xfrm>
            <a:off x="5638800" y="4762500"/>
            <a:ext cx="609600"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Rectangle 38">
            <a:extLst>
              <a:ext uri="{FF2B5EF4-FFF2-40B4-BE49-F238E27FC236}">
                <a16:creationId xmlns:a16="http://schemas.microsoft.com/office/drawing/2014/main" id="{87C534C8-468A-4748-AFD1-B9EF8969C6A3}"/>
              </a:ext>
            </a:extLst>
          </p:cNvPr>
          <p:cNvSpPr/>
          <p:nvPr/>
        </p:nvSpPr>
        <p:spPr>
          <a:xfrm>
            <a:off x="6553200" y="4737100"/>
            <a:ext cx="609600"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3" name="Straight Connector 32">
            <a:extLst>
              <a:ext uri="{FF2B5EF4-FFF2-40B4-BE49-F238E27FC236}">
                <a16:creationId xmlns:a16="http://schemas.microsoft.com/office/drawing/2014/main" id="{6481BD4F-B116-453E-9E6F-606965060A96}"/>
              </a:ext>
            </a:extLst>
          </p:cNvPr>
          <p:cNvCxnSpPr>
            <a:stCxn id="2" idx="3"/>
            <a:endCxn id="28" idx="7"/>
          </p:cNvCxnSpPr>
          <p:nvPr/>
        </p:nvCxnSpPr>
        <p:spPr>
          <a:xfrm flipH="1">
            <a:off x="3884614" y="2132014"/>
            <a:ext cx="1222375" cy="612775"/>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886FDD39-74F9-4DA9-9706-02C14AD68D97}"/>
              </a:ext>
            </a:extLst>
          </p:cNvPr>
          <p:cNvCxnSpPr>
            <a:stCxn id="2" idx="5"/>
            <a:endCxn id="29" idx="1"/>
          </p:cNvCxnSpPr>
          <p:nvPr/>
        </p:nvCxnSpPr>
        <p:spPr>
          <a:xfrm>
            <a:off x="5484814" y="2132014"/>
            <a:ext cx="1298575" cy="688975"/>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C41FAB3B-A748-4166-BC66-7010B17EEBCF}"/>
              </a:ext>
            </a:extLst>
          </p:cNvPr>
          <p:cNvCxnSpPr>
            <a:stCxn id="28" idx="3"/>
            <a:endCxn id="30" idx="7"/>
          </p:cNvCxnSpPr>
          <p:nvPr/>
        </p:nvCxnSpPr>
        <p:spPr>
          <a:xfrm flipH="1">
            <a:off x="2690814" y="3122614"/>
            <a:ext cx="815975" cy="688975"/>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AC5E4FAB-5A1E-4618-AECE-067ACEBCAFCA}"/>
              </a:ext>
            </a:extLst>
          </p:cNvPr>
          <p:cNvCxnSpPr>
            <a:stCxn id="28" idx="5"/>
            <a:endCxn id="31" idx="0"/>
          </p:cNvCxnSpPr>
          <p:nvPr/>
        </p:nvCxnSpPr>
        <p:spPr>
          <a:xfrm>
            <a:off x="3884614" y="3122613"/>
            <a:ext cx="573087" cy="558800"/>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D5D3DD3E-3A2D-46C7-AC66-29A965BB60B3}"/>
              </a:ext>
            </a:extLst>
          </p:cNvPr>
          <p:cNvCxnSpPr>
            <a:stCxn id="29" idx="3"/>
            <a:endCxn id="32" idx="0"/>
          </p:cNvCxnSpPr>
          <p:nvPr/>
        </p:nvCxnSpPr>
        <p:spPr>
          <a:xfrm flipH="1">
            <a:off x="6362700" y="3198813"/>
            <a:ext cx="420688" cy="533400"/>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a:extLst>
              <a:ext uri="{FF2B5EF4-FFF2-40B4-BE49-F238E27FC236}">
                <a16:creationId xmlns:a16="http://schemas.microsoft.com/office/drawing/2014/main" id="{95FC404C-F76A-4ABA-A377-4F09FB66C0B2}"/>
              </a:ext>
            </a:extLst>
          </p:cNvPr>
          <p:cNvCxnSpPr>
            <a:stCxn id="29" idx="5"/>
            <a:endCxn id="3" idx="0"/>
          </p:cNvCxnSpPr>
          <p:nvPr/>
        </p:nvCxnSpPr>
        <p:spPr>
          <a:xfrm>
            <a:off x="7161214" y="3198814"/>
            <a:ext cx="839787" cy="573087"/>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B9DA8DFE-C321-4C01-BF23-BF1D21282547}"/>
              </a:ext>
            </a:extLst>
          </p:cNvPr>
          <p:cNvCxnSpPr>
            <a:stCxn id="30" idx="3"/>
            <a:endCxn id="34" idx="0"/>
          </p:cNvCxnSpPr>
          <p:nvPr/>
        </p:nvCxnSpPr>
        <p:spPr>
          <a:xfrm flipH="1">
            <a:off x="1981200" y="4189414"/>
            <a:ext cx="331788" cy="611187"/>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BE46A506-799C-4DA1-A75A-3C6690345D3C}"/>
              </a:ext>
            </a:extLst>
          </p:cNvPr>
          <p:cNvCxnSpPr>
            <a:stCxn id="30" idx="5"/>
            <a:endCxn id="35" idx="0"/>
          </p:cNvCxnSpPr>
          <p:nvPr/>
        </p:nvCxnSpPr>
        <p:spPr>
          <a:xfrm>
            <a:off x="2690814" y="4189414"/>
            <a:ext cx="204787" cy="598487"/>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a:extLst>
              <a:ext uri="{FF2B5EF4-FFF2-40B4-BE49-F238E27FC236}">
                <a16:creationId xmlns:a16="http://schemas.microsoft.com/office/drawing/2014/main" id="{E97FCC00-B889-4C3E-AB18-269B10CB3D29}"/>
              </a:ext>
            </a:extLst>
          </p:cNvPr>
          <p:cNvCxnSpPr/>
          <p:nvPr/>
        </p:nvCxnSpPr>
        <p:spPr>
          <a:xfrm flipH="1">
            <a:off x="3962400" y="4189414"/>
            <a:ext cx="331788" cy="611187"/>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id="{5DA32451-8815-4F23-9316-600B13FAB7A1}"/>
              </a:ext>
            </a:extLst>
          </p:cNvPr>
          <p:cNvCxnSpPr/>
          <p:nvPr/>
        </p:nvCxnSpPr>
        <p:spPr>
          <a:xfrm>
            <a:off x="4648200" y="4152900"/>
            <a:ext cx="204788" cy="598488"/>
          </a:xfrm>
          <a:prstGeom prst="line">
            <a:avLst/>
          </a:prstGeom>
        </p:spPr>
        <p:style>
          <a:lnRef idx="2">
            <a:schemeClr val="dk1"/>
          </a:lnRef>
          <a:fillRef idx="0">
            <a:schemeClr val="dk1"/>
          </a:fillRef>
          <a:effectRef idx="1">
            <a:schemeClr val="dk1"/>
          </a:effectRef>
          <a:fontRef idx="minor">
            <a:schemeClr val="tx1"/>
          </a:fontRef>
        </p:style>
      </p:cxnSp>
      <p:cxnSp>
        <p:nvCxnSpPr>
          <p:cNvPr id="61" name="Straight Connector 60">
            <a:extLst>
              <a:ext uri="{FF2B5EF4-FFF2-40B4-BE49-F238E27FC236}">
                <a16:creationId xmlns:a16="http://schemas.microsoft.com/office/drawing/2014/main" id="{9EF0466F-DD4A-4985-9105-1406009446B5}"/>
              </a:ext>
            </a:extLst>
          </p:cNvPr>
          <p:cNvCxnSpPr/>
          <p:nvPr/>
        </p:nvCxnSpPr>
        <p:spPr>
          <a:xfrm flipH="1">
            <a:off x="5867400" y="4191000"/>
            <a:ext cx="331788" cy="611188"/>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id="{B7DF2CB8-F723-40BA-8B9E-8A3F0EF19CBB}"/>
              </a:ext>
            </a:extLst>
          </p:cNvPr>
          <p:cNvCxnSpPr/>
          <p:nvPr/>
        </p:nvCxnSpPr>
        <p:spPr>
          <a:xfrm>
            <a:off x="6577014" y="4191000"/>
            <a:ext cx="204787" cy="598488"/>
          </a:xfrm>
          <a:prstGeom prst="line">
            <a:avLst/>
          </a:prstGeom>
        </p:spPr>
        <p:style>
          <a:lnRef idx="2">
            <a:schemeClr val="dk1"/>
          </a:lnRef>
          <a:fillRef idx="0">
            <a:schemeClr val="dk1"/>
          </a:fillRef>
          <a:effectRef idx="1">
            <a:schemeClr val="dk1"/>
          </a:effectRef>
          <a:fontRef idx="minor">
            <a:schemeClr val="tx1"/>
          </a:fontRef>
        </p:style>
      </p:cxnSp>
      <p:sp>
        <p:nvSpPr>
          <p:cNvPr id="28700" name="Rectangle 39">
            <a:extLst>
              <a:ext uri="{FF2B5EF4-FFF2-40B4-BE49-F238E27FC236}">
                <a16:creationId xmlns:a16="http://schemas.microsoft.com/office/drawing/2014/main" id="{40A0F955-47DD-4760-A0E1-E8CC4730B763}"/>
              </a:ext>
            </a:extLst>
          </p:cNvPr>
          <p:cNvSpPr>
            <a:spLocks noChangeArrowheads="1"/>
          </p:cNvSpPr>
          <p:nvPr/>
        </p:nvSpPr>
        <p:spPr bwMode="auto">
          <a:xfrm>
            <a:off x="5867400" y="1066801"/>
            <a:ext cx="4876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200">
                <a:latin typeface="Cambria" panose="02040503050406030204" pitchFamily="18" charset="0"/>
              </a:rPr>
              <a:t>Example: k =4 and x=root-&gt;left-&gt;right</a:t>
            </a:r>
          </a:p>
          <a:p>
            <a:pPr lvl="1"/>
            <a:r>
              <a:rPr lang="en-US" altLang="en-US" sz="2200">
                <a:latin typeface="Cambria" panose="02040503050406030204" pitchFamily="18" charset="0"/>
              </a:rPr>
              <a:t>Call SEARCH(x,4)</a:t>
            </a:r>
          </a:p>
          <a:p>
            <a:pPr lvl="1"/>
            <a:r>
              <a:rPr lang="en-US" altLang="en-US" sz="2200">
                <a:latin typeface="Cambria" panose="02040503050406030204" pitchFamily="18" charset="0"/>
              </a:rPr>
              <a:t>Now x-&gt;key=4 then k=x-&gt;key</a:t>
            </a:r>
          </a:p>
          <a:p>
            <a:pPr lvl="1"/>
            <a:r>
              <a:rPr lang="en-US" altLang="en-US" sz="2200">
                <a:latin typeface="Cambria" panose="02040503050406030204" pitchFamily="18" charset="0"/>
              </a:rPr>
              <a:t>Search terminates</a:t>
            </a:r>
          </a:p>
        </p:txBody>
      </p:sp>
      <p:cxnSp>
        <p:nvCxnSpPr>
          <p:cNvPr id="42" name="Straight Arrow Connector 41">
            <a:extLst>
              <a:ext uri="{FF2B5EF4-FFF2-40B4-BE49-F238E27FC236}">
                <a16:creationId xmlns:a16="http://schemas.microsoft.com/office/drawing/2014/main" id="{52BC100F-E036-4A95-ADD7-CCF786A1EF22}"/>
              </a:ext>
            </a:extLst>
          </p:cNvPr>
          <p:cNvCxnSpPr/>
          <p:nvPr/>
        </p:nvCxnSpPr>
        <p:spPr>
          <a:xfrm>
            <a:off x="2590800" y="2590801"/>
            <a:ext cx="1600200" cy="12811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8702" name="TextBox 43">
            <a:extLst>
              <a:ext uri="{FF2B5EF4-FFF2-40B4-BE49-F238E27FC236}">
                <a16:creationId xmlns:a16="http://schemas.microsoft.com/office/drawing/2014/main" id="{79DCD73F-6286-4698-8F9E-E44D5E9F9002}"/>
              </a:ext>
            </a:extLst>
          </p:cNvPr>
          <p:cNvSpPr txBox="1">
            <a:spLocks noChangeArrowheads="1"/>
          </p:cNvSpPr>
          <p:nvPr/>
        </p:nvSpPr>
        <p:spPr bwMode="auto">
          <a:xfrm>
            <a:off x="1524000" y="2057401"/>
            <a:ext cx="27701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latin typeface="Cambria" panose="02040503050406030204" pitchFamily="18" charset="0"/>
              </a:rPr>
              <a:t>x=root-&gt;left-&gt;right</a:t>
            </a:r>
          </a:p>
        </p:txBody>
      </p:sp>
      <p:sp>
        <p:nvSpPr>
          <p:cNvPr id="4" name="Date Placeholder 3">
            <a:extLst>
              <a:ext uri="{FF2B5EF4-FFF2-40B4-BE49-F238E27FC236}">
                <a16:creationId xmlns:a16="http://schemas.microsoft.com/office/drawing/2014/main" id="{6989191A-469D-4E4C-B0A7-D707C4B5CE7A}"/>
              </a:ext>
            </a:extLst>
          </p:cNvPr>
          <p:cNvSpPr>
            <a:spLocks noGrp="1"/>
          </p:cNvSpPr>
          <p:nvPr>
            <p:ph type="dt" sz="half" idx="10"/>
          </p:nvPr>
        </p:nvSpPr>
        <p:spPr/>
        <p:txBody>
          <a:bodyPr/>
          <a:lstStyle/>
          <a:p>
            <a:fld id="{70CBF132-930C-45F8-84DD-097FE5E6A311}" type="datetime1">
              <a:rPr lang="en-US" smtClean="0"/>
              <a:t>7/3/2021</a:t>
            </a:fld>
            <a:endParaRPr lang="en-US"/>
          </a:p>
        </p:txBody>
      </p:sp>
      <p:sp>
        <p:nvSpPr>
          <p:cNvPr id="5" name="Footer Placeholder 4">
            <a:extLst>
              <a:ext uri="{FF2B5EF4-FFF2-40B4-BE49-F238E27FC236}">
                <a16:creationId xmlns:a16="http://schemas.microsoft.com/office/drawing/2014/main" id="{A8ACAC5E-3BAC-46E4-BFC9-0FCDD8B34609}"/>
              </a:ext>
            </a:extLst>
          </p:cNvPr>
          <p:cNvSpPr>
            <a:spLocks noGrp="1"/>
          </p:cNvSpPr>
          <p:nvPr>
            <p:ph type="ftr" sz="quarter" idx="11"/>
          </p:nvPr>
        </p:nvSpPr>
        <p:spPr/>
        <p:txBody>
          <a:bodyPr/>
          <a:lstStyle/>
          <a:p>
            <a:r>
              <a:rPr lang="en-US"/>
              <a:t>JSPM's RSCOE</a:t>
            </a:r>
          </a:p>
        </p:txBody>
      </p:sp>
      <p:sp>
        <p:nvSpPr>
          <p:cNvPr id="6" name="Slide Number Placeholder 5">
            <a:extLst>
              <a:ext uri="{FF2B5EF4-FFF2-40B4-BE49-F238E27FC236}">
                <a16:creationId xmlns:a16="http://schemas.microsoft.com/office/drawing/2014/main" id="{8C89C6B6-6ED6-4B22-AA50-0A24A49F81CE}"/>
              </a:ext>
            </a:extLst>
          </p:cNvPr>
          <p:cNvSpPr>
            <a:spLocks noGrp="1"/>
          </p:cNvSpPr>
          <p:nvPr>
            <p:ph type="sldNum" sz="quarter" idx="12"/>
          </p:nvPr>
        </p:nvSpPr>
        <p:spPr/>
        <p:txBody>
          <a:bodyPr/>
          <a:lstStyle/>
          <a:p>
            <a:fld id="{C81090FB-F2BB-45D9-B248-6F7E02E6CFB7}"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625F35A-E3D7-4A48-B5B3-3101D3AC9DDE}"/>
              </a:ext>
            </a:extLst>
          </p:cNvPr>
          <p:cNvSpPr>
            <a:spLocks noGrp="1" noChangeArrowheads="1"/>
          </p:cNvSpPr>
          <p:nvPr>
            <p:ph type="title"/>
          </p:nvPr>
        </p:nvSpPr>
        <p:spPr>
          <a:xfrm>
            <a:off x="2057400" y="0"/>
            <a:ext cx="8001000" cy="1143000"/>
          </a:xfrm>
        </p:spPr>
        <p:txBody>
          <a:bodyPr/>
          <a:lstStyle/>
          <a:p>
            <a:pPr eaLnBrk="1" hangingPunct="1"/>
            <a:r>
              <a:rPr lang="en-US" altLang="en-US" b="1">
                <a:solidFill>
                  <a:srgbClr val="FF0000"/>
                </a:solidFill>
                <a:latin typeface="Cambria" panose="02040503050406030204" pitchFamily="18" charset="0"/>
                <a:ea typeface="MS Mincho" panose="02020609040205080304" pitchFamily="49" charset="-128"/>
              </a:rPr>
              <a:t>Binary Tree Search Algorithm</a:t>
            </a:r>
            <a:endParaRPr lang="en-US" altLang="en-US"/>
          </a:p>
        </p:txBody>
      </p:sp>
      <p:sp>
        <p:nvSpPr>
          <p:cNvPr id="2" name="Oval 1">
            <a:extLst>
              <a:ext uri="{FF2B5EF4-FFF2-40B4-BE49-F238E27FC236}">
                <a16:creationId xmlns:a16="http://schemas.microsoft.com/office/drawing/2014/main" id="{6065D96C-42C7-4D0E-A5A4-5B652DCCBD0D}"/>
              </a:ext>
            </a:extLst>
          </p:cNvPr>
          <p:cNvSpPr/>
          <p:nvPr/>
        </p:nvSpPr>
        <p:spPr>
          <a:xfrm>
            <a:off x="5029200" y="16764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6</a:t>
            </a:r>
          </a:p>
        </p:txBody>
      </p:sp>
      <p:sp>
        <p:nvSpPr>
          <p:cNvPr id="28" name="Oval 27">
            <a:extLst>
              <a:ext uri="{FF2B5EF4-FFF2-40B4-BE49-F238E27FC236}">
                <a16:creationId xmlns:a16="http://schemas.microsoft.com/office/drawing/2014/main" id="{5B13C7AA-51AF-4112-A449-F6AE7374C735}"/>
              </a:ext>
            </a:extLst>
          </p:cNvPr>
          <p:cNvSpPr/>
          <p:nvPr/>
        </p:nvSpPr>
        <p:spPr>
          <a:xfrm>
            <a:off x="3429000" y="26670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2</a:t>
            </a:r>
          </a:p>
        </p:txBody>
      </p:sp>
      <p:sp>
        <p:nvSpPr>
          <p:cNvPr id="29" name="Oval 28">
            <a:extLst>
              <a:ext uri="{FF2B5EF4-FFF2-40B4-BE49-F238E27FC236}">
                <a16:creationId xmlns:a16="http://schemas.microsoft.com/office/drawing/2014/main" id="{5DB26E5C-3BD3-4387-92D0-C875CCC42560}"/>
              </a:ext>
            </a:extLst>
          </p:cNvPr>
          <p:cNvSpPr/>
          <p:nvPr/>
        </p:nvSpPr>
        <p:spPr>
          <a:xfrm>
            <a:off x="6705600" y="27432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9</a:t>
            </a:r>
          </a:p>
        </p:txBody>
      </p:sp>
      <p:sp>
        <p:nvSpPr>
          <p:cNvPr id="30" name="Oval 29">
            <a:extLst>
              <a:ext uri="{FF2B5EF4-FFF2-40B4-BE49-F238E27FC236}">
                <a16:creationId xmlns:a16="http://schemas.microsoft.com/office/drawing/2014/main" id="{07A04ED7-98AF-44FD-A8E8-D1F2C982BCF6}"/>
              </a:ext>
            </a:extLst>
          </p:cNvPr>
          <p:cNvSpPr/>
          <p:nvPr/>
        </p:nvSpPr>
        <p:spPr>
          <a:xfrm>
            <a:off x="2235200" y="37338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dirty="0">
                <a:latin typeface="Cambria" pitchFamily="18" charset="0"/>
              </a:rPr>
              <a:t>1</a:t>
            </a:r>
          </a:p>
        </p:txBody>
      </p:sp>
      <p:sp>
        <p:nvSpPr>
          <p:cNvPr id="31" name="Oval 30">
            <a:extLst>
              <a:ext uri="{FF2B5EF4-FFF2-40B4-BE49-F238E27FC236}">
                <a16:creationId xmlns:a16="http://schemas.microsoft.com/office/drawing/2014/main" id="{438EF183-237A-4560-91C4-E2E401CED861}"/>
              </a:ext>
            </a:extLst>
          </p:cNvPr>
          <p:cNvSpPr/>
          <p:nvPr/>
        </p:nvSpPr>
        <p:spPr>
          <a:xfrm>
            <a:off x="4191000" y="3681413"/>
            <a:ext cx="533400" cy="533400"/>
          </a:xfrm>
          <a:prstGeom prst="ellipse">
            <a:avLst/>
          </a:prstGeom>
          <a:solidFill>
            <a:srgbClr val="00B05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4</a:t>
            </a:r>
          </a:p>
        </p:txBody>
      </p:sp>
      <p:sp>
        <p:nvSpPr>
          <p:cNvPr id="32" name="Oval 31">
            <a:extLst>
              <a:ext uri="{FF2B5EF4-FFF2-40B4-BE49-F238E27FC236}">
                <a16:creationId xmlns:a16="http://schemas.microsoft.com/office/drawing/2014/main" id="{4CAF276A-696A-4879-BD9B-4823FB0C73A7}"/>
              </a:ext>
            </a:extLst>
          </p:cNvPr>
          <p:cNvSpPr/>
          <p:nvPr/>
        </p:nvSpPr>
        <p:spPr>
          <a:xfrm>
            <a:off x="6096000" y="3732213"/>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8</a:t>
            </a:r>
          </a:p>
        </p:txBody>
      </p:sp>
      <p:sp>
        <p:nvSpPr>
          <p:cNvPr id="3" name="Rectangle 2">
            <a:extLst>
              <a:ext uri="{FF2B5EF4-FFF2-40B4-BE49-F238E27FC236}">
                <a16:creationId xmlns:a16="http://schemas.microsoft.com/office/drawing/2014/main" id="{33E18CC9-BD1B-452D-901B-CB735F31FF92}"/>
              </a:ext>
            </a:extLst>
          </p:cNvPr>
          <p:cNvSpPr/>
          <p:nvPr/>
        </p:nvSpPr>
        <p:spPr>
          <a:xfrm>
            <a:off x="7696200" y="3771900"/>
            <a:ext cx="609600"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Rectangle 33">
            <a:extLst>
              <a:ext uri="{FF2B5EF4-FFF2-40B4-BE49-F238E27FC236}">
                <a16:creationId xmlns:a16="http://schemas.microsoft.com/office/drawing/2014/main" id="{C465B86D-7949-4BA4-BFD1-45E8B99BD6D6}"/>
              </a:ext>
            </a:extLst>
          </p:cNvPr>
          <p:cNvSpPr/>
          <p:nvPr/>
        </p:nvSpPr>
        <p:spPr>
          <a:xfrm>
            <a:off x="1676400" y="4800600"/>
            <a:ext cx="609600"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Rectangle 34">
            <a:extLst>
              <a:ext uri="{FF2B5EF4-FFF2-40B4-BE49-F238E27FC236}">
                <a16:creationId xmlns:a16="http://schemas.microsoft.com/office/drawing/2014/main" id="{CE0CFCDF-E9BD-4022-9F79-B6DA1E9E115A}"/>
              </a:ext>
            </a:extLst>
          </p:cNvPr>
          <p:cNvSpPr/>
          <p:nvPr/>
        </p:nvSpPr>
        <p:spPr>
          <a:xfrm>
            <a:off x="2590800" y="4787900"/>
            <a:ext cx="609600"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Rectangle 35">
            <a:extLst>
              <a:ext uri="{FF2B5EF4-FFF2-40B4-BE49-F238E27FC236}">
                <a16:creationId xmlns:a16="http://schemas.microsoft.com/office/drawing/2014/main" id="{3C3C5B4F-9EA1-4384-A4C7-AE8CF4E995C8}"/>
              </a:ext>
            </a:extLst>
          </p:cNvPr>
          <p:cNvSpPr/>
          <p:nvPr/>
        </p:nvSpPr>
        <p:spPr>
          <a:xfrm>
            <a:off x="3657600" y="4787900"/>
            <a:ext cx="609600"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Rectangle 36">
            <a:extLst>
              <a:ext uri="{FF2B5EF4-FFF2-40B4-BE49-F238E27FC236}">
                <a16:creationId xmlns:a16="http://schemas.microsoft.com/office/drawing/2014/main" id="{752E96EA-E36C-4F04-B50A-D19E5843C5DF}"/>
              </a:ext>
            </a:extLst>
          </p:cNvPr>
          <p:cNvSpPr/>
          <p:nvPr/>
        </p:nvSpPr>
        <p:spPr>
          <a:xfrm>
            <a:off x="4572000" y="4760913"/>
            <a:ext cx="609600"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7">
            <a:extLst>
              <a:ext uri="{FF2B5EF4-FFF2-40B4-BE49-F238E27FC236}">
                <a16:creationId xmlns:a16="http://schemas.microsoft.com/office/drawing/2014/main" id="{ADA78B07-1F94-41DA-847F-0F4DC8CB833C}"/>
              </a:ext>
            </a:extLst>
          </p:cNvPr>
          <p:cNvSpPr/>
          <p:nvPr/>
        </p:nvSpPr>
        <p:spPr>
          <a:xfrm>
            <a:off x="5638800" y="4762500"/>
            <a:ext cx="609600"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Rectangle 38">
            <a:extLst>
              <a:ext uri="{FF2B5EF4-FFF2-40B4-BE49-F238E27FC236}">
                <a16:creationId xmlns:a16="http://schemas.microsoft.com/office/drawing/2014/main" id="{23D12D0E-1836-4C2F-94D7-17BE9B326381}"/>
              </a:ext>
            </a:extLst>
          </p:cNvPr>
          <p:cNvSpPr/>
          <p:nvPr/>
        </p:nvSpPr>
        <p:spPr>
          <a:xfrm>
            <a:off x="6553200" y="4737100"/>
            <a:ext cx="609600"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3" name="Straight Connector 32">
            <a:extLst>
              <a:ext uri="{FF2B5EF4-FFF2-40B4-BE49-F238E27FC236}">
                <a16:creationId xmlns:a16="http://schemas.microsoft.com/office/drawing/2014/main" id="{86782EC9-13E5-4A0A-BFC3-589D71F68E7C}"/>
              </a:ext>
            </a:extLst>
          </p:cNvPr>
          <p:cNvCxnSpPr>
            <a:stCxn id="2" idx="3"/>
            <a:endCxn id="28" idx="7"/>
          </p:cNvCxnSpPr>
          <p:nvPr/>
        </p:nvCxnSpPr>
        <p:spPr>
          <a:xfrm flipH="1">
            <a:off x="3884614" y="2132014"/>
            <a:ext cx="1222375" cy="612775"/>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60402047-21D9-4FB9-906B-7199795EBF5D}"/>
              </a:ext>
            </a:extLst>
          </p:cNvPr>
          <p:cNvCxnSpPr>
            <a:stCxn id="2" idx="5"/>
            <a:endCxn id="29" idx="1"/>
          </p:cNvCxnSpPr>
          <p:nvPr/>
        </p:nvCxnSpPr>
        <p:spPr>
          <a:xfrm>
            <a:off x="5484814" y="2132014"/>
            <a:ext cx="1298575" cy="688975"/>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925240A4-0586-473F-A895-737AFD405823}"/>
              </a:ext>
            </a:extLst>
          </p:cNvPr>
          <p:cNvCxnSpPr>
            <a:stCxn id="28" idx="3"/>
            <a:endCxn id="30" idx="7"/>
          </p:cNvCxnSpPr>
          <p:nvPr/>
        </p:nvCxnSpPr>
        <p:spPr>
          <a:xfrm flipH="1">
            <a:off x="2690814" y="3122614"/>
            <a:ext cx="815975" cy="688975"/>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F228BCEF-05E3-4AC2-A0E5-D5C9B1AA3FB2}"/>
              </a:ext>
            </a:extLst>
          </p:cNvPr>
          <p:cNvCxnSpPr>
            <a:stCxn id="28" idx="5"/>
            <a:endCxn id="31" idx="0"/>
          </p:cNvCxnSpPr>
          <p:nvPr/>
        </p:nvCxnSpPr>
        <p:spPr>
          <a:xfrm>
            <a:off x="3884614" y="3122613"/>
            <a:ext cx="573087" cy="558800"/>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B4C7619F-F41C-41E6-A9AA-39A6F9D54EAE}"/>
              </a:ext>
            </a:extLst>
          </p:cNvPr>
          <p:cNvCxnSpPr>
            <a:stCxn id="29" idx="3"/>
            <a:endCxn id="32" idx="0"/>
          </p:cNvCxnSpPr>
          <p:nvPr/>
        </p:nvCxnSpPr>
        <p:spPr>
          <a:xfrm flipH="1">
            <a:off x="6362700" y="3198813"/>
            <a:ext cx="420688" cy="533400"/>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a:extLst>
              <a:ext uri="{FF2B5EF4-FFF2-40B4-BE49-F238E27FC236}">
                <a16:creationId xmlns:a16="http://schemas.microsoft.com/office/drawing/2014/main" id="{F0E223CD-A0B0-4FCA-B018-F277AC66B6CB}"/>
              </a:ext>
            </a:extLst>
          </p:cNvPr>
          <p:cNvCxnSpPr>
            <a:stCxn id="29" idx="5"/>
            <a:endCxn id="3" idx="0"/>
          </p:cNvCxnSpPr>
          <p:nvPr/>
        </p:nvCxnSpPr>
        <p:spPr>
          <a:xfrm>
            <a:off x="7161214" y="3198814"/>
            <a:ext cx="839787" cy="573087"/>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2F3E2387-4A3D-49F3-8F2B-DD3F3B4F8480}"/>
              </a:ext>
            </a:extLst>
          </p:cNvPr>
          <p:cNvCxnSpPr>
            <a:stCxn id="30" idx="3"/>
            <a:endCxn id="34" idx="0"/>
          </p:cNvCxnSpPr>
          <p:nvPr/>
        </p:nvCxnSpPr>
        <p:spPr>
          <a:xfrm flipH="1">
            <a:off x="1981200" y="4189414"/>
            <a:ext cx="331788" cy="611187"/>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7F00AF11-CB53-4A65-B4F2-DAE0AB07D9FF}"/>
              </a:ext>
            </a:extLst>
          </p:cNvPr>
          <p:cNvCxnSpPr>
            <a:stCxn id="30" idx="5"/>
            <a:endCxn id="35" idx="0"/>
          </p:cNvCxnSpPr>
          <p:nvPr/>
        </p:nvCxnSpPr>
        <p:spPr>
          <a:xfrm>
            <a:off x="2690814" y="4189414"/>
            <a:ext cx="204787" cy="598487"/>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a:extLst>
              <a:ext uri="{FF2B5EF4-FFF2-40B4-BE49-F238E27FC236}">
                <a16:creationId xmlns:a16="http://schemas.microsoft.com/office/drawing/2014/main" id="{505DCB7C-7594-40E9-A7F8-3E50E3A9498A}"/>
              </a:ext>
            </a:extLst>
          </p:cNvPr>
          <p:cNvCxnSpPr/>
          <p:nvPr/>
        </p:nvCxnSpPr>
        <p:spPr>
          <a:xfrm flipH="1">
            <a:off x="3962400" y="4189414"/>
            <a:ext cx="331788" cy="611187"/>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id="{C4FA06BF-D6A4-46F5-88D9-3B309C6DCD61}"/>
              </a:ext>
            </a:extLst>
          </p:cNvPr>
          <p:cNvCxnSpPr/>
          <p:nvPr/>
        </p:nvCxnSpPr>
        <p:spPr>
          <a:xfrm>
            <a:off x="4648200" y="4152900"/>
            <a:ext cx="204788" cy="598488"/>
          </a:xfrm>
          <a:prstGeom prst="line">
            <a:avLst/>
          </a:prstGeom>
        </p:spPr>
        <p:style>
          <a:lnRef idx="2">
            <a:schemeClr val="dk1"/>
          </a:lnRef>
          <a:fillRef idx="0">
            <a:schemeClr val="dk1"/>
          </a:fillRef>
          <a:effectRef idx="1">
            <a:schemeClr val="dk1"/>
          </a:effectRef>
          <a:fontRef idx="minor">
            <a:schemeClr val="tx1"/>
          </a:fontRef>
        </p:style>
      </p:cxnSp>
      <p:cxnSp>
        <p:nvCxnSpPr>
          <p:cNvPr id="61" name="Straight Connector 60">
            <a:extLst>
              <a:ext uri="{FF2B5EF4-FFF2-40B4-BE49-F238E27FC236}">
                <a16:creationId xmlns:a16="http://schemas.microsoft.com/office/drawing/2014/main" id="{F92D77EF-7DC8-4C59-8883-5091F88266C9}"/>
              </a:ext>
            </a:extLst>
          </p:cNvPr>
          <p:cNvCxnSpPr/>
          <p:nvPr/>
        </p:nvCxnSpPr>
        <p:spPr>
          <a:xfrm flipH="1">
            <a:off x="5867400" y="4191000"/>
            <a:ext cx="331788" cy="611188"/>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id="{C8A487A4-B79E-4CFE-A99D-AFE8EE83FC1D}"/>
              </a:ext>
            </a:extLst>
          </p:cNvPr>
          <p:cNvCxnSpPr/>
          <p:nvPr/>
        </p:nvCxnSpPr>
        <p:spPr>
          <a:xfrm>
            <a:off x="6577014" y="4191000"/>
            <a:ext cx="204787" cy="598488"/>
          </a:xfrm>
          <a:prstGeom prst="line">
            <a:avLst/>
          </a:prstGeom>
        </p:spPr>
        <p:style>
          <a:lnRef idx="2">
            <a:schemeClr val="dk1"/>
          </a:lnRef>
          <a:fillRef idx="0">
            <a:schemeClr val="dk1"/>
          </a:fillRef>
          <a:effectRef idx="1">
            <a:schemeClr val="dk1"/>
          </a:effectRef>
          <a:fontRef idx="minor">
            <a:schemeClr val="tx1"/>
          </a:fontRef>
        </p:style>
      </p:cxnSp>
      <p:sp>
        <p:nvSpPr>
          <p:cNvPr id="29724" name="Rectangle 39">
            <a:extLst>
              <a:ext uri="{FF2B5EF4-FFF2-40B4-BE49-F238E27FC236}">
                <a16:creationId xmlns:a16="http://schemas.microsoft.com/office/drawing/2014/main" id="{911B52CE-00C4-4A3B-96C5-7CCAEDB44481}"/>
              </a:ext>
            </a:extLst>
          </p:cNvPr>
          <p:cNvSpPr>
            <a:spLocks noChangeArrowheads="1"/>
          </p:cNvSpPr>
          <p:nvPr/>
        </p:nvSpPr>
        <p:spPr bwMode="auto">
          <a:xfrm>
            <a:off x="6248400" y="1219200"/>
            <a:ext cx="44958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200">
                <a:latin typeface="Cambria" panose="02040503050406030204" pitchFamily="18" charset="0"/>
              </a:rPr>
              <a:t>Example: k =4 and x=root.left.right</a:t>
            </a:r>
          </a:p>
          <a:p>
            <a:pPr lvl="1"/>
            <a:r>
              <a:rPr lang="en-US" altLang="en-US" sz="2200">
                <a:latin typeface="Cambria" panose="02040503050406030204" pitchFamily="18" charset="0"/>
              </a:rPr>
              <a:t>Now x.key=4 then k=x.key</a:t>
            </a:r>
          </a:p>
          <a:p>
            <a:pPr lvl="1"/>
            <a:r>
              <a:rPr lang="en-US" altLang="en-US" sz="2200">
                <a:latin typeface="Cambria" panose="02040503050406030204" pitchFamily="18" charset="0"/>
              </a:rPr>
              <a:t>Search terminates and x=root.left.right is the desired    		node or location</a:t>
            </a:r>
          </a:p>
        </p:txBody>
      </p:sp>
      <p:cxnSp>
        <p:nvCxnSpPr>
          <p:cNvPr id="42" name="Straight Arrow Connector 41">
            <a:extLst>
              <a:ext uri="{FF2B5EF4-FFF2-40B4-BE49-F238E27FC236}">
                <a16:creationId xmlns:a16="http://schemas.microsoft.com/office/drawing/2014/main" id="{B892D6D5-FAB1-4F47-8FAC-4430A56397F1}"/>
              </a:ext>
            </a:extLst>
          </p:cNvPr>
          <p:cNvCxnSpPr/>
          <p:nvPr/>
        </p:nvCxnSpPr>
        <p:spPr>
          <a:xfrm>
            <a:off x="2590800" y="2590801"/>
            <a:ext cx="1600200" cy="12811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726" name="TextBox 43">
            <a:extLst>
              <a:ext uri="{FF2B5EF4-FFF2-40B4-BE49-F238E27FC236}">
                <a16:creationId xmlns:a16="http://schemas.microsoft.com/office/drawing/2014/main" id="{4CF44FFE-639B-4472-B8A1-257064CD748A}"/>
              </a:ext>
            </a:extLst>
          </p:cNvPr>
          <p:cNvSpPr txBox="1">
            <a:spLocks noChangeArrowheads="1"/>
          </p:cNvSpPr>
          <p:nvPr/>
        </p:nvSpPr>
        <p:spPr bwMode="auto">
          <a:xfrm>
            <a:off x="1524000" y="2057401"/>
            <a:ext cx="27701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latin typeface="Cambria" panose="02040503050406030204" pitchFamily="18" charset="0"/>
              </a:rPr>
              <a:t>x=root-&gt;left-&gt;right</a:t>
            </a:r>
          </a:p>
        </p:txBody>
      </p:sp>
      <p:sp>
        <p:nvSpPr>
          <p:cNvPr id="4" name="Date Placeholder 3">
            <a:extLst>
              <a:ext uri="{FF2B5EF4-FFF2-40B4-BE49-F238E27FC236}">
                <a16:creationId xmlns:a16="http://schemas.microsoft.com/office/drawing/2014/main" id="{3DCC42AE-55A5-4C64-9E0F-CECF8337749A}"/>
              </a:ext>
            </a:extLst>
          </p:cNvPr>
          <p:cNvSpPr>
            <a:spLocks noGrp="1"/>
          </p:cNvSpPr>
          <p:nvPr>
            <p:ph type="dt" sz="half" idx="10"/>
          </p:nvPr>
        </p:nvSpPr>
        <p:spPr/>
        <p:txBody>
          <a:bodyPr/>
          <a:lstStyle/>
          <a:p>
            <a:fld id="{EF9E41F7-8FBD-446C-BF2F-A1FE0BDDFC43}" type="datetime1">
              <a:rPr lang="en-US" smtClean="0"/>
              <a:t>7/3/2021</a:t>
            </a:fld>
            <a:endParaRPr lang="en-US"/>
          </a:p>
        </p:txBody>
      </p:sp>
      <p:sp>
        <p:nvSpPr>
          <p:cNvPr id="5" name="Footer Placeholder 4">
            <a:extLst>
              <a:ext uri="{FF2B5EF4-FFF2-40B4-BE49-F238E27FC236}">
                <a16:creationId xmlns:a16="http://schemas.microsoft.com/office/drawing/2014/main" id="{BAC4BB23-C3BC-4F2B-9FBF-3C94A5B2257D}"/>
              </a:ext>
            </a:extLst>
          </p:cNvPr>
          <p:cNvSpPr>
            <a:spLocks noGrp="1"/>
          </p:cNvSpPr>
          <p:nvPr>
            <p:ph type="ftr" sz="quarter" idx="11"/>
          </p:nvPr>
        </p:nvSpPr>
        <p:spPr/>
        <p:txBody>
          <a:bodyPr/>
          <a:lstStyle/>
          <a:p>
            <a:r>
              <a:rPr lang="en-US"/>
              <a:t>JSPM's RSCOE</a:t>
            </a:r>
          </a:p>
        </p:txBody>
      </p:sp>
      <p:sp>
        <p:nvSpPr>
          <p:cNvPr id="6" name="Slide Number Placeholder 5">
            <a:extLst>
              <a:ext uri="{FF2B5EF4-FFF2-40B4-BE49-F238E27FC236}">
                <a16:creationId xmlns:a16="http://schemas.microsoft.com/office/drawing/2014/main" id="{4E4D93B4-512A-4C41-9AC9-4AE3CDE8029D}"/>
              </a:ext>
            </a:extLst>
          </p:cNvPr>
          <p:cNvSpPr>
            <a:spLocks noGrp="1"/>
          </p:cNvSpPr>
          <p:nvPr>
            <p:ph type="sldNum" sz="quarter" idx="12"/>
          </p:nvPr>
        </p:nvSpPr>
        <p:spPr/>
        <p:txBody>
          <a:bodyPr/>
          <a:lstStyle/>
          <a:p>
            <a:fld id="{C81090FB-F2BB-45D9-B248-6F7E02E6CFB7}"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7F774DD-6566-45FC-A970-F7C2F7183B24}"/>
              </a:ext>
            </a:extLst>
          </p:cNvPr>
          <p:cNvSpPr>
            <a:spLocks noChangeArrowheads="1"/>
          </p:cNvSpPr>
          <p:nvPr/>
        </p:nvSpPr>
        <p:spPr bwMode="auto">
          <a:xfrm>
            <a:off x="1905000" y="871538"/>
            <a:ext cx="8610600" cy="575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76250" algn="l"/>
              </a:tabLst>
              <a:defRPr>
                <a:solidFill>
                  <a:schemeClr val="tx1"/>
                </a:solidFill>
                <a:latin typeface="Arial" panose="020B0604020202020204" pitchFamily="34" charset="0"/>
              </a:defRPr>
            </a:lvl1pPr>
            <a:lvl2pPr marL="742950" indent="-285750">
              <a:tabLst>
                <a:tab pos="476250" algn="l"/>
              </a:tabLst>
              <a:defRPr>
                <a:solidFill>
                  <a:schemeClr val="tx1"/>
                </a:solidFill>
                <a:latin typeface="Arial" panose="020B0604020202020204" pitchFamily="34" charset="0"/>
              </a:defRPr>
            </a:lvl2pPr>
            <a:lvl3pPr marL="1143000" indent="-228600">
              <a:tabLst>
                <a:tab pos="476250" algn="l"/>
              </a:tabLst>
              <a:defRPr>
                <a:solidFill>
                  <a:schemeClr val="tx1"/>
                </a:solidFill>
                <a:latin typeface="Arial" panose="020B0604020202020204" pitchFamily="34" charset="0"/>
              </a:defRPr>
            </a:lvl3pPr>
            <a:lvl4pPr marL="1600200" indent="-228600">
              <a:tabLst>
                <a:tab pos="476250" algn="l"/>
              </a:tabLst>
              <a:defRPr>
                <a:solidFill>
                  <a:schemeClr val="tx1"/>
                </a:solidFill>
                <a:latin typeface="Arial" panose="020B0604020202020204" pitchFamily="34" charset="0"/>
              </a:defRPr>
            </a:lvl4pPr>
            <a:lvl5pPr marL="2057400" indent="-228600">
              <a:tabLst>
                <a:tab pos="4762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762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762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762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76250" algn="l"/>
              </a:tabLst>
              <a:defRPr>
                <a:solidFill>
                  <a:schemeClr val="tx1"/>
                </a:solidFill>
                <a:latin typeface="Arial" panose="020B0604020202020204" pitchFamily="34" charset="0"/>
              </a:defRPr>
            </a:lvl9pPr>
          </a:lstStyle>
          <a:p>
            <a:pPr>
              <a:spcBef>
                <a:spcPct val="50000"/>
              </a:spcBef>
            </a:pPr>
            <a:r>
              <a:rPr lang="en-US" altLang="en-US" sz="2400">
                <a:solidFill>
                  <a:srgbClr val="0000FF"/>
                </a:solidFill>
                <a:latin typeface="Cambria" panose="02040503050406030204" pitchFamily="18" charset="0"/>
              </a:rPr>
              <a:t>if</a:t>
            </a:r>
            <a:r>
              <a:rPr lang="en-US" altLang="en-US" sz="2400">
                <a:latin typeface="Cambria" panose="02040503050406030204" pitchFamily="18" charset="0"/>
              </a:rPr>
              <a:t>  tree is empty</a:t>
            </a:r>
          </a:p>
          <a:p>
            <a:pPr>
              <a:lnSpc>
                <a:spcPct val="60000"/>
              </a:lnSpc>
              <a:spcBef>
                <a:spcPct val="50000"/>
              </a:spcBef>
            </a:pPr>
            <a:r>
              <a:rPr lang="en-US" altLang="en-US" sz="2400">
                <a:latin typeface="Cambria" panose="02040503050406030204" pitchFamily="18" charset="0"/>
              </a:rPr>
              <a:t>	</a:t>
            </a:r>
            <a:r>
              <a:rPr lang="en-US" altLang="en-US" sz="2400" i="1">
                <a:latin typeface="Cambria" panose="02040503050406030204" pitchFamily="18" charset="0"/>
              </a:rPr>
              <a:t>create a root</a:t>
            </a:r>
            <a:r>
              <a:rPr lang="en-US" altLang="en-US" sz="2400">
                <a:latin typeface="Cambria" panose="02040503050406030204" pitchFamily="18" charset="0"/>
              </a:rPr>
              <a:t> node with the new key</a:t>
            </a:r>
          </a:p>
          <a:p>
            <a:pPr>
              <a:lnSpc>
                <a:spcPct val="60000"/>
              </a:lnSpc>
              <a:spcBef>
                <a:spcPct val="50000"/>
              </a:spcBef>
            </a:pPr>
            <a:r>
              <a:rPr lang="en-US" altLang="en-US" sz="2400">
                <a:solidFill>
                  <a:srgbClr val="0000FF"/>
                </a:solidFill>
                <a:latin typeface="Cambria" panose="02040503050406030204" pitchFamily="18" charset="0"/>
              </a:rPr>
              <a:t>else </a:t>
            </a:r>
          </a:p>
          <a:p>
            <a:pPr>
              <a:lnSpc>
                <a:spcPct val="60000"/>
              </a:lnSpc>
              <a:spcBef>
                <a:spcPct val="50000"/>
              </a:spcBef>
            </a:pPr>
            <a:r>
              <a:rPr lang="en-US" altLang="en-US" sz="2400">
                <a:latin typeface="Cambria" panose="02040503050406030204" pitchFamily="18" charset="0"/>
              </a:rPr>
              <a:t>	</a:t>
            </a:r>
            <a:r>
              <a:rPr lang="en-US" altLang="en-US" sz="2400" i="1">
                <a:latin typeface="Cambria" panose="02040503050406030204" pitchFamily="18" charset="0"/>
              </a:rPr>
              <a:t>compare </a:t>
            </a:r>
            <a:r>
              <a:rPr lang="en-US" altLang="en-US" sz="2400">
                <a:latin typeface="Cambria" panose="02040503050406030204" pitchFamily="18" charset="0"/>
              </a:rPr>
              <a:t>key with the top node </a:t>
            </a:r>
          </a:p>
          <a:p>
            <a:pPr>
              <a:lnSpc>
                <a:spcPct val="60000"/>
              </a:lnSpc>
              <a:spcBef>
                <a:spcPct val="50000"/>
              </a:spcBef>
            </a:pPr>
            <a:r>
              <a:rPr lang="en-US" altLang="en-US" sz="2400">
                <a:latin typeface="Cambria" panose="02040503050406030204" pitchFamily="18" charset="0"/>
              </a:rPr>
              <a:t>	</a:t>
            </a:r>
            <a:r>
              <a:rPr lang="en-US" altLang="en-US" sz="2400">
                <a:solidFill>
                  <a:srgbClr val="0000FF"/>
                </a:solidFill>
                <a:latin typeface="Cambria" panose="02040503050406030204" pitchFamily="18" charset="0"/>
              </a:rPr>
              <a:t>if</a:t>
            </a:r>
            <a:r>
              <a:rPr lang="en-US" altLang="en-US" sz="2400">
                <a:latin typeface="Cambria" panose="02040503050406030204" pitchFamily="18" charset="0"/>
              </a:rPr>
              <a:t> </a:t>
            </a:r>
            <a:r>
              <a:rPr lang="en-US" altLang="en-US" sz="2400" b="1">
                <a:latin typeface="Cambria" panose="02040503050406030204" pitchFamily="18" charset="0"/>
              </a:rPr>
              <a:t>key =  node key</a:t>
            </a:r>
          </a:p>
          <a:p>
            <a:pPr>
              <a:lnSpc>
                <a:spcPct val="60000"/>
              </a:lnSpc>
              <a:spcBef>
                <a:spcPct val="50000"/>
              </a:spcBef>
            </a:pPr>
            <a:r>
              <a:rPr lang="en-US" altLang="en-US" sz="2400">
                <a:latin typeface="Cambria" panose="02040503050406030204" pitchFamily="18" charset="0"/>
              </a:rPr>
              <a:t>		replace the node with the new value</a:t>
            </a:r>
          </a:p>
          <a:p>
            <a:pPr>
              <a:lnSpc>
                <a:spcPct val="60000"/>
              </a:lnSpc>
              <a:spcBef>
                <a:spcPct val="50000"/>
              </a:spcBef>
            </a:pPr>
            <a:r>
              <a:rPr lang="en-US" altLang="en-US" sz="2400">
                <a:latin typeface="Cambria" panose="02040503050406030204" pitchFamily="18" charset="0"/>
              </a:rPr>
              <a:t>	</a:t>
            </a:r>
            <a:r>
              <a:rPr lang="en-US" altLang="en-US" sz="2400">
                <a:solidFill>
                  <a:srgbClr val="0000FF"/>
                </a:solidFill>
                <a:latin typeface="Cambria" panose="02040503050406030204" pitchFamily="18" charset="0"/>
              </a:rPr>
              <a:t>else if </a:t>
            </a:r>
            <a:r>
              <a:rPr lang="en-US" altLang="en-US" sz="2400">
                <a:latin typeface="Cambria" panose="02040503050406030204" pitchFamily="18" charset="0"/>
              </a:rPr>
              <a:t> </a:t>
            </a:r>
            <a:r>
              <a:rPr lang="en-US" altLang="en-US" sz="2400" b="1">
                <a:latin typeface="Cambria" panose="02040503050406030204" pitchFamily="18" charset="0"/>
              </a:rPr>
              <a:t>key &gt;  node key</a:t>
            </a:r>
            <a:endParaRPr lang="en-US" altLang="en-US" sz="2400">
              <a:latin typeface="Cambria" panose="02040503050406030204" pitchFamily="18" charset="0"/>
            </a:endParaRPr>
          </a:p>
          <a:p>
            <a:pPr>
              <a:lnSpc>
                <a:spcPct val="60000"/>
              </a:lnSpc>
              <a:spcBef>
                <a:spcPct val="50000"/>
              </a:spcBef>
            </a:pPr>
            <a:r>
              <a:rPr lang="en-US" altLang="en-US" sz="2400">
                <a:latin typeface="Cambria" panose="02040503050406030204" pitchFamily="18" charset="0"/>
              </a:rPr>
              <a:t>		</a:t>
            </a:r>
            <a:r>
              <a:rPr lang="en-US" altLang="en-US" sz="2400" i="1">
                <a:latin typeface="Cambria" panose="02040503050406030204" pitchFamily="18" charset="0"/>
              </a:rPr>
              <a:t>compare</a:t>
            </a:r>
            <a:r>
              <a:rPr lang="en-US" altLang="en-US" sz="2400">
                <a:latin typeface="Cambria" panose="02040503050406030204" pitchFamily="18" charset="0"/>
              </a:rPr>
              <a:t> key with the right subtree:</a:t>
            </a:r>
          </a:p>
          <a:p>
            <a:pPr>
              <a:lnSpc>
                <a:spcPct val="60000"/>
              </a:lnSpc>
              <a:spcBef>
                <a:spcPct val="50000"/>
              </a:spcBef>
            </a:pPr>
            <a:r>
              <a:rPr lang="en-US" altLang="en-US" sz="2400">
                <a:latin typeface="Cambria" panose="02040503050406030204" pitchFamily="18" charset="0"/>
              </a:rPr>
              <a:t>		  </a:t>
            </a:r>
            <a:r>
              <a:rPr lang="en-US" altLang="en-US" sz="2400">
                <a:solidFill>
                  <a:srgbClr val="0000FF"/>
                </a:solidFill>
                <a:latin typeface="Cambria" panose="02040503050406030204" pitchFamily="18" charset="0"/>
              </a:rPr>
              <a:t>if  </a:t>
            </a:r>
            <a:r>
              <a:rPr lang="en-US" altLang="en-US" sz="2400">
                <a:latin typeface="Cambria" panose="02040503050406030204" pitchFamily="18" charset="0"/>
              </a:rPr>
              <a:t>subtree is empty create a leaf node</a:t>
            </a:r>
          </a:p>
          <a:p>
            <a:pPr>
              <a:lnSpc>
                <a:spcPct val="60000"/>
              </a:lnSpc>
              <a:spcBef>
                <a:spcPct val="50000"/>
              </a:spcBef>
            </a:pPr>
            <a:r>
              <a:rPr lang="en-US" altLang="en-US" sz="2400">
                <a:latin typeface="Cambria" panose="02040503050406030204" pitchFamily="18" charset="0"/>
              </a:rPr>
              <a:t>		  </a:t>
            </a:r>
            <a:r>
              <a:rPr lang="en-US" altLang="en-US" sz="2400">
                <a:solidFill>
                  <a:srgbClr val="0000FF"/>
                </a:solidFill>
                <a:latin typeface="Cambria" panose="02040503050406030204" pitchFamily="18" charset="0"/>
              </a:rPr>
              <a:t>else</a:t>
            </a:r>
            <a:r>
              <a:rPr lang="en-US" altLang="en-US" sz="2400">
                <a:latin typeface="Cambria" panose="02040503050406030204" pitchFamily="18" charset="0"/>
              </a:rPr>
              <a:t> </a:t>
            </a:r>
            <a:r>
              <a:rPr lang="en-US" altLang="en-US" sz="2400">
                <a:solidFill>
                  <a:srgbClr val="008000"/>
                </a:solidFill>
                <a:latin typeface="Cambria" panose="02040503050406030204" pitchFamily="18" charset="0"/>
              </a:rPr>
              <a:t>add key  </a:t>
            </a:r>
            <a:r>
              <a:rPr lang="en-US" altLang="en-US" sz="2400">
                <a:latin typeface="Cambria" panose="02040503050406030204" pitchFamily="18" charset="0"/>
              </a:rPr>
              <a:t>in right subtree</a:t>
            </a:r>
          </a:p>
          <a:p>
            <a:pPr>
              <a:lnSpc>
                <a:spcPct val="60000"/>
              </a:lnSpc>
              <a:spcBef>
                <a:spcPct val="50000"/>
              </a:spcBef>
            </a:pPr>
            <a:r>
              <a:rPr lang="en-US" altLang="en-US" sz="2400">
                <a:latin typeface="Cambria" panose="02040503050406030204" pitchFamily="18" charset="0"/>
              </a:rPr>
              <a:t>	 </a:t>
            </a:r>
            <a:r>
              <a:rPr lang="en-US" altLang="en-US" sz="2400">
                <a:solidFill>
                  <a:srgbClr val="0000FF"/>
                </a:solidFill>
                <a:latin typeface="Cambria" panose="02040503050406030204" pitchFamily="18" charset="0"/>
              </a:rPr>
              <a:t>else </a:t>
            </a:r>
            <a:r>
              <a:rPr lang="en-US" altLang="en-US" sz="2400">
                <a:latin typeface="Cambria" panose="02040503050406030204" pitchFamily="18" charset="0"/>
              </a:rPr>
              <a:t> </a:t>
            </a:r>
            <a:r>
              <a:rPr lang="en-US" altLang="en-US" sz="2400" b="1">
                <a:latin typeface="Cambria" panose="02040503050406030204" pitchFamily="18" charset="0"/>
              </a:rPr>
              <a:t>key &lt;  node key</a:t>
            </a:r>
          </a:p>
          <a:p>
            <a:pPr>
              <a:lnSpc>
                <a:spcPct val="60000"/>
              </a:lnSpc>
              <a:spcBef>
                <a:spcPct val="50000"/>
              </a:spcBef>
            </a:pPr>
            <a:r>
              <a:rPr lang="en-US" altLang="en-US" sz="2400">
                <a:latin typeface="Cambria" panose="02040503050406030204" pitchFamily="18" charset="0"/>
              </a:rPr>
              <a:t>	 	</a:t>
            </a:r>
            <a:r>
              <a:rPr lang="en-US" altLang="en-US" sz="2400" i="1">
                <a:latin typeface="Cambria" panose="02040503050406030204" pitchFamily="18" charset="0"/>
              </a:rPr>
              <a:t>compare</a:t>
            </a:r>
            <a:r>
              <a:rPr lang="en-US" altLang="en-US" sz="2400">
                <a:latin typeface="Cambria" panose="02040503050406030204" pitchFamily="18" charset="0"/>
              </a:rPr>
              <a:t> key with the left subtree:</a:t>
            </a:r>
          </a:p>
          <a:p>
            <a:pPr>
              <a:lnSpc>
                <a:spcPct val="60000"/>
              </a:lnSpc>
              <a:spcBef>
                <a:spcPct val="50000"/>
              </a:spcBef>
            </a:pPr>
            <a:r>
              <a:rPr lang="en-US" altLang="en-US" sz="2400">
                <a:latin typeface="Cambria" panose="02040503050406030204" pitchFamily="18" charset="0"/>
              </a:rPr>
              <a:t>		  </a:t>
            </a:r>
            <a:r>
              <a:rPr lang="en-US" altLang="en-US" sz="2400">
                <a:solidFill>
                  <a:srgbClr val="0000FF"/>
                </a:solidFill>
                <a:latin typeface="Cambria" panose="02040503050406030204" pitchFamily="18" charset="0"/>
              </a:rPr>
              <a:t>if </a:t>
            </a:r>
            <a:r>
              <a:rPr lang="en-US" altLang="en-US" sz="2400">
                <a:latin typeface="Cambria" panose="02040503050406030204" pitchFamily="18" charset="0"/>
              </a:rPr>
              <a:t>the subtree is empty create a leaf node</a:t>
            </a:r>
          </a:p>
          <a:p>
            <a:pPr>
              <a:lnSpc>
                <a:spcPct val="60000"/>
              </a:lnSpc>
              <a:spcBef>
                <a:spcPct val="50000"/>
              </a:spcBef>
            </a:pPr>
            <a:r>
              <a:rPr lang="en-US" altLang="en-US" sz="2400">
                <a:latin typeface="Cambria" panose="02040503050406030204" pitchFamily="18" charset="0"/>
              </a:rPr>
              <a:t>		  else </a:t>
            </a:r>
            <a:r>
              <a:rPr lang="en-US" altLang="en-US" sz="2400">
                <a:solidFill>
                  <a:srgbClr val="008000"/>
                </a:solidFill>
                <a:latin typeface="Cambria" panose="02040503050406030204" pitchFamily="18" charset="0"/>
              </a:rPr>
              <a:t>add key</a:t>
            </a:r>
            <a:r>
              <a:rPr lang="en-US" altLang="en-US" sz="2400">
                <a:latin typeface="Cambria" panose="02040503050406030204" pitchFamily="18" charset="0"/>
              </a:rPr>
              <a:t> to the left subtree</a:t>
            </a:r>
          </a:p>
        </p:txBody>
      </p:sp>
      <p:sp>
        <p:nvSpPr>
          <p:cNvPr id="40963" name="Rectangle 3">
            <a:extLst>
              <a:ext uri="{FF2B5EF4-FFF2-40B4-BE49-F238E27FC236}">
                <a16:creationId xmlns:a16="http://schemas.microsoft.com/office/drawing/2014/main" id="{77B9DC68-EBAE-43E3-A9DE-063A8E6E10B1}"/>
              </a:ext>
            </a:extLst>
          </p:cNvPr>
          <p:cNvSpPr>
            <a:spLocks noChangeArrowheads="1"/>
          </p:cNvSpPr>
          <p:nvPr/>
        </p:nvSpPr>
        <p:spPr bwMode="auto">
          <a:xfrm>
            <a:off x="2514600" y="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4000" b="1">
                <a:solidFill>
                  <a:srgbClr val="FF0000"/>
                </a:solidFill>
                <a:latin typeface="Cambria" panose="02040503050406030204" pitchFamily="18" charset="0"/>
              </a:rPr>
              <a:t>Insertion in BST – Pseudo code</a:t>
            </a:r>
          </a:p>
        </p:txBody>
      </p:sp>
      <p:sp>
        <p:nvSpPr>
          <p:cNvPr id="2" name="Date Placeholder 1">
            <a:extLst>
              <a:ext uri="{FF2B5EF4-FFF2-40B4-BE49-F238E27FC236}">
                <a16:creationId xmlns:a16="http://schemas.microsoft.com/office/drawing/2014/main" id="{83EF20ED-802B-44EF-BCD5-14D4B2CB6B06}"/>
              </a:ext>
            </a:extLst>
          </p:cNvPr>
          <p:cNvSpPr>
            <a:spLocks noGrp="1"/>
          </p:cNvSpPr>
          <p:nvPr>
            <p:ph type="dt" sz="half" idx="10"/>
          </p:nvPr>
        </p:nvSpPr>
        <p:spPr/>
        <p:txBody>
          <a:bodyPr/>
          <a:lstStyle/>
          <a:p>
            <a:fld id="{EC972BB6-FC65-4F9E-A68E-BDC59D072F1F}" type="datetime1">
              <a:rPr lang="en-US" smtClean="0"/>
              <a:t>7/3/2021</a:t>
            </a:fld>
            <a:endParaRPr lang="en-US"/>
          </a:p>
        </p:txBody>
      </p:sp>
      <p:sp>
        <p:nvSpPr>
          <p:cNvPr id="3" name="Footer Placeholder 2">
            <a:extLst>
              <a:ext uri="{FF2B5EF4-FFF2-40B4-BE49-F238E27FC236}">
                <a16:creationId xmlns:a16="http://schemas.microsoft.com/office/drawing/2014/main" id="{F4EC77EC-E41A-49EE-B4BE-53202214B703}"/>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77754E6A-083D-4E4D-9BCA-7255C4D32C29}"/>
              </a:ext>
            </a:extLst>
          </p:cNvPr>
          <p:cNvSpPr>
            <a:spLocks noGrp="1"/>
          </p:cNvSpPr>
          <p:nvPr>
            <p:ph type="sldNum" sz="quarter" idx="12"/>
          </p:nvPr>
        </p:nvSpPr>
        <p:spPr/>
        <p:txBody>
          <a:bodyPr/>
          <a:lstStyle/>
          <a:p>
            <a:fld id="{C81090FB-F2BB-45D9-B248-6F7E02E6CFB7}"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15AB9F2-0E62-44EC-9551-A7010097C255}"/>
              </a:ext>
            </a:extLst>
          </p:cNvPr>
          <p:cNvSpPr>
            <a:spLocks noGrp="1" noChangeArrowheads="1"/>
          </p:cNvSpPr>
          <p:nvPr>
            <p:ph type="title"/>
          </p:nvPr>
        </p:nvSpPr>
        <p:spPr>
          <a:xfrm>
            <a:off x="1905000" y="228600"/>
            <a:ext cx="8610600" cy="1143000"/>
          </a:xfrm>
        </p:spPr>
        <p:txBody>
          <a:bodyPr/>
          <a:lstStyle/>
          <a:p>
            <a:pPr eaLnBrk="1" hangingPunct="1"/>
            <a:r>
              <a:rPr lang="en-US" altLang="en-US" b="1">
                <a:solidFill>
                  <a:srgbClr val="FF0000"/>
                </a:solidFill>
                <a:latin typeface="Cambria" panose="02040503050406030204" pitchFamily="18" charset="0"/>
                <a:ea typeface="MS Mincho" panose="02020609040205080304" pitchFamily="49" charset="-128"/>
              </a:rPr>
              <a:t>BST Insertion Algorithm</a:t>
            </a:r>
            <a:endParaRPr lang="en-US" altLang="en-US"/>
          </a:p>
        </p:txBody>
      </p:sp>
      <p:sp>
        <p:nvSpPr>
          <p:cNvPr id="2" name="Oval 1">
            <a:extLst>
              <a:ext uri="{FF2B5EF4-FFF2-40B4-BE49-F238E27FC236}">
                <a16:creationId xmlns:a16="http://schemas.microsoft.com/office/drawing/2014/main" id="{A90907A1-B6A4-42B7-A75D-9978FC4EFAAB}"/>
              </a:ext>
            </a:extLst>
          </p:cNvPr>
          <p:cNvSpPr/>
          <p:nvPr/>
        </p:nvSpPr>
        <p:spPr>
          <a:xfrm>
            <a:off x="5029200" y="16764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6</a:t>
            </a:r>
          </a:p>
        </p:txBody>
      </p:sp>
      <p:sp>
        <p:nvSpPr>
          <p:cNvPr id="28" name="Oval 27">
            <a:extLst>
              <a:ext uri="{FF2B5EF4-FFF2-40B4-BE49-F238E27FC236}">
                <a16:creationId xmlns:a16="http://schemas.microsoft.com/office/drawing/2014/main" id="{6A0EAB92-DF9A-438F-A17B-8AF44A0E41D0}"/>
              </a:ext>
            </a:extLst>
          </p:cNvPr>
          <p:cNvSpPr/>
          <p:nvPr/>
        </p:nvSpPr>
        <p:spPr>
          <a:xfrm>
            <a:off x="3429000" y="26670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2</a:t>
            </a:r>
          </a:p>
        </p:txBody>
      </p:sp>
      <p:sp>
        <p:nvSpPr>
          <p:cNvPr id="29" name="Oval 28">
            <a:extLst>
              <a:ext uri="{FF2B5EF4-FFF2-40B4-BE49-F238E27FC236}">
                <a16:creationId xmlns:a16="http://schemas.microsoft.com/office/drawing/2014/main" id="{85E49D73-13CE-4BF9-A518-1205F879595D}"/>
              </a:ext>
            </a:extLst>
          </p:cNvPr>
          <p:cNvSpPr/>
          <p:nvPr/>
        </p:nvSpPr>
        <p:spPr>
          <a:xfrm>
            <a:off x="6705600" y="27432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9</a:t>
            </a:r>
          </a:p>
        </p:txBody>
      </p:sp>
      <p:sp>
        <p:nvSpPr>
          <p:cNvPr id="30" name="Oval 29">
            <a:extLst>
              <a:ext uri="{FF2B5EF4-FFF2-40B4-BE49-F238E27FC236}">
                <a16:creationId xmlns:a16="http://schemas.microsoft.com/office/drawing/2014/main" id="{68D0C227-F311-4C61-AC82-47A43EFE61D9}"/>
              </a:ext>
            </a:extLst>
          </p:cNvPr>
          <p:cNvSpPr/>
          <p:nvPr/>
        </p:nvSpPr>
        <p:spPr>
          <a:xfrm>
            <a:off x="2235200" y="37338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dirty="0">
                <a:latin typeface="Cambria" pitchFamily="18" charset="0"/>
              </a:rPr>
              <a:t>1</a:t>
            </a:r>
          </a:p>
        </p:txBody>
      </p:sp>
      <p:sp>
        <p:nvSpPr>
          <p:cNvPr id="31" name="Oval 30">
            <a:extLst>
              <a:ext uri="{FF2B5EF4-FFF2-40B4-BE49-F238E27FC236}">
                <a16:creationId xmlns:a16="http://schemas.microsoft.com/office/drawing/2014/main" id="{06E155A2-B88C-4950-9477-9C05D842874A}"/>
              </a:ext>
            </a:extLst>
          </p:cNvPr>
          <p:cNvSpPr/>
          <p:nvPr/>
        </p:nvSpPr>
        <p:spPr>
          <a:xfrm>
            <a:off x="4191000" y="37211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4</a:t>
            </a:r>
          </a:p>
        </p:txBody>
      </p:sp>
      <p:sp>
        <p:nvSpPr>
          <p:cNvPr id="32" name="Oval 31">
            <a:extLst>
              <a:ext uri="{FF2B5EF4-FFF2-40B4-BE49-F238E27FC236}">
                <a16:creationId xmlns:a16="http://schemas.microsoft.com/office/drawing/2014/main" id="{B6D0BFCA-ADDF-4FDD-B182-7C8A5139965C}"/>
              </a:ext>
            </a:extLst>
          </p:cNvPr>
          <p:cNvSpPr/>
          <p:nvPr/>
        </p:nvSpPr>
        <p:spPr>
          <a:xfrm>
            <a:off x="6096000" y="3732213"/>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8</a:t>
            </a:r>
          </a:p>
        </p:txBody>
      </p:sp>
      <p:cxnSp>
        <p:nvCxnSpPr>
          <p:cNvPr id="33" name="Straight Connector 32">
            <a:extLst>
              <a:ext uri="{FF2B5EF4-FFF2-40B4-BE49-F238E27FC236}">
                <a16:creationId xmlns:a16="http://schemas.microsoft.com/office/drawing/2014/main" id="{55A88F25-A258-4450-9DC2-072F47625B3B}"/>
              </a:ext>
            </a:extLst>
          </p:cNvPr>
          <p:cNvCxnSpPr>
            <a:stCxn id="2" idx="3"/>
            <a:endCxn id="28" idx="7"/>
          </p:cNvCxnSpPr>
          <p:nvPr/>
        </p:nvCxnSpPr>
        <p:spPr>
          <a:xfrm flipH="1">
            <a:off x="3884614" y="2132014"/>
            <a:ext cx="1222375" cy="612775"/>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DCABF0F8-1578-4F83-9E97-8A6DB9F2751E}"/>
              </a:ext>
            </a:extLst>
          </p:cNvPr>
          <p:cNvCxnSpPr>
            <a:stCxn id="2" idx="5"/>
            <a:endCxn id="29" idx="1"/>
          </p:cNvCxnSpPr>
          <p:nvPr/>
        </p:nvCxnSpPr>
        <p:spPr>
          <a:xfrm>
            <a:off x="5484814" y="2132014"/>
            <a:ext cx="1298575" cy="688975"/>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DDF4F2C9-F70C-457F-968C-E339B2BDBB44}"/>
              </a:ext>
            </a:extLst>
          </p:cNvPr>
          <p:cNvCxnSpPr>
            <a:stCxn id="28" idx="3"/>
            <a:endCxn id="30" idx="7"/>
          </p:cNvCxnSpPr>
          <p:nvPr/>
        </p:nvCxnSpPr>
        <p:spPr>
          <a:xfrm flipH="1">
            <a:off x="2690814" y="3122614"/>
            <a:ext cx="815975" cy="688975"/>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F88BA7C2-F276-44CB-B98C-DCB65A5326E6}"/>
              </a:ext>
            </a:extLst>
          </p:cNvPr>
          <p:cNvCxnSpPr>
            <a:stCxn id="28" idx="5"/>
            <a:endCxn id="31" idx="0"/>
          </p:cNvCxnSpPr>
          <p:nvPr/>
        </p:nvCxnSpPr>
        <p:spPr>
          <a:xfrm>
            <a:off x="3884614" y="3122614"/>
            <a:ext cx="573087" cy="598487"/>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228741EA-7C12-477C-9F05-E61E351338CB}"/>
              </a:ext>
            </a:extLst>
          </p:cNvPr>
          <p:cNvCxnSpPr>
            <a:stCxn id="29" idx="3"/>
            <a:endCxn id="32" idx="0"/>
          </p:cNvCxnSpPr>
          <p:nvPr/>
        </p:nvCxnSpPr>
        <p:spPr>
          <a:xfrm flipH="1">
            <a:off x="6362700" y="3198813"/>
            <a:ext cx="420688" cy="533400"/>
          </a:xfrm>
          <a:prstGeom prst="line">
            <a:avLst/>
          </a:prstGeom>
        </p:spPr>
        <p:style>
          <a:lnRef idx="2">
            <a:schemeClr val="dk1"/>
          </a:lnRef>
          <a:fillRef idx="0">
            <a:schemeClr val="dk1"/>
          </a:fillRef>
          <a:effectRef idx="1">
            <a:schemeClr val="dk1"/>
          </a:effectRef>
          <a:fontRef idx="minor">
            <a:schemeClr val="tx1"/>
          </a:fontRef>
        </p:style>
      </p:cxnSp>
      <p:sp>
        <p:nvSpPr>
          <p:cNvPr id="34830" name="TextBox 3">
            <a:extLst>
              <a:ext uri="{FF2B5EF4-FFF2-40B4-BE49-F238E27FC236}">
                <a16:creationId xmlns:a16="http://schemas.microsoft.com/office/drawing/2014/main" id="{A69AAB20-20EB-48C8-90C7-F01DB59B073D}"/>
              </a:ext>
            </a:extLst>
          </p:cNvPr>
          <p:cNvSpPr txBox="1">
            <a:spLocks noChangeArrowheads="1"/>
          </p:cNvSpPr>
          <p:nvPr/>
        </p:nvSpPr>
        <p:spPr bwMode="auto">
          <a:xfrm>
            <a:off x="6629400" y="1447800"/>
            <a:ext cx="3810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Cambria" panose="02040503050406030204" pitchFamily="18" charset="0"/>
              </a:rPr>
              <a:t>We are supposed to insert an item value 5 and find an appropriate  node z for it</a:t>
            </a:r>
          </a:p>
        </p:txBody>
      </p:sp>
      <p:sp>
        <p:nvSpPr>
          <p:cNvPr id="3" name="Date Placeholder 2">
            <a:extLst>
              <a:ext uri="{FF2B5EF4-FFF2-40B4-BE49-F238E27FC236}">
                <a16:creationId xmlns:a16="http://schemas.microsoft.com/office/drawing/2014/main" id="{12AF0934-895B-4EDA-AD29-146B23FF6119}"/>
              </a:ext>
            </a:extLst>
          </p:cNvPr>
          <p:cNvSpPr>
            <a:spLocks noGrp="1"/>
          </p:cNvSpPr>
          <p:nvPr>
            <p:ph type="dt" sz="half" idx="10"/>
          </p:nvPr>
        </p:nvSpPr>
        <p:spPr/>
        <p:txBody>
          <a:bodyPr/>
          <a:lstStyle/>
          <a:p>
            <a:fld id="{ADBFCE27-210C-495F-9CAD-BE0201C885BA}" type="datetime1">
              <a:rPr lang="en-US" smtClean="0"/>
              <a:t>7/3/2021</a:t>
            </a:fld>
            <a:endParaRPr lang="en-US"/>
          </a:p>
        </p:txBody>
      </p:sp>
      <p:sp>
        <p:nvSpPr>
          <p:cNvPr id="4" name="Footer Placeholder 3">
            <a:extLst>
              <a:ext uri="{FF2B5EF4-FFF2-40B4-BE49-F238E27FC236}">
                <a16:creationId xmlns:a16="http://schemas.microsoft.com/office/drawing/2014/main" id="{3F5565CC-AF33-4E72-84EA-F7F9609EA6C9}"/>
              </a:ext>
            </a:extLst>
          </p:cNvPr>
          <p:cNvSpPr>
            <a:spLocks noGrp="1"/>
          </p:cNvSpPr>
          <p:nvPr>
            <p:ph type="ftr" sz="quarter" idx="11"/>
          </p:nvPr>
        </p:nvSpPr>
        <p:spPr/>
        <p:txBody>
          <a:bodyPr/>
          <a:lstStyle/>
          <a:p>
            <a:r>
              <a:rPr lang="en-US"/>
              <a:t>JSPM's RSCOE</a:t>
            </a:r>
          </a:p>
        </p:txBody>
      </p:sp>
      <p:sp>
        <p:nvSpPr>
          <p:cNvPr id="5" name="Slide Number Placeholder 4">
            <a:extLst>
              <a:ext uri="{FF2B5EF4-FFF2-40B4-BE49-F238E27FC236}">
                <a16:creationId xmlns:a16="http://schemas.microsoft.com/office/drawing/2014/main" id="{D80E9C74-FA21-4AB9-BE29-94C0C2D12CEF}"/>
              </a:ext>
            </a:extLst>
          </p:cNvPr>
          <p:cNvSpPr>
            <a:spLocks noGrp="1"/>
          </p:cNvSpPr>
          <p:nvPr>
            <p:ph type="sldNum" sz="quarter" idx="12"/>
          </p:nvPr>
        </p:nvSpPr>
        <p:spPr/>
        <p:txBody>
          <a:bodyPr/>
          <a:lstStyle/>
          <a:p>
            <a:fld id="{C81090FB-F2BB-45D9-B248-6F7E02E6CFB7}"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0772643-DFF9-46EF-8BF3-EDD99594AB10}"/>
              </a:ext>
            </a:extLst>
          </p:cNvPr>
          <p:cNvSpPr/>
          <p:nvPr/>
        </p:nvSpPr>
        <p:spPr>
          <a:xfrm>
            <a:off x="5029200" y="1676400"/>
            <a:ext cx="533400" cy="533400"/>
          </a:xfrm>
          <a:prstGeom prst="ellipse">
            <a:avLst/>
          </a:prstGeom>
          <a:solidFill>
            <a:srgbClr val="FF0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6</a:t>
            </a:r>
          </a:p>
        </p:txBody>
      </p:sp>
      <p:sp>
        <p:nvSpPr>
          <p:cNvPr id="28" name="Oval 27">
            <a:extLst>
              <a:ext uri="{FF2B5EF4-FFF2-40B4-BE49-F238E27FC236}">
                <a16:creationId xmlns:a16="http://schemas.microsoft.com/office/drawing/2014/main" id="{BAD124AE-4CD5-4311-9E09-1245BEE54AD4}"/>
              </a:ext>
            </a:extLst>
          </p:cNvPr>
          <p:cNvSpPr/>
          <p:nvPr/>
        </p:nvSpPr>
        <p:spPr>
          <a:xfrm>
            <a:off x="3429000" y="26670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2</a:t>
            </a:r>
          </a:p>
        </p:txBody>
      </p:sp>
      <p:sp>
        <p:nvSpPr>
          <p:cNvPr id="29" name="Oval 28">
            <a:extLst>
              <a:ext uri="{FF2B5EF4-FFF2-40B4-BE49-F238E27FC236}">
                <a16:creationId xmlns:a16="http://schemas.microsoft.com/office/drawing/2014/main" id="{AC7BC839-1BBE-4E5C-B006-AADBE6E51EF0}"/>
              </a:ext>
            </a:extLst>
          </p:cNvPr>
          <p:cNvSpPr/>
          <p:nvPr/>
        </p:nvSpPr>
        <p:spPr>
          <a:xfrm>
            <a:off x="6705600" y="27432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9</a:t>
            </a:r>
          </a:p>
        </p:txBody>
      </p:sp>
      <p:sp>
        <p:nvSpPr>
          <p:cNvPr id="30" name="Oval 29">
            <a:extLst>
              <a:ext uri="{FF2B5EF4-FFF2-40B4-BE49-F238E27FC236}">
                <a16:creationId xmlns:a16="http://schemas.microsoft.com/office/drawing/2014/main" id="{3E4504BB-BB2D-4950-979F-D06D39D6D969}"/>
              </a:ext>
            </a:extLst>
          </p:cNvPr>
          <p:cNvSpPr/>
          <p:nvPr/>
        </p:nvSpPr>
        <p:spPr>
          <a:xfrm>
            <a:off x="2235200" y="37338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dirty="0">
                <a:latin typeface="Cambria" pitchFamily="18" charset="0"/>
              </a:rPr>
              <a:t>1</a:t>
            </a:r>
          </a:p>
        </p:txBody>
      </p:sp>
      <p:sp>
        <p:nvSpPr>
          <p:cNvPr id="31" name="Oval 30">
            <a:extLst>
              <a:ext uri="{FF2B5EF4-FFF2-40B4-BE49-F238E27FC236}">
                <a16:creationId xmlns:a16="http://schemas.microsoft.com/office/drawing/2014/main" id="{F04538C2-E61E-461D-B7E8-95BDD863E7C9}"/>
              </a:ext>
            </a:extLst>
          </p:cNvPr>
          <p:cNvSpPr/>
          <p:nvPr/>
        </p:nvSpPr>
        <p:spPr>
          <a:xfrm>
            <a:off x="4191000" y="37211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4</a:t>
            </a:r>
          </a:p>
        </p:txBody>
      </p:sp>
      <p:sp>
        <p:nvSpPr>
          <p:cNvPr id="32" name="Oval 31">
            <a:extLst>
              <a:ext uri="{FF2B5EF4-FFF2-40B4-BE49-F238E27FC236}">
                <a16:creationId xmlns:a16="http://schemas.microsoft.com/office/drawing/2014/main" id="{217B504B-1552-450B-9EB4-89FBF4085924}"/>
              </a:ext>
            </a:extLst>
          </p:cNvPr>
          <p:cNvSpPr/>
          <p:nvPr/>
        </p:nvSpPr>
        <p:spPr>
          <a:xfrm>
            <a:off x="6096000" y="3732213"/>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8</a:t>
            </a:r>
          </a:p>
        </p:txBody>
      </p:sp>
      <p:cxnSp>
        <p:nvCxnSpPr>
          <p:cNvPr id="33" name="Straight Connector 32">
            <a:extLst>
              <a:ext uri="{FF2B5EF4-FFF2-40B4-BE49-F238E27FC236}">
                <a16:creationId xmlns:a16="http://schemas.microsoft.com/office/drawing/2014/main" id="{2F50DA49-4219-4596-A51E-A3886390F1A7}"/>
              </a:ext>
            </a:extLst>
          </p:cNvPr>
          <p:cNvCxnSpPr>
            <a:stCxn id="2" idx="3"/>
            <a:endCxn id="28" idx="7"/>
          </p:cNvCxnSpPr>
          <p:nvPr/>
        </p:nvCxnSpPr>
        <p:spPr>
          <a:xfrm flipH="1">
            <a:off x="3884614" y="2132014"/>
            <a:ext cx="1222375" cy="612775"/>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4F880EA8-72F6-494B-A070-2D51A685F2C5}"/>
              </a:ext>
            </a:extLst>
          </p:cNvPr>
          <p:cNvCxnSpPr>
            <a:stCxn id="2" idx="5"/>
            <a:endCxn id="29" idx="1"/>
          </p:cNvCxnSpPr>
          <p:nvPr/>
        </p:nvCxnSpPr>
        <p:spPr>
          <a:xfrm>
            <a:off x="5484814" y="2132014"/>
            <a:ext cx="1298575" cy="688975"/>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C507DAC9-6D53-4269-A840-151BB23CEE83}"/>
              </a:ext>
            </a:extLst>
          </p:cNvPr>
          <p:cNvCxnSpPr>
            <a:stCxn id="28" idx="3"/>
            <a:endCxn id="30" idx="7"/>
          </p:cNvCxnSpPr>
          <p:nvPr/>
        </p:nvCxnSpPr>
        <p:spPr>
          <a:xfrm flipH="1">
            <a:off x="2690814" y="3122614"/>
            <a:ext cx="815975" cy="688975"/>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CB25421E-73DB-4302-BA2F-65A1E0E40D96}"/>
              </a:ext>
            </a:extLst>
          </p:cNvPr>
          <p:cNvCxnSpPr>
            <a:stCxn id="28" idx="5"/>
            <a:endCxn id="31" idx="0"/>
          </p:cNvCxnSpPr>
          <p:nvPr/>
        </p:nvCxnSpPr>
        <p:spPr>
          <a:xfrm>
            <a:off x="3884614" y="3122614"/>
            <a:ext cx="573087" cy="598487"/>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D43A473E-74ED-4A73-895F-C11294B3D71C}"/>
              </a:ext>
            </a:extLst>
          </p:cNvPr>
          <p:cNvCxnSpPr>
            <a:stCxn id="29" idx="3"/>
            <a:endCxn id="32" idx="0"/>
          </p:cNvCxnSpPr>
          <p:nvPr/>
        </p:nvCxnSpPr>
        <p:spPr>
          <a:xfrm flipH="1">
            <a:off x="6362700" y="3198813"/>
            <a:ext cx="420688" cy="533400"/>
          </a:xfrm>
          <a:prstGeom prst="line">
            <a:avLst/>
          </a:prstGeom>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C0A8092B-0061-4BE9-8429-C77F19623CB5}"/>
              </a:ext>
            </a:extLst>
          </p:cNvPr>
          <p:cNvCxnSpPr>
            <a:endCxn id="2" idx="1"/>
          </p:cNvCxnSpPr>
          <p:nvPr/>
        </p:nvCxnSpPr>
        <p:spPr>
          <a:xfrm>
            <a:off x="4294188" y="1524000"/>
            <a:ext cx="812800" cy="2301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5854" name="TextBox 6">
            <a:extLst>
              <a:ext uri="{FF2B5EF4-FFF2-40B4-BE49-F238E27FC236}">
                <a16:creationId xmlns:a16="http://schemas.microsoft.com/office/drawing/2014/main" id="{42DA2EDF-7785-4C73-9C2F-1DF3C02815D6}"/>
              </a:ext>
            </a:extLst>
          </p:cNvPr>
          <p:cNvSpPr txBox="1">
            <a:spLocks noChangeArrowheads="1"/>
          </p:cNvSpPr>
          <p:nvPr/>
        </p:nvSpPr>
        <p:spPr bwMode="auto">
          <a:xfrm>
            <a:off x="3048001" y="1143001"/>
            <a:ext cx="1438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latin typeface="Cambria" panose="02040503050406030204" pitchFamily="18" charset="0"/>
              </a:rPr>
              <a:t>X is root</a:t>
            </a:r>
          </a:p>
        </p:txBody>
      </p:sp>
      <p:sp>
        <p:nvSpPr>
          <p:cNvPr id="35855" name="Rectangle 2">
            <a:extLst>
              <a:ext uri="{FF2B5EF4-FFF2-40B4-BE49-F238E27FC236}">
                <a16:creationId xmlns:a16="http://schemas.microsoft.com/office/drawing/2014/main" id="{512E3228-377E-4A80-B739-EB71E05601D0}"/>
              </a:ext>
            </a:extLst>
          </p:cNvPr>
          <p:cNvSpPr>
            <a:spLocks noGrp="1" noChangeArrowheads="1"/>
          </p:cNvSpPr>
          <p:nvPr>
            <p:ph type="title"/>
          </p:nvPr>
        </p:nvSpPr>
        <p:spPr>
          <a:xfrm>
            <a:off x="1905000" y="228600"/>
            <a:ext cx="8610600" cy="1143000"/>
          </a:xfrm>
        </p:spPr>
        <p:txBody>
          <a:bodyPr/>
          <a:lstStyle/>
          <a:p>
            <a:pPr eaLnBrk="1" hangingPunct="1"/>
            <a:r>
              <a:rPr lang="en-US" altLang="en-US" b="1">
                <a:solidFill>
                  <a:srgbClr val="FF0000"/>
                </a:solidFill>
                <a:latin typeface="Cambria" panose="02040503050406030204" pitchFamily="18" charset="0"/>
                <a:ea typeface="MS Mincho" panose="02020609040205080304" pitchFamily="49" charset="-128"/>
              </a:rPr>
              <a:t>BST Insertion Algorithm</a:t>
            </a:r>
            <a:endParaRPr lang="en-US" altLang="en-US"/>
          </a:p>
        </p:txBody>
      </p:sp>
      <p:sp>
        <p:nvSpPr>
          <p:cNvPr id="3" name="Date Placeholder 2">
            <a:extLst>
              <a:ext uri="{FF2B5EF4-FFF2-40B4-BE49-F238E27FC236}">
                <a16:creationId xmlns:a16="http://schemas.microsoft.com/office/drawing/2014/main" id="{000EB4A5-4B3D-45AC-9BB9-8F6DB41AE4CE}"/>
              </a:ext>
            </a:extLst>
          </p:cNvPr>
          <p:cNvSpPr>
            <a:spLocks noGrp="1"/>
          </p:cNvSpPr>
          <p:nvPr>
            <p:ph type="dt" sz="half" idx="10"/>
          </p:nvPr>
        </p:nvSpPr>
        <p:spPr/>
        <p:txBody>
          <a:bodyPr/>
          <a:lstStyle/>
          <a:p>
            <a:fld id="{A3197531-540D-4166-8BA2-01CB043DD89C}" type="datetime1">
              <a:rPr lang="en-US" smtClean="0"/>
              <a:t>7/3/2021</a:t>
            </a:fld>
            <a:endParaRPr lang="en-US"/>
          </a:p>
        </p:txBody>
      </p:sp>
      <p:sp>
        <p:nvSpPr>
          <p:cNvPr id="4" name="Footer Placeholder 3">
            <a:extLst>
              <a:ext uri="{FF2B5EF4-FFF2-40B4-BE49-F238E27FC236}">
                <a16:creationId xmlns:a16="http://schemas.microsoft.com/office/drawing/2014/main" id="{B6005839-73DB-4F6B-8A1B-8F5130A0A26F}"/>
              </a:ext>
            </a:extLst>
          </p:cNvPr>
          <p:cNvSpPr>
            <a:spLocks noGrp="1"/>
          </p:cNvSpPr>
          <p:nvPr>
            <p:ph type="ftr" sz="quarter" idx="11"/>
          </p:nvPr>
        </p:nvSpPr>
        <p:spPr/>
        <p:txBody>
          <a:bodyPr/>
          <a:lstStyle/>
          <a:p>
            <a:r>
              <a:rPr lang="en-US"/>
              <a:t>JSPM's RSCOE</a:t>
            </a:r>
          </a:p>
        </p:txBody>
      </p:sp>
      <p:sp>
        <p:nvSpPr>
          <p:cNvPr id="6" name="Slide Number Placeholder 5">
            <a:extLst>
              <a:ext uri="{FF2B5EF4-FFF2-40B4-BE49-F238E27FC236}">
                <a16:creationId xmlns:a16="http://schemas.microsoft.com/office/drawing/2014/main" id="{DCFA857C-EBD8-44E4-AF73-4EBD0A7D1444}"/>
              </a:ext>
            </a:extLst>
          </p:cNvPr>
          <p:cNvSpPr>
            <a:spLocks noGrp="1"/>
          </p:cNvSpPr>
          <p:nvPr>
            <p:ph type="sldNum" sz="quarter" idx="12"/>
          </p:nvPr>
        </p:nvSpPr>
        <p:spPr/>
        <p:txBody>
          <a:bodyPr/>
          <a:lstStyle/>
          <a:p>
            <a:fld id="{C81090FB-F2BB-45D9-B248-6F7E02E6CFB7}"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9E5834DF-8EBE-4B11-9159-6B58461EAE23}"/>
              </a:ext>
            </a:extLst>
          </p:cNvPr>
          <p:cNvSpPr/>
          <p:nvPr/>
        </p:nvSpPr>
        <p:spPr>
          <a:xfrm>
            <a:off x="5029200" y="1676400"/>
            <a:ext cx="533400" cy="533400"/>
          </a:xfrm>
          <a:prstGeom prst="ellipse">
            <a:avLst/>
          </a:prstGeom>
          <a:solidFill>
            <a:srgbClr val="FF0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6</a:t>
            </a:r>
          </a:p>
        </p:txBody>
      </p:sp>
      <p:sp>
        <p:nvSpPr>
          <p:cNvPr id="28" name="Oval 27">
            <a:extLst>
              <a:ext uri="{FF2B5EF4-FFF2-40B4-BE49-F238E27FC236}">
                <a16:creationId xmlns:a16="http://schemas.microsoft.com/office/drawing/2014/main" id="{EB99D350-AB49-431B-9606-BCED588F4788}"/>
              </a:ext>
            </a:extLst>
          </p:cNvPr>
          <p:cNvSpPr/>
          <p:nvPr/>
        </p:nvSpPr>
        <p:spPr>
          <a:xfrm>
            <a:off x="3429000" y="26670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2</a:t>
            </a:r>
          </a:p>
        </p:txBody>
      </p:sp>
      <p:sp>
        <p:nvSpPr>
          <p:cNvPr id="29" name="Oval 28">
            <a:extLst>
              <a:ext uri="{FF2B5EF4-FFF2-40B4-BE49-F238E27FC236}">
                <a16:creationId xmlns:a16="http://schemas.microsoft.com/office/drawing/2014/main" id="{7F373D61-FDDC-4A0B-91FC-B6E35D6B4A10}"/>
              </a:ext>
            </a:extLst>
          </p:cNvPr>
          <p:cNvSpPr/>
          <p:nvPr/>
        </p:nvSpPr>
        <p:spPr>
          <a:xfrm>
            <a:off x="6705600" y="27432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9</a:t>
            </a:r>
          </a:p>
        </p:txBody>
      </p:sp>
      <p:sp>
        <p:nvSpPr>
          <p:cNvPr id="30" name="Oval 29">
            <a:extLst>
              <a:ext uri="{FF2B5EF4-FFF2-40B4-BE49-F238E27FC236}">
                <a16:creationId xmlns:a16="http://schemas.microsoft.com/office/drawing/2014/main" id="{DFAE9CC6-B3FA-426E-AD76-23513C6B4022}"/>
              </a:ext>
            </a:extLst>
          </p:cNvPr>
          <p:cNvSpPr/>
          <p:nvPr/>
        </p:nvSpPr>
        <p:spPr>
          <a:xfrm>
            <a:off x="2235200" y="37338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dirty="0">
                <a:latin typeface="Cambria" pitchFamily="18" charset="0"/>
              </a:rPr>
              <a:t>1</a:t>
            </a:r>
          </a:p>
        </p:txBody>
      </p:sp>
      <p:sp>
        <p:nvSpPr>
          <p:cNvPr id="31" name="Oval 30">
            <a:extLst>
              <a:ext uri="{FF2B5EF4-FFF2-40B4-BE49-F238E27FC236}">
                <a16:creationId xmlns:a16="http://schemas.microsoft.com/office/drawing/2014/main" id="{52AF7F7B-3EAF-412A-92BA-845AD10E949E}"/>
              </a:ext>
            </a:extLst>
          </p:cNvPr>
          <p:cNvSpPr/>
          <p:nvPr/>
        </p:nvSpPr>
        <p:spPr>
          <a:xfrm>
            <a:off x="4191000" y="37211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4</a:t>
            </a:r>
          </a:p>
        </p:txBody>
      </p:sp>
      <p:sp>
        <p:nvSpPr>
          <p:cNvPr id="32" name="Oval 31">
            <a:extLst>
              <a:ext uri="{FF2B5EF4-FFF2-40B4-BE49-F238E27FC236}">
                <a16:creationId xmlns:a16="http://schemas.microsoft.com/office/drawing/2014/main" id="{79137B67-2994-4DCF-8EE8-115944759A37}"/>
              </a:ext>
            </a:extLst>
          </p:cNvPr>
          <p:cNvSpPr/>
          <p:nvPr/>
        </p:nvSpPr>
        <p:spPr>
          <a:xfrm>
            <a:off x="6096000" y="3732213"/>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8</a:t>
            </a:r>
          </a:p>
        </p:txBody>
      </p:sp>
      <p:cxnSp>
        <p:nvCxnSpPr>
          <p:cNvPr id="33" name="Straight Connector 32">
            <a:extLst>
              <a:ext uri="{FF2B5EF4-FFF2-40B4-BE49-F238E27FC236}">
                <a16:creationId xmlns:a16="http://schemas.microsoft.com/office/drawing/2014/main" id="{9EBFBDE5-8506-4160-BD6D-81DE2F92445C}"/>
              </a:ext>
            </a:extLst>
          </p:cNvPr>
          <p:cNvCxnSpPr>
            <a:stCxn id="2" idx="3"/>
            <a:endCxn id="28" idx="7"/>
          </p:cNvCxnSpPr>
          <p:nvPr/>
        </p:nvCxnSpPr>
        <p:spPr>
          <a:xfrm flipH="1">
            <a:off x="3884614" y="2132014"/>
            <a:ext cx="1222375" cy="612775"/>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CBC25BA0-12ED-43BF-AECA-CEC662A32D4B}"/>
              </a:ext>
            </a:extLst>
          </p:cNvPr>
          <p:cNvCxnSpPr>
            <a:stCxn id="2" idx="5"/>
            <a:endCxn id="29" idx="1"/>
          </p:cNvCxnSpPr>
          <p:nvPr/>
        </p:nvCxnSpPr>
        <p:spPr>
          <a:xfrm>
            <a:off x="5484814" y="2132014"/>
            <a:ext cx="1298575" cy="688975"/>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7F2BC041-F1B6-4927-9DBF-158766D6C7B3}"/>
              </a:ext>
            </a:extLst>
          </p:cNvPr>
          <p:cNvCxnSpPr>
            <a:stCxn id="28" idx="3"/>
            <a:endCxn id="30" idx="7"/>
          </p:cNvCxnSpPr>
          <p:nvPr/>
        </p:nvCxnSpPr>
        <p:spPr>
          <a:xfrm flipH="1">
            <a:off x="2690814" y="3122614"/>
            <a:ext cx="815975" cy="688975"/>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0BFCBBEF-60DE-4B59-9AC4-948E53BE2A42}"/>
              </a:ext>
            </a:extLst>
          </p:cNvPr>
          <p:cNvCxnSpPr>
            <a:stCxn id="28" idx="5"/>
            <a:endCxn id="31" idx="0"/>
          </p:cNvCxnSpPr>
          <p:nvPr/>
        </p:nvCxnSpPr>
        <p:spPr>
          <a:xfrm>
            <a:off x="3884614" y="3122614"/>
            <a:ext cx="573087" cy="598487"/>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F6D7E2E0-1797-436C-8F20-67DFA96781CA}"/>
              </a:ext>
            </a:extLst>
          </p:cNvPr>
          <p:cNvCxnSpPr>
            <a:stCxn id="29" idx="3"/>
            <a:endCxn id="32" idx="0"/>
          </p:cNvCxnSpPr>
          <p:nvPr/>
        </p:nvCxnSpPr>
        <p:spPr>
          <a:xfrm flipH="1">
            <a:off x="6362700" y="3198813"/>
            <a:ext cx="420688" cy="533400"/>
          </a:xfrm>
          <a:prstGeom prst="line">
            <a:avLst/>
          </a:prstGeom>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5D57AC74-36A4-4897-AA44-A285859DD4B2}"/>
              </a:ext>
            </a:extLst>
          </p:cNvPr>
          <p:cNvCxnSpPr>
            <a:endCxn id="2" idx="1"/>
          </p:cNvCxnSpPr>
          <p:nvPr/>
        </p:nvCxnSpPr>
        <p:spPr>
          <a:xfrm>
            <a:off x="4294188" y="1524000"/>
            <a:ext cx="812800" cy="2301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6878" name="TextBox 6">
            <a:extLst>
              <a:ext uri="{FF2B5EF4-FFF2-40B4-BE49-F238E27FC236}">
                <a16:creationId xmlns:a16="http://schemas.microsoft.com/office/drawing/2014/main" id="{4A605382-EB42-4683-AC8A-2C267C115E7D}"/>
              </a:ext>
            </a:extLst>
          </p:cNvPr>
          <p:cNvSpPr txBox="1">
            <a:spLocks noChangeArrowheads="1"/>
          </p:cNvSpPr>
          <p:nvPr/>
        </p:nvSpPr>
        <p:spPr bwMode="auto">
          <a:xfrm>
            <a:off x="3048001" y="1143001"/>
            <a:ext cx="1438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latin typeface="Cambria" panose="02040503050406030204" pitchFamily="18" charset="0"/>
              </a:rPr>
              <a:t>X is root</a:t>
            </a:r>
          </a:p>
        </p:txBody>
      </p:sp>
      <p:sp>
        <p:nvSpPr>
          <p:cNvPr id="36879" name="Rectangle 2">
            <a:extLst>
              <a:ext uri="{FF2B5EF4-FFF2-40B4-BE49-F238E27FC236}">
                <a16:creationId xmlns:a16="http://schemas.microsoft.com/office/drawing/2014/main" id="{436DACE0-C195-4003-9454-087319B6BB60}"/>
              </a:ext>
            </a:extLst>
          </p:cNvPr>
          <p:cNvSpPr>
            <a:spLocks noGrp="1" noChangeArrowheads="1"/>
          </p:cNvSpPr>
          <p:nvPr>
            <p:ph type="title"/>
          </p:nvPr>
        </p:nvSpPr>
        <p:spPr>
          <a:xfrm>
            <a:off x="1905000" y="228600"/>
            <a:ext cx="8610600" cy="1143000"/>
          </a:xfrm>
        </p:spPr>
        <p:txBody>
          <a:bodyPr/>
          <a:lstStyle/>
          <a:p>
            <a:pPr eaLnBrk="1" hangingPunct="1"/>
            <a:r>
              <a:rPr lang="en-US" altLang="en-US" b="1">
                <a:solidFill>
                  <a:srgbClr val="FF0000"/>
                </a:solidFill>
                <a:latin typeface="Cambria" panose="02040503050406030204" pitchFamily="18" charset="0"/>
                <a:ea typeface="MS Mincho" panose="02020609040205080304" pitchFamily="49" charset="-128"/>
              </a:rPr>
              <a:t>BST Insertion Algorithm</a:t>
            </a:r>
            <a:endParaRPr lang="en-US" altLang="en-US"/>
          </a:p>
        </p:txBody>
      </p:sp>
      <p:sp>
        <p:nvSpPr>
          <p:cNvPr id="36880" name="TextBox 41">
            <a:extLst>
              <a:ext uri="{FF2B5EF4-FFF2-40B4-BE49-F238E27FC236}">
                <a16:creationId xmlns:a16="http://schemas.microsoft.com/office/drawing/2014/main" id="{D85528F9-77A5-4EEC-9F9B-7ADBFACCD780}"/>
              </a:ext>
            </a:extLst>
          </p:cNvPr>
          <p:cNvSpPr txBox="1">
            <a:spLocks noChangeArrowheads="1"/>
          </p:cNvSpPr>
          <p:nvPr/>
        </p:nvSpPr>
        <p:spPr bwMode="auto">
          <a:xfrm>
            <a:off x="6248400" y="1447801"/>
            <a:ext cx="4191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Cambria" panose="02040503050406030204" pitchFamily="18" charset="0"/>
              </a:rPr>
              <a:t>Now x≠NIL and z-&gt;key&lt;x-&gt;key</a:t>
            </a:r>
          </a:p>
          <a:p>
            <a:r>
              <a:rPr lang="en-US" altLang="en-US" sz="2400">
                <a:latin typeface="Cambria" panose="02040503050406030204" pitchFamily="18" charset="0"/>
              </a:rPr>
              <a:t>That is [5&lt;6]</a:t>
            </a:r>
          </a:p>
        </p:txBody>
      </p:sp>
      <p:sp>
        <p:nvSpPr>
          <p:cNvPr id="3" name="Date Placeholder 2">
            <a:extLst>
              <a:ext uri="{FF2B5EF4-FFF2-40B4-BE49-F238E27FC236}">
                <a16:creationId xmlns:a16="http://schemas.microsoft.com/office/drawing/2014/main" id="{5C2F4B65-7C56-4321-995D-863A465CF15B}"/>
              </a:ext>
            </a:extLst>
          </p:cNvPr>
          <p:cNvSpPr>
            <a:spLocks noGrp="1"/>
          </p:cNvSpPr>
          <p:nvPr>
            <p:ph type="dt" sz="half" idx="10"/>
          </p:nvPr>
        </p:nvSpPr>
        <p:spPr/>
        <p:txBody>
          <a:bodyPr/>
          <a:lstStyle/>
          <a:p>
            <a:fld id="{57B7BCF8-D80D-4E9D-9BCC-73EC7D46B4D5}" type="datetime1">
              <a:rPr lang="en-US" smtClean="0"/>
              <a:t>7/3/2021</a:t>
            </a:fld>
            <a:endParaRPr lang="en-US"/>
          </a:p>
        </p:txBody>
      </p:sp>
      <p:sp>
        <p:nvSpPr>
          <p:cNvPr id="4" name="Footer Placeholder 3">
            <a:extLst>
              <a:ext uri="{FF2B5EF4-FFF2-40B4-BE49-F238E27FC236}">
                <a16:creationId xmlns:a16="http://schemas.microsoft.com/office/drawing/2014/main" id="{24C3E337-7C11-485E-8B77-9B753BE44584}"/>
              </a:ext>
            </a:extLst>
          </p:cNvPr>
          <p:cNvSpPr>
            <a:spLocks noGrp="1"/>
          </p:cNvSpPr>
          <p:nvPr>
            <p:ph type="ftr" sz="quarter" idx="11"/>
          </p:nvPr>
        </p:nvSpPr>
        <p:spPr/>
        <p:txBody>
          <a:bodyPr/>
          <a:lstStyle/>
          <a:p>
            <a:r>
              <a:rPr lang="en-US"/>
              <a:t>JSPM's RSCOE</a:t>
            </a:r>
          </a:p>
        </p:txBody>
      </p:sp>
      <p:sp>
        <p:nvSpPr>
          <p:cNvPr id="6" name="Slide Number Placeholder 5">
            <a:extLst>
              <a:ext uri="{FF2B5EF4-FFF2-40B4-BE49-F238E27FC236}">
                <a16:creationId xmlns:a16="http://schemas.microsoft.com/office/drawing/2014/main" id="{06B1FC04-81E5-486F-B824-62E238FCB927}"/>
              </a:ext>
            </a:extLst>
          </p:cNvPr>
          <p:cNvSpPr>
            <a:spLocks noGrp="1"/>
          </p:cNvSpPr>
          <p:nvPr>
            <p:ph type="sldNum" sz="quarter" idx="12"/>
          </p:nvPr>
        </p:nvSpPr>
        <p:spPr/>
        <p:txBody>
          <a:bodyPr/>
          <a:lstStyle/>
          <a:p>
            <a:fld id="{C81090FB-F2BB-45D9-B248-6F7E02E6CFB7}"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5A232AD-C0E3-4DDB-AD37-7478366D512B}"/>
              </a:ext>
            </a:extLst>
          </p:cNvPr>
          <p:cNvSpPr/>
          <p:nvPr/>
        </p:nvSpPr>
        <p:spPr>
          <a:xfrm>
            <a:off x="5029200" y="16764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6</a:t>
            </a:r>
          </a:p>
        </p:txBody>
      </p:sp>
      <p:sp>
        <p:nvSpPr>
          <p:cNvPr id="28" name="Oval 27">
            <a:extLst>
              <a:ext uri="{FF2B5EF4-FFF2-40B4-BE49-F238E27FC236}">
                <a16:creationId xmlns:a16="http://schemas.microsoft.com/office/drawing/2014/main" id="{CF1B4B90-BE6E-4DBC-80BD-FBA563FE6EB3}"/>
              </a:ext>
            </a:extLst>
          </p:cNvPr>
          <p:cNvSpPr/>
          <p:nvPr/>
        </p:nvSpPr>
        <p:spPr>
          <a:xfrm>
            <a:off x="3429000" y="2667000"/>
            <a:ext cx="533400" cy="533400"/>
          </a:xfrm>
          <a:prstGeom prst="ellipse">
            <a:avLst/>
          </a:prstGeom>
          <a:solidFill>
            <a:srgbClr val="FF0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2</a:t>
            </a:r>
          </a:p>
        </p:txBody>
      </p:sp>
      <p:sp>
        <p:nvSpPr>
          <p:cNvPr id="29" name="Oval 28">
            <a:extLst>
              <a:ext uri="{FF2B5EF4-FFF2-40B4-BE49-F238E27FC236}">
                <a16:creationId xmlns:a16="http://schemas.microsoft.com/office/drawing/2014/main" id="{281331AC-D43D-406A-9CB9-6A26773246BE}"/>
              </a:ext>
            </a:extLst>
          </p:cNvPr>
          <p:cNvSpPr/>
          <p:nvPr/>
        </p:nvSpPr>
        <p:spPr>
          <a:xfrm>
            <a:off x="6705600" y="27432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9</a:t>
            </a:r>
          </a:p>
        </p:txBody>
      </p:sp>
      <p:sp>
        <p:nvSpPr>
          <p:cNvPr id="30" name="Oval 29">
            <a:extLst>
              <a:ext uri="{FF2B5EF4-FFF2-40B4-BE49-F238E27FC236}">
                <a16:creationId xmlns:a16="http://schemas.microsoft.com/office/drawing/2014/main" id="{48B68B6C-90EF-4665-83FD-F7DB23C8252B}"/>
              </a:ext>
            </a:extLst>
          </p:cNvPr>
          <p:cNvSpPr/>
          <p:nvPr/>
        </p:nvSpPr>
        <p:spPr>
          <a:xfrm>
            <a:off x="2235200" y="37338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dirty="0">
                <a:latin typeface="Cambria" pitchFamily="18" charset="0"/>
              </a:rPr>
              <a:t>1</a:t>
            </a:r>
          </a:p>
        </p:txBody>
      </p:sp>
      <p:sp>
        <p:nvSpPr>
          <p:cNvPr id="31" name="Oval 30">
            <a:extLst>
              <a:ext uri="{FF2B5EF4-FFF2-40B4-BE49-F238E27FC236}">
                <a16:creationId xmlns:a16="http://schemas.microsoft.com/office/drawing/2014/main" id="{36BDCA1C-5750-43F6-BB7E-D8B1075BDF5B}"/>
              </a:ext>
            </a:extLst>
          </p:cNvPr>
          <p:cNvSpPr/>
          <p:nvPr/>
        </p:nvSpPr>
        <p:spPr>
          <a:xfrm>
            <a:off x="4191000" y="37211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4</a:t>
            </a:r>
          </a:p>
        </p:txBody>
      </p:sp>
      <p:sp>
        <p:nvSpPr>
          <p:cNvPr id="32" name="Oval 31">
            <a:extLst>
              <a:ext uri="{FF2B5EF4-FFF2-40B4-BE49-F238E27FC236}">
                <a16:creationId xmlns:a16="http://schemas.microsoft.com/office/drawing/2014/main" id="{EEE53EAA-91E4-4634-BBE6-4E6B6D1C03C9}"/>
              </a:ext>
            </a:extLst>
          </p:cNvPr>
          <p:cNvSpPr/>
          <p:nvPr/>
        </p:nvSpPr>
        <p:spPr>
          <a:xfrm>
            <a:off x="6096000" y="3732213"/>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8</a:t>
            </a:r>
          </a:p>
        </p:txBody>
      </p:sp>
      <p:cxnSp>
        <p:nvCxnSpPr>
          <p:cNvPr id="33" name="Straight Connector 32">
            <a:extLst>
              <a:ext uri="{FF2B5EF4-FFF2-40B4-BE49-F238E27FC236}">
                <a16:creationId xmlns:a16="http://schemas.microsoft.com/office/drawing/2014/main" id="{C7B32D28-3601-4075-B7A9-17F8FE8BD733}"/>
              </a:ext>
            </a:extLst>
          </p:cNvPr>
          <p:cNvCxnSpPr>
            <a:stCxn id="2" idx="3"/>
            <a:endCxn id="28" idx="7"/>
          </p:cNvCxnSpPr>
          <p:nvPr/>
        </p:nvCxnSpPr>
        <p:spPr>
          <a:xfrm flipH="1">
            <a:off x="3884614" y="2132014"/>
            <a:ext cx="1222375" cy="612775"/>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C6B1524A-7EAF-49F0-8CC6-C664DCC7DC1C}"/>
              </a:ext>
            </a:extLst>
          </p:cNvPr>
          <p:cNvCxnSpPr>
            <a:stCxn id="2" idx="5"/>
            <a:endCxn id="29" idx="1"/>
          </p:cNvCxnSpPr>
          <p:nvPr/>
        </p:nvCxnSpPr>
        <p:spPr>
          <a:xfrm>
            <a:off x="5484814" y="2132014"/>
            <a:ext cx="1298575" cy="688975"/>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A4F99A49-BAC5-4F96-8075-C2B5A6B288F6}"/>
              </a:ext>
            </a:extLst>
          </p:cNvPr>
          <p:cNvCxnSpPr>
            <a:stCxn id="28" idx="3"/>
            <a:endCxn id="30" idx="7"/>
          </p:cNvCxnSpPr>
          <p:nvPr/>
        </p:nvCxnSpPr>
        <p:spPr>
          <a:xfrm flipH="1">
            <a:off x="2690814" y="3122614"/>
            <a:ext cx="815975" cy="688975"/>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002AFE48-295E-4BD6-8956-CF881BB4BDC8}"/>
              </a:ext>
            </a:extLst>
          </p:cNvPr>
          <p:cNvCxnSpPr>
            <a:stCxn id="28" idx="5"/>
            <a:endCxn id="31" idx="0"/>
          </p:cNvCxnSpPr>
          <p:nvPr/>
        </p:nvCxnSpPr>
        <p:spPr>
          <a:xfrm>
            <a:off x="3884614" y="3122614"/>
            <a:ext cx="573087" cy="598487"/>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3BA5C649-E5F9-4B0E-ABEE-82B81C699F81}"/>
              </a:ext>
            </a:extLst>
          </p:cNvPr>
          <p:cNvCxnSpPr>
            <a:stCxn id="29" idx="3"/>
            <a:endCxn id="32" idx="0"/>
          </p:cNvCxnSpPr>
          <p:nvPr/>
        </p:nvCxnSpPr>
        <p:spPr>
          <a:xfrm flipH="1">
            <a:off x="6362700" y="3198813"/>
            <a:ext cx="420688" cy="533400"/>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1A80F195-FBE0-456F-9FA4-BD9C3FDF7972}"/>
              </a:ext>
            </a:extLst>
          </p:cNvPr>
          <p:cNvCxnSpPr/>
          <p:nvPr/>
        </p:nvCxnSpPr>
        <p:spPr>
          <a:xfrm>
            <a:off x="2760663" y="2443164"/>
            <a:ext cx="812800" cy="2301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7902" name="TextBox 43">
            <a:extLst>
              <a:ext uri="{FF2B5EF4-FFF2-40B4-BE49-F238E27FC236}">
                <a16:creationId xmlns:a16="http://schemas.microsoft.com/office/drawing/2014/main" id="{C32A35D5-FA94-4441-B3E0-1AA8EF93AEE6}"/>
              </a:ext>
            </a:extLst>
          </p:cNvPr>
          <p:cNvSpPr txBox="1">
            <a:spLocks noChangeArrowheads="1"/>
          </p:cNvSpPr>
          <p:nvPr/>
        </p:nvSpPr>
        <p:spPr bwMode="auto">
          <a:xfrm>
            <a:off x="2424114" y="2133601"/>
            <a:ext cx="547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latin typeface="Cambria" panose="02040503050406030204" pitchFamily="18" charset="0"/>
              </a:rPr>
              <a:t>x</a:t>
            </a:r>
          </a:p>
        </p:txBody>
      </p:sp>
      <p:sp>
        <p:nvSpPr>
          <p:cNvPr id="37903" name="Rectangle 2">
            <a:extLst>
              <a:ext uri="{FF2B5EF4-FFF2-40B4-BE49-F238E27FC236}">
                <a16:creationId xmlns:a16="http://schemas.microsoft.com/office/drawing/2014/main" id="{15C5EF54-F0B2-457F-A2AB-B1D2F8DF35B3}"/>
              </a:ext>
            </a:extLst>
          </p:cNvPr>
          <p:cNvSpPr>
            <a:spLocks noGrp="1" noChangeArrowheads="1"/>
          </p:cNvSpPr>
          <p:nvPr>
            <p:ph type="title"/>
          </p:nvPr>
        </p:nvSpPr>
        <p:spPr>
          <a:xfrm>
            <a:off x="1905000" y="228600"/>
            <a:ext cx="8610600" cy="1143000"/>
          </a:xfrm>
        </p:spPr>
        <p:txBody>
          <a:bodyPr/>
          <a:lstStyle/>
          <a:p>
            <a:pPr eaLnBrk="1" hangingPunct="1"/>
            <a:r>
              <a:rPr lang="en-US" altLang="en-US" b="1">
                <a:solidFill>
                  <a:srgbClr val="FF0000"/>
                </a:solidFill>
                <a:latin typeface="Cambria" panose="02040503050406030204" pitchFamily="18" charset="0"/>
                <a:ea typeface="MS Mincho" panose="02020609040205080304" pitchFamily="49" charset="-128"/>
              </a:rPr>
              <a:t>BST Insertion Algorithm</a:t>
            </a:r>
            <a:endParaRPr lang="en-US" altLang="en-US"/>
          </a:p>
        </p:txBody>
      </p:sp>
      <p:sp>
        <p:nvSpPr>
          <p:cNvPr id="37904" name="TextBox 43">
            <a:extLst>
              <a:ext uri="{FF2B5EF4-FFF2-40B4-BE49-F238E27FC236}">
                <a16:creationId xmlns:a16="http://schemas.microsoft.com/office/drawing/2014/main" id="{64336082-DC60-45BD-B3ED-516D0FDB9642}"/>
              </a:ext>
            </a:extLst>
          </p:cNvPr>
          <p:cNvSpPr txBox="1">
            <a:spLocks noChangeArrowheads="1"/>
          </p:cNvSpPr>
          <p:nvPr/>
        </p:nvSpPr>
        <p:spPr bwMode="auto">
          <a:xfrm>
            <a:off x="6629400" y="1447801"/>
            <a:ext cx="3810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Cambria" panose="02040503050406030204" pitchFamily="18" charset="0"/>
              </a:rPr>
              <a:t>Z-&gt;key&gt;x-&gt;key[5&gt;2]</a:t>
            </a:r>
          </a:p>
        </p:txBody>
      </p:sp>
      <p:sp>
        <p:nvSpPr>
          <p:cNvPr id="3" name="Date Placeholder 2">
            <a:extLst>
              <a:ext uri="{FF2B5EF4-FFF2-40B4-BE49-F238E27FC236}">
                <a16:creationId xmlns:a16="http://schemas.microsoft.com/office/drawing/2014/main" id="{01B006D8-575F-4346-AC2F-6748D71C14C1}"/>
              </a:ext>
            </a:extLst>
          </p:cNvPr>
          <p:cNvSpPr>
            <a:spLocks noGrp="1"/>
          </p:cNvSpPr>
          <p:nvPr>
            <p:ph type="dt" sz="half" idx="10"/>
          </p:nvPr>
        </p:nvSpPr>
        <p:spPr/>
        <p:txBody>
          <a:bodyPr/>
          <a:lstStyle/>
          <a:p>
            <a:fld id="{23E41D83-1F5A-414F-866D-B1DBCBFC7346}" type="datetime1">
              <a:rPr lang="en-US" smtClean="0"/>
              <a:t>7/3/2021</a:t>
            </a:fld>
            <a:endParaRPr lang="en-US"/>
          </a:p>
        </p:txBody>
      </p:sp>
      <p:sp>
        <p:nvSpPr>
          <p:cNvPr id="4" name="Footer Placeholder 3">
            <a:extLst>
              <a:ext uri="{FF2B5EF4-FFF2-40B4-BE49-F238E27FC236}">
                <a16:creationId xmlns:a16="http://schemas.microsoft.com/office/drawing/2014/main" id="{70445653-D5E5-44D9-A5E4-B871337B2151}"/>
              </a:ext>
            </a:extLst>
          </p:cNvPr>
          <p:cNvSpPr>
            <a:spLocks noGrp="1"/>
          </p:cNvSpPr>
          <p:nvPr>
            <p:ph type="ftr" sz="quarter" idx="11"/>
          </p:nvPr>
        </p:nvSpPr>
        <p:spPr/>
        <p:txBody>
          <a:bodyPr/>
          <a:lstStyle/>
          <a:p>
            <a:r>
              <a:rPr lang="en-US"/>
              <a:t>JSPM's RSCOE</a:t>
            </a:r>
          </a:p>
        </p:txBody>
      </p:sp>
      <p:sp>
        <p:nvSpPr>
          <p:cNvPr id="5" name="Slide Number Placeholder 4">
            <a:extLst>
              <a:ext uri="{FF2B5EF4-FFF2-40B4-BE49-F238E27FC236}">
                <a16:creationId xmlns:a16="http://schemas.microsoft.com/office/drawing/2014/main" id="{4025F1A1-A423-4F1E-A56C-8BF9C6A9B7CD}"/>
              </a:ext>
            </a:extLst>
          </p:cNvPr>
          <p:cNvSpPr>
            <a:spLocks noGrp="1"/>
          </p:cNvSpPr>
          <p:nvPr>
            <p:ph type="sldNum" sz="quarter" idx="12"/>
          </p:nvPr>
        </p:nvSpPr>
        <p:spPr/>
        <p:txBody>
          <a:bodyPr/>
          <a:lstStyle/>
          <a:p>
            <a:fld id="{C81090FB-F2BB-45D9-B248-6F7E02E6CFB7}"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B4B8A-4A36-422A-B56F-498610603CC6}"/>
              </a:ext>
            </a:extLst>
          </p:cNvPr>
          <p:cNvSpPr>
            <a:spLocks noGrp="1"/>
          </p:cNvSpPr>
          <p:nvPr>
            <p:ph type="title"/>
          </p:nvPr>
        </p:nvSpPr>
        <p:spPr/>
        <p:txBody>
          <a:bodyPr/>
          <a:lstStyle/>
          <a:p>
            <a:pPr algn="ctr"/>
            <a:r>
              <a:rPr lang="en-IN" dirty="0"/>
              <a:t>Non-linear Data Structure-Tree</a:t>
            </a:r>
          </a:p>
        </p:txBody>
      </p:sp>
      <p:sp>
        <p:nvSpPr>
          <p:cNvPr id="3" name="Content Placeholder 2">
            <a:extLst>
              <a:ext uri="{FF2B5EF4-FFF2-40B4-BE49-F238E27FC236}">
                <a16:creationId xmlns:a16="http://schemas.microsoft.com/office/drawing/2014/main" id="{C1CF034F-38BB-4939-81A1-19AD288747A7}"/>
              </a:ext>
            </a:extLst>
          </p:cNvPr>
          <p:cNvSpPr>
            <a:spLocks noGrp="1"/>
          </p:cNvSpPr>
          <p:nvPr>
            <p:ph idx="1"/>
          </p:nvPr>
        </p:nvSpPr>
        <p:spPr>
          <a:xfrm>
            <a:off x="838200" y="1454785"/>
            <a:ext cx="6702107" cy="5038090"/>
          </a:xfrm>
        </p:spPr>
        <p:txBody>
          <a:bodyPr>
            <a:normAutofit fontScale="92500" lnSpcReduction="10000"/>
          </a:bodyPr>
          <a:lstStyle/>
          <a:p>
            <a:pPr algn="just">
              <a:lnSpc>
                <a:spcPct val="100000"/>
              </a:lnSpc>
              <a:buFont typeface="Wingdings" panose="05000000000000000000" pitchFamily="2" charset="2"/>
              <a:buChar char="q"/>
            </a:pPr>
            <a:r>
              <a:rPr lang="en-US" sz="2400" b="1" dirty="0">
                <a:latin typeface="Inter-Bold"/>
              </a:rPr>
              <a:t>Leaf Node:- </a:t>
            </a:r>
            <a:r>
              <a:rPr lang="en-US" sz="2400" dirty="0">
                <a:latin typeface="Inter-Bold"/>
              </a:rPr>
              <a:t>The node of the tree, which doesn't have any child node, is called a leaf node. A leaf node is the bottom-most node of the tree. There can be any number of leaf nodes present in a general tree. Leaf nodes can also be called external nodes.</a:t>
            </a:r>
          </a:p>
          <a:p>
            <a:pPr algn="just">
              <a:lnSpc>
                <a:spcPct val="100000"/>
              </a:lnSpc>
              <a:buFont typeface="Wingdings" panose="05000000000000000000" pitchFamily="2" charset="2"/>
              <a:buChar char="q"/>
            </a:pPr>
            <a:r>
              <a:rPr lang="en-US" sz="2400" b="1" dirty="0">
                <a:latin typeface="Inter-Bold"/>
              </a:rPr>
              <a:t>Internal nodes: </a:t>
            </a:r>
            <a:r>
              <a:rPr lang="en-US" sz="2400" dirty="0">
                <a:latin typeface="Inter-Bold"/>
              </a:rPr>
              <a:t>A node has </a:t>
            </a:r>
            <a:r>
              <a:rPr lang="en-US" sz="2400" dirty="0" err="1">
                <a:latin typeface="Inter-Bold"/>
              </a:rPr>
              <a:t>atleast</a:t>
            </a:r>
            <a:r>
              <a:rPr lang="en-US" sz="2400" dirty="0">
                <a:latin typeface="Inter-Bold"/>
              </a:rPr>
              <a:t> one child node known as an internal</a:t>
            </a:r>
          </a:p>
          <a:p>
            <a:pPr algn="just">
              <a:lnSpc>
                <a:spcPct val="100000"/>
              </a:lnSpc>
              <a:buFont typeface="Wingdings" panose="05000000000000000000" pitchFamily="2" charset="2"/>
              <a:buChar char="q"/>
            </a:pPr>
            <a:r>
              <a:rPr lang="en-US" sz="2400" b="1" dirty="0">
                <a:latin typeface="Inter-Bold"/>
              </a:rPr>
              <a:t>Ancestor node:- </a:t>
            </a:r>
            <a:r>
              <a:rPr lang="en-US" sz="2400" dirty="0">
                <a:latin typeface="Inter-Bold"/>
              </a:rPr>
              <a:t>An ancestor of a node is any predecessor node on a path from the root to that node. The root node doesn't have any ancestors. In the tree shown in the above image, nodes 1, 2, and 5 are the ancestors of node 10.</a:t>
            </a:r>
          </a:p>
          <a:p>
            <a:pPr algn="just">
              <a:lnSpc>
                <a:spcPct val="100000"/>
              </a:lnSpc>
              <a:buFont typeface="Wingdings" panose="05000000000000000000" pitchFamily="2" charset="2"/>
              <a:buChar char="q"/>
            </a:pPr>
            <a:r>
              <a:rPr lang="en-US" sz="2400" b="1" dirty="0">
                <a:latin typeface="Inter-Bold"/>
              </a:rPr>
              <a:t>Descendant: </a:t>
            </a:r>
            <a:r>
              <a:rPr lang="en-US" sz="2400" dirty="0">
                <a:latin typeface="Inter-Bold"/>
              </a:rPr>
              <a:t>The immediate successor of the given node is known as a descendant of a node. In the above figure, 10 is the descendant of node 5.</a:t>
            </a:r>
          </a:p>
          <a:p>
            <a:pPr marL="0" indent="0">
              <a:buNone/>
            </a:pPr>
            <a:endParaRPr lang="en-IN" sz="1400" dirty="0"/>
          </a:p>
        </p:txBody>
      </p:sp>
      <p:pic>
        <p:nvPicPr>
          <p:cNvPr id="185346" name="Picture 2" descr="Tree">
            <a:extLst>
              <a:ext uri="{FF2B5EF4-FFF2-40B4-BE49-F238E27FC236}">
                <a16:creationId xmlns:a16="http://schemas.microsoft.com/office/drawing/2014/main" id="{1F2BD26F-A14E-4BEA-8428-2DF78D290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8320" y="1590675"/>
            <a:ext cx="3813493" cy="3865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8258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70F00AB-D62F-4E7F-8474-CE2A72477C1A}"/>
              </a:ext>
            </a:extLst>
          </p:cNvPr>
          <p:cNvSpPr/>
          <p:nvPr/>
        </p:nvSpPr>
        <p:spPr>
          <a:xfrm>
            <a:off x="5029200" y="16764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6</a:t>
            </a:r>
          </a:p>
        </p:txBody>
      </p:sp>
      <p:sp>
        <p:nvSpPr>
          <p:cNvPr id="28" name="Oval 27">
            <a:extLst>
              <a:ext uri="{FF2B5EF4-FFF2-40B4-BE49-F238E27FC236}">
                <a16:creationId xmlns:a16="http://schemas.microsoft.com/office/drawing/2014/main" id="{AFBBEE8B-D13F-4E70-8F54-16D877FBAB01}"/>
              </a:ext>
            </a:extLst>
          </p:cNvPr>
          <p:cNvSpPr/>
          <p:nvPr/>
        </p:nvSpPr>
        <p:spPr>
          <a:xfrm>
            <a:off x="3429000" y="26670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2</a:t>
            </a:r>
          </a:p>
        </p:txBody>
      </p:sp>
      <p:sp>
        <p:nvSpPr>
          <p:cNvPr id="29" name="Oval 28">
            <a:extLst>
              <a:ext uri="{FF2B5EF4-FFF2-40B4-BE49-F238E27FC236}">
                <a16:creationId xmlns:a16="http://schemas.microsoft.com/office/drawing/2014/main" id="{64FFD20C-5A29-4B58-8AD6-6E4F531AB933}"/>
              </a:ext>
            </a:extLst>
          </p:cNvPr>
          <p:cNvSpPr/>
          <p:nvPr/>
        </p:nvSpPr>
        <p:spPr>
          <a:xfrm>
            <a:off x="6705600" y="27432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9</a:t>
            </a:r>
          </a:p>
        </p:txBody>
      </p:sp>
      <p:sp>
        <p:nvSpPr>
          <p:cNvPr id="30" name="Oval 29">
            <a:extLst>
              <a:ext uri="{FF2B5EF4-FFF2-40B4-BE49-F238E27FC236}">
                <a16:creationId xmlns:a16="http://schemas.microsoft.com/office/drawing/2014/main" id="{94AC941D-B4E1-4E4E-B92D-7253AFF8BDFD}"/>
              </a:ext>
            </a:extLst>
          </p:cNvPr>
          <p:cNvSpPr/>
          <p:nvPr/>
        </p:nvSpPr>
        <p:spPr>
          <a:xfrm>
            <a:off x="2235200" y="37338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dirty="0">
                <a:latin typeface="Cambria" pitchFamily="18" charset="0"/>
              </a:rPr>
              <a:t>1</a:t>
            </a:r>
          </a:p>
        </p:txBody>
      </p:sp>
      <p:sp>
        <p:nvSpPr>
          <p:cNvPr id="31" name="Oval 30">
            <a:extLst>
              <a:ext uri="{FF2B5EF4-FFF2-40B4-BE49-F238E27FC236}">
                <a16:creationId xmlns:a16="http://schemas.microsoft.com/office/drawing/2014/main" id="{8FE698C8-633C-4620-B47B-8478D019736E}"/>
              </a:ext>
            </a:extLst>
          </p:cNvPr>
          <p:cNvSpPr/>
          <p:nvPr/>
        </p:nvSpPr>
        <p:spPr>
          <a:xfrm>
            <a:off x="4191000" y="3681413"/>
            <a:ext cx="533400" cy="533400"/>
          </a:xfrm>
          <a:prstGeom prst="ellipse">
            <a:avLst/>
          </a:prstGeom>
          <a:solidFill>
            <a:srgbClr val="FF0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4</a:t>
            </a:r>
          </a:p>
        </p:txBody>
      </p:sp>
      <p:sp>
        <p:nvSpPr>
          <p:cNvPr id="32" name="Oval 31">
            <a:extLst>
              <a:ext uri="{FF2B5EF4-FFF2-40B4-BE49-F238E27FC236}">
                <a16:creationId xmlns:a16="http://schemas.microsoft.com/office/drawing/2014/main" id="{6F103950-F1BB-41CF-A527-8100C9D08526}"/>
              </a:ext>
            </a:extLst>
          </p:cNvPr>
          <p:cNvSpPr/>
          <p:nvPr/>
        </p:nvSpPr>
        <p:spPr>
          <a:xfrm>
            <a:off x="6096000" y="3732213"/>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8</a:t>
            </a:r>
          </a:p>
        </p:txBody>
      </p:sp>
      <p:cxnSp>
        <p:nvCxnSpPr>
          <p:cNvPr id="33" name="Straight Connector 32">
            <a:extLst>
              <a:ext uri="{FF2B5EF4-FFF2-40B4-BE49-F238E27FC236}">
                <a16:creationId xmlns:a16="http://schemas.microsoft.com/office/drawing/2014/main" id="{4369BA5E-61B4-4EAE-A4B9-0A2E5096DAAF}"/>
              </a:ext>
            </a:extLst>
          </p:cNvPr>
          <p:cNvCxnSpPr>
            <a:stCxn id="2" idx="3"/>
            <a:endCxn id="28" idx="7"/>
          </p:cNvCxnSpPr>
          <p:nvPr/>
        </p:nvCxnSpPr>
        <p:spPr>
          <a:xfrm flipH="1">
            <a:off x="3884614" y="2132014"/>
            <a:ext cx="1222375" cy="612775"/>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E42A69E7-E88D-40BB-A670-D4AE6FCAADD9}"/>
              </a:ext>
            </a:extLst>
          </p:cNvPr>
          <p:cNvCxnSpPr>
            <a:stCxn id="2" idx="5"/>
            <a:endCxn id="29" idx="1"/>
          </p:cNvCxnSpPr>
          <p:nvPr/>
        </p:nvCxnSpPr>
        <p:spPr>
          <a:xfrm>
            <a:off x="5484814" y="2132014"/>
            <a:ext cx="1298575" cy="688975"/>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4CD79E5D-EFAB-49D8-A820-C1B6BA5DE3B2}"/>
              </a:ext>
            </a:extLst>
          </p:cNvPr>
          <p:cNvCxnSpPr>
            <a:stCxn id="28" idx="3"/>
            <a:endCxn id="30" idx="7"/>
          </p:cNvCxnSpPr>
          <p:nvPr/>
        </p:nvCxnSpPr>
        <p:spPr>
          <a:xfrm flipH="1">
            <a:off x="2690814" y="3122614"/>
            <a:ext cx="815975" cy="688975"/>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2B1E9635-BBE9-4EBC-BB4B-CF33B551B40E}"/>
              </a:ext>
            </a:extLst>
          </p:cNvPr>
          <p:cNvCxnSpPr>
            <a:stCxn id="28" idx="5"/>
            <a:endCxn id="31" idx="0"/>
          </p:cNvCxnSpPr>
          <p:nvPr/>
        </p:nvCxnSpPr>
        <p:spPr>
          <a:xfrm>
            <a:off x="3884614" y="3122613"/>
            <a:ext cx="573087" cy="558800"/>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4FD9857E-C864-431B-90D8-34BCEBD6F120}"/>
              </a:ext>
            </a:extLst>
          </p:cNvPr>
          <p:cNvCxnSpPr>
            <a:stCxn id="29" idx="3"/>
            <a:endCxn id="32" idx="0"/>
          </p:cNvCxnSpPr>
          <p:nvPr/>
        </p:nvCxnSpPr>
        <p:spPr>
          <a:xfrm flipH="1">
            <a:off x="6362700" y="3198813"/>
            <a:ext cx="420688" cy="533400"/>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44997730-1424-44C7-8611-6FF9111CDF82}"/>
              </a:ext>
            </a:extLst>
          </p:cNvPr>
          <p:cNvCxnSpPr/>
          <p:nvPr/>
        </p:nvCxnSpPr>
        <p:spPr>
          <a:xfrm>
            <a:off x="2590800" y="2590801"/>
            <a:ext cx="1600200" cy="12811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8926" name="TextBox 43">
            <a:extLst>
              <a:ext uri="{FF2B5EF4-FFF2-40B4-BE49-F238E27FC236}">
                <a16:creationId xmlns:a16="http://schemas.microsoft.com/office/drawing/2014/main" id="{B78FB3A8-0E79-4616-BDD7-0DA710A498AC}"/>
              </a:ext>
            </a:extLst>
          </p:cNvPr>
          <p:cNvSpPr txBox="1">
            <a:spLocks noChangeArrowheads="1"/>
          </p:cNvSpPr>
          <p:nvPr/>
        </p:nvSpPr>
        <p:spPr bwMode="auto">
          <a:xfrm>
            <a:off x="2286000" y="2286001"/>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latin typeface="Cambria" panose="02040503050406030204" pitchFamily="18" charset="0"/>
              </a:rPr>
              <a:t>x</a:t>
            </a:r>
          </a:p>
        </p:txBody>
      </p:sp>
      <p:sp>
        <p:nvSpPr>
          <p:cNvPr id="38927" name="Rectangle 2">
            <a:extLst>
              <a:ext uri="{FF2B5EF4-FFF2-40B4-BE49-F238E27FC236}">
                <a16:creationId xmlns:a16="http://schemas.microsoft.com/office/drawing/2014/main" id="{4EB0D01E-0B92-4576-82F5-EF07CA4FD624}"/>
              </a:ext>
            </a:extLst>
          </p:cNvPr>
          <p:cNvSpPr>
            <a:spLocks noGrp="1" noChangeArrowheads="1"/>
          </p:cNvSpPr>
          <p:nvPr>
            <p:ph type="title"/>
          </p:nvPr>
        </p:nvSpPr>
        <p:spPr>
          <a:xfrm>
            <a:off x="1905000" y="228600"/>
            <a:ext cx="8610600" cy="1143000"/>
          </a:xfrm>
        </p:spPr>
        <p:txBody>
          <a:bodyPr/>
          <a:lstStyle/>
          <a:p>
            <a:pPr eaLnBrk="1" hangingPunct="1"/>
            <a:r>
              <a:rPr lang="en-US" altLang="en-US" b="1">
                <a:solidFill>
                  <a:srgbClr val="FF0000"/>
                </a:solidFill>
                <a:latin typeface="Cambria" panose="02040503050406030204" pitchFamily="18" charset="0"/>
                <a:ea typeface="MS Mincho" panose="02020609040205080304" pitchFamily="49" charset="-128"/>
              </a:rPr>
              <a:t>BST Insertion Algorithm</a:t>
            </a:r>
            <a:endParaRPr lang="en-US" altLang="en-US"/>
          </a:p>
        </p:txBody>
      </p:sp>
      <p:sp>
        <p:nvSpPr>
          <p:cNvPr id="38928" name="TextBox 43">
            <a:extLst>
              <a:ext uri="{FF2B5EF4-FFF2-40B4-BE49-F238E27FC236}">
                <a16:creationId xmlns:a16="http://schemas.microsoft.com/office/drawing/2014/main" id="{E6DBB065-9C40-4586-AB2A-00713BA2BCB1}"/>
              </a:ext>
            </a:extLst>
          </p:cNvPr>
          <p:cNvSpPr txBox="1">
            <a:spLocks noChangeArrowheads="1"/>
          </p:cNvSpPr>
          <p:nvPr/>
        </p:nvSpPr>
        <p:spPr bwMode="auto">
          <a:xfrm>
            <a:off x="6629400" y="1447801"/>
            <a:ext cx="4038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Cambria" panose="02040503050406030204" pitchFamily="18" charset="0"/>
              </a:rPr>
              <a:t>Z-&gt;key&gt;x-&gt;key[5&gt;4]</a:t>
            </a:r>
          </a:p>
        </p:txBody>
      </p:sp>
      <p:sp>
        <p:nvSpPr>
          <p:cNvPr id="3" name="Date Placeholder 2">
            <a:extLst>
              <a:ext uri="{FF2B5EF4-FFF2-40B4-BE49-F238E27FC236}">
                <a16:creationId xmlns:a16="http://schemas.microsoft.com/office/drawing/2014/main" id="{108383D3-88C6-4D84-88D7-DE83E294FD4A}"/>
              </a:ext>
            </a:extLst>
          </p:cNvPr>
          <p:cNvSpPr>
            <a:spLocks noGrp="1"/>
          </p:cNvSpPr>
          <p:nvPr>
            <p:ph type="dt" sz="half" idx="10"/>
          </p:nvPr>
        </p:nvSpPr>
        <p:spPr/>
        <p:txBody>
          <a:bodyPr/>
          <a:lstStyle/>
          <a:p>
            <a:fld id="{193EB2D7-F8C8-429C-AC49-607E1ACC8399}" type="datetime1">
              <a:rPr lang="en-US" smtClean="0"/>
              <a:t>7/3/2021</a:t>
            </a:fld>
            <a:endParaRPr lang="en-US"/>
          </a:p>
        </p:txBody>
      </p:sp>
      <p:sp>
        <p:nvSpPr>
          <p:cNvPr id="4" name="Footer Placeholder 3">
            <a:extLst>
              <a:ext uri="{FF2B5EF4-FFF2-40B4-BE49-F238E27FC236}">
                <a16:creationId xmlns:a16="http://schemas.microsoft.com/office/drawing/2014/main" id="{0B50B129-6CB4-43F5-8BD1-6862375DDDB6}"/>
              </a:ext>
            </a:extLst>
          </p:cNvPr>
          <p:cNvSpPr>
            <a:spLocks noGrp="1"/>
          </p:cNvSpPr>
          <p:nvPr>
            <p:ph type="ftr" sz="quarter" idx="11"/>
          </p:nvPr>
        </p:nvSpPr>
        <p:spPr/>
        <p:txBody>
          <a:bodyPr/>
          <a:lstStyle/>
          <a:p>
            <a:r>
              <a:rPr lang="en-US"/>
              <a:t>JSPM's RSCOE</a:t>
            </a:r>
          </a:p>
        </p:txBody>
      </p:sp>
      <p:sp>
        <p:nvSpPr>
          <p:cNvPr id="5" name="Slide Number Placeholder 4">
            <a:extLst>
              <a:ext uri="{FF2B5EF4-FFF2-40B4-BE49-F238E27FC236}">
                <a16:creationId xmlns:a16="http://schemas.microsoft.com/office/drawing/2014/main" id="{F0D09A82-544B-4694-85D8-74F1D8AA0C9B}"/>
              </a:ext>
            </a:extLst>
          </p:cNvPr>
          <p:cNvSpPr>
            <a:spLocks noGrp="1"/>
          </p:cNvSpPr>
          <p:nvPr>
            <p:ph type="sldNum" sz="quarter" idx="12"/>
          </p:nvPr>
        </p:nvSpPr>
        <p:spPr/>
        <p:txBody>
          <a:bodyPr/>
          <a:lstStyle/>
          <a:p>
            <a:fld id="{C81090FB-F2BB-45D9-B248-6F7E02E6CFB7}"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C67DE744-8273-4BC1-9DEE-0060A2BC47BB}"/>
              </a:ext>
            </a:extLst>
          </p:cNvPr>
          <p:cNvSpPr/>
          <p:nvPr/>
        </p:nvSpPr>
        <p:spPr>
          <a:xfrm>
            <a:off x="5029200" y="16764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6</a:t>
            </a:r>
          </a:p>
        </p:txBody>
      </p:sp>
      <p:sp>
        <p:nvSpPr>
          <p:cNvPr id="28" name="Oval 27">
            <a:extLst>
              <a:ext uri="{FF2B5EF4-FFF2-40B4-BE49-F238E27FC236}">
                <a16:creationId xmlns:a16="http://schemas.microsoft.com/office/drawing/2014/main" id="{F692E537-658F-4BB5-B33A-914939B45143}"/>
              </a:ext>
            </a:extLst>
          </p:cNvPr>
          <p:cNvSpPr/>
          <p:nvPr/>
        </p:nvSpPr>
        <p:spPr>
          <a:xfrm>
            <a:off x="3429000" y="26670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2</a:t>
            </a:r>
          </a:p>
        </p:txBody>
      </p:sp>
      <p:sp>
        <p:nvSpPr>
          <p:cNvPr id="29" name="Oval 28">
            <a:extLst>
              <a:ext uri="{FF2B5EF4-FFF2-40B4-BE49-F238E27FC236}">
                <a16:creationId xmlns:a16="http://schemas.microsoft.com/office/drawing/2014/main" id="{918BC4DF-C52E-45C2-8377-02E2EEA9C3EC}"/>
              </a:ext>
            </a:extLst>
          </p:cNvPr>
          <p:cNvSpPr/>
          <p:nvPr/>
        </p:nvSpPr>
        <p:spPr>
          <a:xfrm>
            <a:off x="6705600" y="27432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9</a:t>
            </a:r>
          </a:p>
        </p:txBody>
      </p:sp>
      <p:sp>
        <p:nvSpPr>
          <p:cNvPr id="30" name="Oval 29">
            <a:extLst>
              <a:ext uri="{FF2B5EF4-FFF2-40B4-BE49-F238E27FC236}">
                <a16:creationId xmlns:a16="http://schemas.microsoft.com/office/drawing/2014/main" id="{9B3C01A9-987D-4587-85C1-C8BBD57AA6E2}"/>
              </a:ext>
            </a:extLst>
          </p:cNvPr>
          <p:cNvSpPr/>
          <p:nvPr/>
        </p:nvSpPr>
        <p:spPr>
          <a:xfrm>
            <a:off x="2235200" y="37338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dirty="0">
                <a:latin typeface="Cambria" pitchFamily="18" charset="0"/>
              </a:rPr>
              <a:t>1</a:t>
            </a:r>
          </a:p>
        </p:txBody>
      </p:sp>
      <p:sp>
        <p:nvSpPr>
          <p:cNvPr id="31" name="Oval 30">
            <a:extLst>
              <a:ext uri="{FF2B5EF4-FFF2-40B4-BE49-F238E27FC236}">
                <a16:creationId xmlns:a16="http://schemas.microsoft.com/office/drawing/2014/main" id="{708DAE29-2A48-4358-BE28-6CC326AD5244}"/>
              </a:ext>
            </a:extLst>
          </p:cNvPr>
          <p:cNvSpPr/>
          <p:nvPr/>
        </p:nvSpPr>
        <p:spPr>
          <a:xfrm>
            <a:off x="4191000" y="3681413"/>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4</a:t>
            </a:r>
          </a:p>
        </p:txBody>
      </p:sp>
      <p:sp>
        <p:nvSpPr>
          <p:cNvPr id="32" name="Oval 31">
            <a:extLst>
              <a:ext uri="{FF2B5EF4-FFF2-40B4-BE49-F238E27FC236}">
                <a16:creationId xmlns:a16="http://schemas.microsoft.com/office/drawing/2014/main" id="{3BCE4508-CC1A-405F-9133-880145206F6E}"/>
              </a:ext>
            </a:extLst>
          </p:cNvPr>
          <p:cNvSpPr/>
          <p:nvPr/>
        </p:nvSpPr>
        <p:spPr>
          <a:xfrm>
            <a:off x="6096000" y="3732213"/>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8</a:t>
            </a:r>
          </a:p>
        </p:txBody>
      </p:sp>
      <p:cxnSp>
        <p:nvCxnSpPr>
          <p:cNvPr id="33" name="Straight Connector 32">
            <a:extLst>
              <a:ext uri="{FF2B5EF4-FFF2-40B4-BE49-F238E27FC236}">
                <a16:creationId xmlns:a16="http://schemas.microsoft.com/office/drawing/2014/main" id="{700E7BE6-C4BA-444D-8D1A-D916CE1C3659}"/>
              </a:ext>
            </a:extLst>
          </p:cNvPr>
          <p:cNvCxnSpPr>
            <a:stCxn id="2" idx="3"/>
            <a:endCxn id="28" idx="7"/>
          </p:cNvCxnSpPr>
          <p:nvPr/>
        </p:nvCxnSpPr>
        <p:spPr>
          <a:xfrm flipH="1">
            <a:off x="3884614" y="2132014"/>
            <a:ext cx="1222375" cy="612775"/>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882AFD19-8A59-4993-B4C2-363A84463B1B}"/>
              </a:ext>
            </a:extLst>
          </p:cNvPr>
          <p:cNvCxnSpPr>
            <a:stCxn id="2" idx="5"/>
            <a:endCxn id="29" idx="1"/>
          </p:cNvCxnSpPr>
          <p:nvPr/>
        </p:nvCxnSpPr>
        <p:spPr>
          <a:xfrm>
            <a:off x="5484814" y="2132014"/>
            <a:ext cx="1298575" cy="688975"/>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1EFBF987-BCCF-4785-9CE8-A1DFC0B02BCE}"/>
              </a:ext>
            </a:extLst>
          </p:cNvPr>
          <p:cNvCxnSpPr>
            <a:stCxn id="28" idx="3"/>
            <a:endCxn id="30" idx="7"/>
          </p:cNvCxnSpPr>
          <p:nvPr/>
        </p:nvCxnSpPr>
        <p:spPr>
          <a:xfrm flipH="1">
            <a:off x="2690814" y="3122614"/>
            <a:ext cx="815975" cy="688975"/>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7B370E3B-3867-4ED3-9DB8-4D88E53389E5}"/>
              </a:ext>
            </a:extLst>
          </p:cNvPr>
          <p:cNvCxnSpPr>
            <a:stCxn id="28" idx="5"/>
            <a:endCxn id="31" idx="0"/>
          </p:cNvCxnSpPr>
          <p:nvPr/>
        </p:nvCxnSpPr>
        <p:spPr>
          <a:xfrm>
            <a:off x="3884614" y="3122613"/>
            <a:ext cx="573087" cy="558800"/>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B4936578-B756-422A-B9B5-2D84C9290A5C}"/>
              </a:ext>
            </a:extLst>
          </p:cNvPr>
          <p:cNvCxnSpPr>
            <a:stCxn id="29" idx="3"/>
            <a:endCxn id="32" idx="0"/>
          </p:cNvCxnSpPr>
          <p:nvPr/>
        </p:nvCxnSpPr>
        <p:spPr>
          <a:xfrm flipH="1">
            <a:off x="6362700" y="3198813"/>
            <a:ext cx="420688" cy="533400"/>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id="{AC769ADA-D5A5-4B8E-8B29-222985999CE3}"/>
              </a:ext>
            </a:extLst>
          </p:cNvPr>
          <p:cNvCxnSpPr/>
          <p:nvPr/>
        </p:nvCxnSpPr>
        <p:spPr>
          <a:xfrm>
            <a:off x="4648200" y="4152900"/>
            <a:ext cx="458788" cy="419100"/>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C7B684A9-61E2-44D7-958F-3F530BF2D90C}"/>
              </a:ext>
            </a:extLst>
          </p:cNvPr>
          <p:cNvCxnSpPr>
            <a:endCxn id="31" idx="2"/>
          </p:cNvCxnSpPr>
          <p:nvPr/>
        </p:nvCxnSpPr>
        <p:spPr>
          <a:xfrm>
            <a:off x="2590800" y="2590801"/>
            <a:ext cx="1600200" cy="13573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9951" name="TextBox 43">
            <a:extLst>
              <a:ext uri="{FF2B5EF4-FFF2-40B4-BE49-F238E27FC236}">
                <a16:creationId xmlns:a16="http://schemas.microsoft.com/office/drawing/2014/main" id="{195790FC-9457-41A3-B150-0448F46B43FF}"/>
              </a:ext>
            </a:extLst>
          </p:cNvPr>
          <p:cNvSpPr txBox="1">
            <a:spLocks noChangeArrowheads="1"/>
          </p:cNvSpPr>
          <p:nvPr/>
        </p:nvSpPr>
        <p:spPr bwMode="auto">
          <a:xfrm>
            <a:off x="2336800" y="2281238"/>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latin typeface="Cambria" panose="02040503050406030204" pitchFamily="18" charset="0"/>
              </a:rPr>
              <a:t>x</a:t>
            </a:r>
          </a:p>
        </p:txBody>
      </p:sp>
      <p:sp>
        <p:nvSpPr>
          <p:cNvPr id="39952" name="Rectangle 2">
            <a:extLst>
              <a:ext uri="{FF2B5EF4-FFF2-40B4-BE49-F238E27FC236}">
                <a16:creationId xmlns:a16="http://schemas.microsoft.com/office/drawing/2014/main" id="{9EED2616-9926-46E7-89E7-66E5B24695C5}"/>
              </a:ext>
            </a:extLst>
          </p:cNvPr>
          <p:cNvSpPr>
            <a:spLocks noGrp="1" noChangeArrowheads="1"/>
          </p:cNvSpPr>
          <p:nvPr>
            <p:ph type="title"/>
          </p:nvPr>
        </p:nvSpPr>
        <p:spPr>
          <a:xfrm>
            <a:off x="1905000" y="228600"/>
            <a:ext cx="8610600" cy="1143000"/>
          </a:xfrm>
        </p:spPr>
        <p:txBody>
          <a:bodyPr/>
          <a:lstStyle/>
          <a:p>
            <a:pPr eaLnBrk="1" hangingPunct="1"/>
            <a:r>
              <a:rPr lang="en-US" altLang="en-US" b="1">
                <a:solidFill>
                  <a:srgbClr val="FF0000"/>
                </a:solidFill>
                <a:latin typeface="Cambria" panose="02040503050406030204" pitchFamily="18" charset="0"/>
                <a:ea typeface="MS Mincho" panose="02020609040205080304" pitchFamily="49" charset="-128"/>
              </a:rPr>
              <a:t>BST Insertion Algorithm</a:t>
            </a:r>
            <a:endParaRPr lang="en-US" altLang="en-US"/>
          </a:p>
        </p:txBody>
      </p:sp>
      <p:sp>
        <p:nvSpPr>
          <p:cNvPr id="39953" name="TextBox 43">
            <a:extLst>
              <a:ext uri="{FF2B5EF4-FFF2-40B4-BE49-F238E27FC236}">
                <a16:creationId xmlns:a16="http://schemas.microsoft.com/office/drawing/2014/main" id="{211E90C1-C450-4635-8FBC-5148C9DCC586}"/>
              </a:ext>
            </a:extLst>
          </p:cNvPr>
          <p:cNvSpPr txBox="1">
            <a:spLocks noChangeArrowheads="1"/>
          </p:cNvSpPr>
          <p:nvPr/>
        </p:nvSpPr>
        <p:spPr bwMode="auto">
          <a:xfrm>
            <a:off x="6781800" y="1219201"/>
            <a:ext cx="4038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Cambria" panose="02040503050406030204" pitchFamily="18" charset="0"/>
              </a:rPr>
              <a:t>So x-&gt;right=z that is </a:t>
            </a:r>
            <a:br>
              <a:rPr lang="en-US" altLang="en-US" sz="2400">
                <a:latin typeface="Cambria" panose="02040503050406030204" pitchFamily="18" charset="0"/>
              </a:rPr>
            </a:br>
            <a:endParaRPr lang="en-US" altLang="en-US" sz="2400">
              <a:latin typeface="Cambria" panose="02040503050406030204" pitchFamily="18" charset="0"/>
            </a:endParaRPr>
          </a:p>
        </p:txBody>
      </p:sp>
      <p:cxnSp>
        <p:nvCxnSpPr>
          <p:cNvPr id="46" name="Straight Arrow Connector 45">
            <a:extLst>
              <a:ext uri="{FF2B5EF4-FFF2-40B4-BE49-F238E27FC236}">
                <a16:creationId xmlns:a16="http://schemas.microsoft.com/office/drawing/2014/main" id="{2A41D14D-27E0-49CA-B4F0-838413C0F796}"/>
              </a:ext>
            </a:extLst>
          </p:cNvPr>
          <p:cNvCxnSpPr/>
          <p:nvPr/>
        </p:nvCxnSpPr>
        <p:spPr>
          <a:xfrm>
            <a:off x="2843214" y="4867275"/>
            <a:ext cx="210978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9955" name="TextBox 43">
            <a:extLst>
              <a:ext uri="{FF2B5EF4-FFF2-40B4-BE49-F238E27FC236}">
                <a16:creationId xmlns:a16="http://schemas.microsoft.com/office/drawing/2014/main" id="{F2C18E5D-1FA1-4265-B541-BFC846A33183}"/>
              </a:ext>
            </a:extLst>
          </p:cNvPr>
          <p:cNvSpPr txBox="1">
            <a:spLocks noChangeArrowheads="1"/>
          </p:cNvSpPr>
          <p:nvPr/>
        </p:nvSpPr>
        <p:spPr bwMode="auto">
          <a:xfrm>
            <a:off x="2438400" y="4495801"/>
            <a:ext cx="457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600" b="1">
                <a:solidFill>
                  <a:srgbClr val="FF0000"/>
                </a:solidFill>
                <a:latin typeface="Cambria" panose="02040503050406030204" pitchFamily="18" charset="0"/>
              </a:rPr>
              <a:t>z</a:t>
            </a:r>
          </a:p>
        </p:txBody>
      </p:sp>
      <p:sp>
        <p:nvSpPr>
          <p:cNvPr id="68" name="Oval 67">
            <a:extLst>
              <a:ext uri="{FF2B5EF4-FFF2-40B4-BE49-F238E27FC236}">
                <a16:creationId xmlns:a16="http://schemas.microsoft.com/office/drawing/2014/main" id="{18084907-C696-4135-88C7-A90593E8DF28}"/>
              </a:ext>
            </a:extLst>
          </p:cNvPr>
          <p:cNvSpPr/>
          <p:nvPr/>
        </p:nvSpPr>
        <p:spPr>
          <a:xfrm>
            <a:off x="4953000" y="4495800"/>
            <a:ext cx="533400" cy="533400"/>
          </a:xfrm>
          <a:prstGeom prst="ellipse">
            <a:avLst/>
          </a:prstGeom>
          <a:solidFill>
            <a:srgbClr val="00B050"/>
          </a:solidFill>
        </p:spPr>
        <p:style>
          <a:lnRef idx="1">
            <a:schemeClr val="dk1"/>
          </a:lnRef>
          <a:fillRef idx="2">
            <a:schemeClr val="dk1"/>
          </a:fillRef>
          <a:effectRef idx="1">
            <a:schemeClr val="dk1"/>
          </a:effectRef>
          <a:fontRef idx="minor">
            <a:schemeClr val="dk1"/>
          </a:fontRef>
        </p:style>
        <p:txBody>
          <a:bodyPr anchor="ctr"/>
          <a:lstStyle/>
          <a:p>
            <a:pPr algn="ctr">
              <a:defRPr/>
            </a:pPr>
            <a:endParaRPr lang="en-US" sz="2800" b="1" dirty="0">
              <a:latin typeface="Cambria" pitchFamily="18" charset="0"/>
            </a:endParaRPr>
          </a:p>
        </p:txBody>
      </p:sp>
      <p:sp>
        <p:nvSpPr>
          <p:cNvPr id="5" name="TextBox 4">
            <a:extLst>
              <a:ext uri="{FF2B5EF4-FFF2-40B4-BE49-F238E27FC236}">
                <a16:creationId xmlns:a16="http://schemas.microsoft.com/office/drawing/2014/main" id="{5F687FEA-6C3B-4FF3-B604-D90384654C05}"/>
              </a:ext>
            </a:extLst>
          </p:cNvPr>
          <p:cNvSpPr txBox="1">
            <a:spLocks noChangeArrowheads="1"/>
          </p:cNvSpPr>
          <p:nvPr/>
        </p:nvSpPr>
        <p:spPr bwMode="auto">
          <a:xfrm>
            <a:off x="5029201" y="4495801"/>
            <a:ext cx="4556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a:latin typeface="Cambria" panose="02040503050406030204" pitchFamily="18" charset="0"/>
              </a:rPr>
              <a:t>5</a:t>
            </a:r>
          </a:p>
        </p:txBody>
      </p:sp>
      <p:sp>
        <p:nvSpPr>
          <p:cNvPr id="3" name="Date Placeholder 2">
            <a:extLst>
              <a:ext uri="{FF2B5EF4-FFF2-40B4-BE49-F238E27FC236}">
                <a16:creationId xmlns:a16="http://schemas.microsoft.com/office/drawing/2014/main" id="{1588E700-4343-4D33-B854-45BAC843BEA6}"/>
              </a:ext>
            </a:extLst>
          </p:cNvPr>
          <p:cNvSpPr>
            <a:spLocks noGrp="1"/>
          </p:cNvSpPr>
          <p:nvPr>
            <p:ph type="dt" sz="half" idx="10"/>
          </p:nvPr>
        </p:nvSpPr>
        <p:spPr/>
        <p:txBody>
          <a:bodyPr/>
          <a:lstStyle/>
          <a:p>
            <a:fld id="{076AEE76-564B-43F7-9883-39282FC6DFEC}" type="datetime1">
              <a:rPr lang="en-US" smtClean="0"/>
              <a:t>7/3/2021</a:t>
            </a:fld>
            <a:endParaRPr lang="en-US"/>
          </a:p>
        </p:txBody>
      </p:sp>
      <p:sp>
        <p:nvSpPr>
          <p:cNvPr id="4" name="Footer Placeholder 3">
            <a:extLst>
              <a:ext uri="{FF2B5EF4-FFF2-40B4-BE49-F238E27FC236}">
                <a16:creationId xmlns:a16="http://schemas.microsoft.com/office/drawing/2014/main" id="{20126380-B864-4E9B-BA5F-E9110307B78B}"/>
              </a:ext>
            </a:extLst>
          </p:cNvPr>
          <p:cNvSpPr>
            <a:spLocks noGrp="1"/>
          </p:cNvSpPr>
          <p:nvPr>
            <p:ph type="ftr" sz="quarter" idx="11"/>
          </p:nvPr>
        </p:nvSpPr>
        <p:spPr/>
        <p:txBody>
          <a:bodyPr/>
          <a:lstStyle/>
          <a:p>
            <a:r>
              <a:rPr lang="en-US"/>
              <a:t>JSPM's RSCOE</a:t>
            </a:r>
          </a:p>
        </p:txBody>
      </p:sp>
      <p:sp>
        <p:nvSpPr>
          <p:cNvPr id="6" name="Slide Number Placeholder 5">
            <a:extLst>
              <a:ext uri="{FF2B5EF4-FFF2-40B4-BE49-F238E27FC236}">
                <a16:creationId xmlns:a16="http://schemas.microsoft.com/office/drawing/2014/main" id="{533711A5-C55E-49EB-AB33-C63E679EF9D6}"/>
              </a:ext>
            </a:extLst>
          </p:cNvPr>
          <p:cNvSpPr>
            <a:spLocks noGrp="1"/>
          </p:cNvSpPr>
          <p:nvPr>
            <p:ph type="sldNum" sz="quarter" idx="12"/>
          </p:nvPr>
        </p:nvSpPr>
        <p:spPr/>
        <p:txBody>
          <a:bodyPr/>
          <a:lstStyle/>
          <a:p>
            <a:fld id="{C81090FB-F2BB-45D9-B248-6F7E02E6CFB7}" type="slidenum">
              <a:rPr lang="en-US" smtClean="0"/>
              <a:pPr/>
              <a:t>51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down)">
                                      <p:cBhvr>
                                        <p:cTn id="7" dur="500"/>
                                        <p:tgtEl>
                                          <p:spTgt spid="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wheel(1)">
                                      <p:cBhvr>
                                        <p:cTn id="12" dur="2000"/>
                                        <p:tgtEl>
                                          <p:spTgt spid="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a:extLst>
              <a:ext uri="{FF2B5EF4-FFF2-40B4-BE49-F238E27FC236}">
                <a16:creationId xmlns:a16="http://schemas.microsoft.com/office/drawing/2014/main" id="{DBAD57AF-B6C7-44AF-A0CC-559ECF9448F5}"/>
              </a:ext>
            </a:extLst>
          </p:cNvPr>
          <p:cNvSpPr>
            <a:spLocks noChangeArrowheads="1"/>
          </p:cNvSpPr>
          <p:nvPr/>
        </p:nvSpPr>
        <p:spPr bwMode="auto">
          <a:xfrm>
            <a:off x="2514600" y="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4000" b="1" dirty="0">
                <a:solidFill>
                  <a:srgbClr val="FF0000"/>
                </a:solidFill>
                <a:latin typeface="Cambria" panose="02040503050406030204" pitchFamily="18" charset="0"/>
              </a:rPr>
              <a:t>Insertion in BST – Pseudo code</a:t>
            </a:r>
          </a:p>
        </p:txBody>
      </p:sp>
      <p:sp>
        <p:nvSpPr>
          <p:cNvPr id="2" name="Date Placeholder 1">
            <a:extLst>
              <a:ext uri="{FF2B5EF4-FFF2-40B4-BE49-F238E27FC236}">
                <a16:creationId xmlns:a16="http://schemas.microsoft.com/office/drawing/2014/main" id="{5E48D7EA-2F59-4D86-82B3-A1A531AD14E2}"/>
              </a:ext>
            </a:extLst>
          </p:cNvPr>
          <p:cNvSpPr>
            <a:spLocks noGrp="1"/>
          </p:cNvSpPr>
          <p:nvPr>
            <p:ph type="dt" sz="half" idx="10"/>
          </p:nvPr>
        </p:nvSpPr>
        <p:spPr/>
        <p:txBody>
          <a:bodyPr/>
          <a:lstStyle/>
          <a:p>
            <a:fld id="{1272CFE3-0E95-4C5C-8583-3A2FF10CC828}" type="datetime1">
              <a:rPr lang="en-US" smtClean="0"/>
              <a:t>7/3/2021</a:t>
            </a:fld>
            <a:endParaRPr lang="en-US"/>
          </a:p>
        </p:txBody>
      </p:sp>
      <p:sp>
        <p:nvSpPr>
          <p:cNvPr id="3" name="Footer Placeholder 2">
            <a:extLst>
              <a:ext uri="{FF2B5EF4-FFF2-40B4-BE49-F238E27FC236}">
                <a16:creationId xmlns:a16="http://schemas.microsoft.com/office/drawing/2014/main" id="{7202BC58-6923-4A61-BCFF-B384C15A24DE}"/>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B7CD7950-66B8-4EBA-BD86-824B709EBC3B}"/>
              </a:ext>
            </a:extLst>
          </p:cNvPr>
          <p:cNvSpPr>
            <a:spLocks noGrp="1"/>
          </p:cNvSpPr>
          <p:nvPr>
            <p:ph type="sldNum" sz="quarter" idx="12"/>
          </p:nvPr>
        </p:nvSpPr>
        <p:spPr/>
        <p:txBody>
          <a:bodyPr/>
          <a:lstStyle/>
          <a:p>
            <a:fld id="{C81090FB-F2BB-45D9-B248-6F7E02E6CFB7}" type="slidenum">
              <a:rPr lang="en-US" smtClean="0"/>
              <a:pPr/>
              <a:t>52</a:t>
            </a:fld>
            <a:endParaRPr lang="en-US"/>
          </a:p>
        </p:txBody>
      </p:sp>
      <p:pic>
        <p:nvPicPr>
          <p:cNvPr id="7" name="Picture 6">
            <a:extLst>
              <a:ext uri="{FF2B5EF4-FFF2-40B4-BE49-F238E27FC236}">
                <a16:creationId xmlns:a16="http://schemas.microsoft.com/office/drawing/2014/main" id="{BE7D0DD7-3836-45E3-A081-4FE122AADD82}"/>
              </a:ext>
            </a:extLst>
          </p:cNvPr>
          <p:cNvPicPr>
            <a:picLocks noChangeAspect="1"/>
          </p:cNvPicPr>
          <p:nvPr/>
        </p:nvPicPr>
        <p:blipFill>
          <a:blip r:embed="rId2"/>
          <a:stretch>
            <a:fillRect/>
          </a:stretch>
        </p:blipFill>
        <p:spPr>
          <a:xfrm>
            <a:off x="2880995" y="990600"/>
            <a:ext cx="7858125" cy="4115435"/>
          </a:xfrm>
          <a:prstGeom prst="rect">
            <a:avLst/>
          </a:prstGeom>
          <a:ln>
            <a:solidFill>
              <a:schemeClr val="tx1">
                <a:lumMod val="95000"/>
                <a:lumOff val="5000"/>
              </a:schemeClr>
            </a:solidFill>
          </a:ln>
        </p:spPr>
      </p:pic>
      <p:pic>
        <p:nvPicPr>
          <p:cNvPr id="9" name="Picture 8">
            <a:extLst>
              <a:ext uri="{FF2B5EF4-FFF2-40B4-BE49-F238E27FC236}">
                <a16:creationId xmlns:a16="http://schemas.microsoft.com/office/drawing/2014/main" id="{09F2C6FA-944B-4B13-AFBE-8930CB300831}"/>
              </a:ext>
            </a:extLst>
          </p:cNvPr>
          <p:cNvPicPr>
            <a:picLocks noChangeAspect="1"/>
          </p:cNvPicPr>
          <p:nvPr/>
        </p:nvPicPr>
        <p:blipFill>
          <a:blip r:embed="rId3"/>
          <a:stretch>
            <a:fillRect/>
          </a:stretch>
        </p:blipFill>
        <p:spPr>
          <a:xfrm>
            <a:off x="2880995" y="5106035"/>
            <a:ext cx="7962900" cy="1695450"/>
          </a:xfrm>
          <a:prstGeom prst="rect">
            <a:avLst/>
          </a:prstGeom>
          <a:ln>
            <a:solidFill>
              <a:schemeClr val="tx1">
                <a:lumMod val="95000"/>
                <a:lumOff val="5000"/>
              </a:schemeClr>
            </a:solid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1036ABF4-4812-47A7-928E-12A63F6C8A83}"/>
              </a:ext>
            </a:extLst>
          </p:cNvPr>
          <p:cNvSpPr>
            <a:spLocks noChangeArrowheads="1"/>
          </p:cNvSpPr>
          <p:nvPr/>
        </p:nvSpPr>
        <p:spPr bwMode="auto">
          <a:xfrm>
            <a:off x="2514600" y="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4000" b="1">
                <a:solidFill>
                  <a:srgbClr val="FF0000"/>
                </a:solidFill>
                <a:latin typeface="Cambria" panose="02040503050406030204" pitchFamily="18" charset="0"/>
              </a:rPr>
              <a:t>Traversal/Display in BST – Pseudo code</a:t>
            </a:r>
          </a:p>
        </p:txBody>
      </p:sp>
      <p:sp>
        <p:nvSpPr>
          <p:cNvPr id="2" name="Date Placeholder 1">
            <a:extLst>
              <a:ext uri="{FF2B5EF4-FFF2-40B4-BE49-F238E27FC236}">
                <a16:creationId xmlns:a16="http://schemas.microsoft.com/office/drawing/2014/main" id="{44C3CD97-254B-4111-A297-1599BE10A7D3}"/>
              </a:ext>
            </a:extLst>
          </p:cNvPr>
          <p:cNvSpPr>
            <a:spLocks noGrp="1"/>
          </p:cNvSpPr>
          <p:nvPr>
            <p:ph type="dt" sz="half" idx="10"/>
          </p:nvPr>
        </p:nvSpPr>
        <p:spPr/>
        <p:txBody>
          <a:bodyPr/>
          <a:lstStyle/>
          <a:p>
            <a:fld id="{BBBB2F92-C6BC-4CFA-9BA0-E976909A833D}" type="datetime1">
              <a:rPr lang="en-US" smtClean="0"/>
              <a:t>7/3/2021</a:t>
            </a:fld>
            <a:endParaRPr lang="en-US"/>
          </a:p>
        </p:txBody>
      </p:sp>
      <p:sp>
        <p:nvSpPr>
          <p:cNvPr id="3" name="Footer Placeholder 2">
            <a:extLst>
              <a:ext uri="{FF2B5EF4-FFF2-40B4-BE49-F238E27FC236}">
                <a16:creationId xmlns:a16="http://schemas.microsoft.com/office/drawing/2014/main" id="{351CABF8-8BC0-44EF-B2F6-B6DA7715C18A}"/>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09891C21-0490-4A1A-997D-C970ED1F2305}"/>
              </a:ext>
            </a:extLst>
          </p:cNvPr>
          <p:cNvSpPr>
            <a:spLocks noGrp="1"/>
          </p:cNvSpPr>
          <p:nvPr>
            <p:ph type="sldNum" sz="quarter" idx="12"/>
          </p:nvPr>
        </p:nvSpPr>
        <p:spPr/>
        <p:txBody>
          <a:bodyPr/>
          <a:lstStyle/>
          <a:p>
            <a:fld id="{C81090FB-F2BB-45D9-B248-6F7E02E6CFB7}" type="slidenum">
              <a:rPr lang="en-US" smtClean="0"/>
              <a:pPr/>
              <a:t>53</a:t>
            </a:fld>
            <a:endParaRPr lang="en-US"/>
          </a:p>
        </p:txBody>
      </p:sp>
      <p:pic>
        <p:nvPicPr>
          <p:cNvPr id="6" name="Picture 5">
            <a:extLst>
              <a:ext uri="{FF2B5EF4-FFF2-40B4-BE49-F238E27FC236}">
                <a16:creationId xmlns:a16="http://schemas.microsoft.com/office/drawing/2014/main" id="{301420F2-3A12-47A0-8487-A35D578A0DE7}"/>
              </a:ext>
            </a:extLst>
          </p:cNvPr>
          <p:cNvPicPr>
            <a:picLocks noChangeAspect="1"/>
          </p:cNvPicPr>
          <p:nvPr/>
        </p:nvPicPr>
        <p:blipFill>
          <a:blip r:embed="rId2"/>
          <a:stretch>
            <a:fillRect/>
          </a:stretch>
        </p:blipFill>
        <p:spPr>
          <a:xfrm>
            <a:off x="1234440" y="1433195"/>
            <a:ext cx="9748520" cy="4480559"/>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F34E072-C2C2-4CFF-8763-E65C2CF48EEF}"/>
              </a:ext>
            </a:extLst>
          </p:cNvPr>
          <p:cNvSpPr>
            <a:spLocks noChangeArrowheads="1"/>
          </p:cNvSpPr>
          <p:nvPr/>
        </p:nvSpPr>
        <p:spPr bwMode="auto">
          <a:xfrm>
            <a:off x="1524000" y="838200"/>
            <a:ext cx="929640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buFont typeface="Wingdings" panose="05000000000000000000" pitchFamily="2" charset="2"/>
              <a:buChar char="§"/>
            </a:pPr>
            <a:r>
              <a:rPr lang="en-US" altLang="en-US" sz="2500">
                <a:latin typeface="Cambria" panose="02040503050406030204" pitchFamily="18" charset="0"/>
              </a:rPr>
              <a:t>Removing a node from a BST is a bit more complex, since we do not want to create any "holes" in the tree. The intention is to </a:t>
            </a:r>
            <a:r>
              <a:rPr lang="en-US" altLang="en-US" sz="2500" b="1">
                <a:latin typeface="Cambria" panose="02040503050406030204" pitchFamily="18" charset="0"/>
              </a:rPr>
              <a:t>remove</a:t>
            </a:r>
            <a:r>
              <a:rPr lang="en-US" altLang="en-US" sz="2500">
                <a:latin typeface="Cambria" panose="02040503050406030204" pitchFamily="18" charset="0"/>
              </a:rPr>
              <a:t> the specified item from the BST and </a:t>
            </a:r>
            <a:r>
              <a:rPr lang="en-US" altLang="en-US" sz="2500" b="1">
                <a:latin typeface="Cambria" panose="02040503050406030204" pitchFamily="18" charset="0"/>
              </a:rPr>
              <a:t>adjusts</a:t>
            </a:r>
            <a:r>
              <a:rPr lang="en-US" altLang="en-US" sz="2500">
                <a:latin typeface="Cambria" panose="02040503050406030204" pitchFamily="18" charset="0"/>
              </a:rPr>
              <a:t> the tree</a:t>
            </a:r>
          </a:p>
          <a:p>
            <a:pPr>
              <a:spcBef>
                <a:spcPts val="600"/>
              </a:spcBef>
              <a:buFont typeface="Wingdings" panose="05000000000000000000" pitchFamily="2" charset="2"/>
              <a:buChar char="§"/>
            </a:pPr>
            <a:r>
              <a:rPr lang="en-US" altLang="en-US" sz="2500">
                <a:latin typeface="Cambria" panose="02040503050406030204" pitchFamily="18" charset="0"/>
              </a:rPr>
              <a:t> The binary search algorithm is used  to locate the target item: </a:t>
            </a:r>
            <a:r>
              <a:rPr lang="en-US" altLang="en-US" sz="2500" b="1">
                <a:latin typeface="Cambria" panose="02040503050406030204" pitchFamily="18" charset="0"/>
              </a:rPr>
              <a:t>starting at the root</a:t>
            </a:r>
            <a:r>
              <a:rPr lang="en-US" altLang="en-US" sz="2500">
                <a:latin typeface="Cambria" panose="02040503050406030204" pitchFamily="18" charset="0"/>
              </a:rPr>
              <a:t> it probes down the tree till it finds the target or reaches a leaf node (target not in the tree)</a:t>
            </a:r>
          </a:p>
        </p:txBody>
      </p:sp>
      <p:sp>
        <p:nvSpPr>
          <p:cNvPr id="44035" name="Title 1">
            <a:extLst>
              <a:ext uri="{FF2B5EF4-FFF2-40B4-BE49-F238E27FC236}">
                <a16:creationId xmlns:a16="http://schemas.microsoft.com/office/drawing/2014/main" id="{5B91D160-27ED-44ED-BCF5-ED83DDC87D7A}"/>
              </a:ext>
            </a:extLst>
          </p:cNvPr>
          <p:cNvSpPr txBox="1">
            <a:spLocks/>
          </p:cNvSpPr>
          <p:nvPr/>
        </p:nvSpPr>
        <p:spPr bwMode="auto">
          <a:xfrm>
            <a:off x="1981200" y="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4400" b="1">
                <a:solidFill>
                  <a:srgbClr val="FF0000"/>
                </a:solidFill>
                <a:latin typeface="Cambria" panose="02040503050406030204" pitchFamily="18" charset="0"/>
              </a:rPr>
              <a:t>Delete a value from the BST</a:t>
            </a:r>
          </a:p>
        </p:txBody>
      </p:sp>
      <p:sp>
        <p:nvSpPr>
          <p:cNvPr id="2" name="Date Placeholder 1">
            <a:extLst>
              <a:ext uri="{FF2B5EF4-FFF2-40B4-BE49-F238E27FC236}">
                <a16:creationId xmlns:a16="http://schemas.microsoft.com/office/drawing/2014/main" id="{37881A92-95BE-42F0-9992-80A52A55588E}"/>
              </a:ext>
            </a:extLst>
          </p:cNvPr>
          <p:cNvSpPr>
            <a:spLocks noGrp="1"/>
          </p:cNvSpPr>
          <p:nvPr>
            <p:ph type="dt" sz="half" idx="10"/>
          </p:nvPr>
        </p:nvSpPr>
        <p:spPr/>
        <p:txBody>
          <a:bodyPr/>
          <a:lstStyle/>
          <a:p>
            <a:fld id="{F8CF6760-B84E-42B6-B93F-8A8012126C94}" type="datetime1">
              <a:rPr lang="en-US" smtClean="0"/>
              <a:t>7/3/2021</a:t>
            </a:fld>
            <a:endParaRPr lang="en-US"/>
          </a:p>
        </p:txBody>
      </p:sp>
      <p:sp>
        <p:nvSpPr>
          <p:cNvPr id="3" name="Footer Placeholder 2">
            <a:extLst>
              <a:ext uri="{FF2B5EF4-FFF2-40B4-BE49-F238E27FC236}">
                <a16:creationId xmlns:a16="http://schemas.microsoft.com/office/drawing/2014/main" id="{201243C3-B50E-4D74-9B7C-C19332D4EF2F}"/>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6FA1C82F-EDB5-4527-8ABE-3677B95D9F45}"/>
              </a:ext>
            </a:extLst>
          </p:cNvPr>
          <p:cNvSpPr>
            <a:spLocks noGrp="1"/>
          </p:cNvSpPr>
          <p:nvPr>
            <p:ph type="sldNum" sz="quarter" idx="12"/>
          </p:nvPr>
        </p:nvSpPr>
        <p:spPr/>
        <p:txBody>
          <a:bodyPr/>
          <a:lstStyle/>
          <a:p>
            <a:fld id="{C81090FB-F2BB-45D9-B248-6F7E02E6CFB7}"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itle 1">
            <a:extLst>
              <a:ext uri="{FF2B5EF4-FFF2-40B4-BE49-F238E27FC236}">
                <a16:creationId xmlns:a16="http://schemas.microsoft.com/office/drawing/2014/main" id="{5157B950-D0E6-49D2-901D-942A1EF88E17}"/>
              </a:ext>
            </a:extLst>
          </p:cNvPr>
          <p:cNvSpPr>
            <a:spLocks noGrp="1"/>
          </p:cNvSpPr>
          <p:nvPr>
            <p:ph type="title"/>
          </p:nvPr>
        </p:nvSpPr>
        <p:spPr>
          <a:xfrm>
            <a:off x="1981200" y="152400"/>
            <a:ext cx="8229600" cy="838200"/>
          </a:xfrm>
        </p:spPr>
        <p:txBody>
          <a:bodyPr/>
          <a:lstStyle/>
          <a:p>
            <a:r>
              <a:rPr lang="en-US" altLang="en-US" b="1">
                <a:solidFill>
                  <a:srgbClr val="FF0000"/>
                </a:solidFill>
                <a:latin typeface="Cambria" panose="02040503050406030204" pitchFamily="18" charset="0"/>
              </a:rPr>
              <a:t>Delete a value from the BST</a:t>
            </a:r>
          </a:p>
        </p:txBody>
      </p:sp>
      <p:sp>
        <p:nvSpPr>
          <p:cNvPr id="45058" name="Rectangle 2">
            <a:extLst>
              <a:ext uri="{FF2B5EF4-FFF2-40B4-BE49-F238E27FC236}">
                <a16:creationId xmlns:a16="http://schemas.microsoft.com/office/drawing/2014/main" id="{DF37EF57-A796-4AD2-AFEC-75B54A927785}"/>
              </a:ext>
            </a:extLst>
          </p:cNvPr>
          <p:cNvSpPr>
            <a:spLocks noGrp="1" noChangeArrowheads="1"/>
          </p:cNvSpPr>
          <p:nvPr>
            <p:ph idx="1"/>
          </p:nvPr>
        </p:nvSpPr>
        <p:spPr>
          <a:xfrm>
            <a:off x="1676400" y="1219200"/>
            <a:ext cx="8915400" cy="5334000"/>
          </a:xfrm>
        </p:spPr>
        <p:txBody>
          <a:bodyPr/>
          <a:lstStyle/>
          <a:p>
            <a:pPr>
              <a:spcBef>
                <a:spcPct val="0"/>
              </a:spcBef>
              <a:buFontTx/>
              <a:buNone/>
            </a:pPr>
            <a:r>
              <a:rPr lang="en-US" altLang="en-US" b="1">
                <a:latin typeface="Cambria" panose="02040503050406030204" pitchFamily="18" charset="0"/>
              </a:rPr>
              <a:t>Experimenting the cases:</a:t>
            </a:r>
          </a:p>
          <a:p>
            <a:pPr>
              <a:spcBef>
                <a:spcPct val="0"/>
              </a:spcBef>
              <a:buFontTx/>
              <a:buNone/>
            </a:pPr>
            <a:endParaRPr lang="en-US" altLang="en-US">
              <a:latin typeface="Cambria" panose="02040503050406030204" pitchFamily="18" charset="0"/>
            </a:endParaRPr>
          </a:p>
          <a:p>
            <a:pPr>
              <a:spcBef>
                <a:spcPct val="0"/>
              </a:spcBef>
              <a:buFont typeface="Wingdings" panose="05000000000000000000" pitchFamily="2" charset="2"/>
              <a:buChar char="§"/>
            </a:pPr>
            <a:r>
              <a:rPr lang="en-US" altLang="en-US">
                <a:solidFill>
                  <a:srgbClr val="0000FF"/>
                </a:solidFill>
                <a:latin typeface="Cambria" panose="02040503050406030204" pitchFamily="18" charset="0"/>
              </a:rPr>
              <a:t>if</a:t>
            </a:r>
            <a:r>
              <a:rPr lang="en-US" altLang="en-US">
                <a:latin typeface="Cambria" panose="02040503050406030204" pitchFamily="18" charset="0"/>
              </a:rPr>
              <a:t> the tree is empty return false</a:t>
            </a:r>
          </a:p>
          <a:p>
            <a:pPr>
              <a:spcBef>
                <a:spcPct val="0"/>
              </a:spcBef>
              <a:buFont typeface="Wingdings" panose="05000000000000000000" pitchFamily="2" charset="2"/>
              <a:buChar char="§"/>
            </a:pPr>
            <a:r>
              <a:rPr lang="en-US" altLang="en-US">
                <a:solidFill>
                  <a:srgbClr val="0000FF"/>
                </a:solidFill>
                <a:latin typeface="Cambria" panose="02040503050406030204" pitchFamily="18" charset="0"/>
              </a:rPr>
              <a:t>else</a:t>
            </a:r>
            <a:r>
              <a:rPr lang="en-US" altLang="en-US">
                <a:latin typeface="Cambria" panose="02040503050406030204" pitchFamily="18" charset="0"/>
              </a:rPr>
              <a:t> Attempt to locate the node containing the target using the binary search  algorithm:</a:t>
            </a:r>
          </a:p>
          <a:p>
            <a:pPr>
              <a:spcBef>
                <a:spcPct val="0"/>
              </a:spcBef>
              <a:buFontTx/>
              <a:buNone/>
            </a:pPr>
            <a:r>
              <a:rPr lang="en-US" altLang="en-US">
                <a:latin typeface="Cambria" panose="02040503050406030204" pitchFamily="18" charset="0"/>
              </a:rPr>
              <a:t>		</a:t>
            </a:r>
            <a:r>
              <a:rPr lang="en-US" altLang="en-US">
                <a:solidFill>
                  <a:srgbClr val="0000FF"/>
                </a:solidFill>
                <a:latin typeface="Cambria" panose="02040503050406030204" pitchFamily="18" charset="0"/>
              </a:rPr>
              <a:t>if </a:t>
            </a:r>
            <a:r>
              <a:rPr lang="en-US" altLang="en-US">
                <a:latin typeface="Cambria" panose="02040503050406030204" pitchFamily="18" charset="0"/>
              </a:rPr>
              <a:t>the target is not found return false</a:t>
            </a:r>
          </a:p>
          <a:p>
            <a:pPr>
              <a:spcBef>
                <a:spcPct val="0"/>
              </a:spcBef>
              <a:buFontTx/>
              <a:buNone/>
            </a:pPr>
            <a:r>
              <a:rPr lang="en-US" altLang="en-US">
                <a:latin typeface="Cambria" panose="02040503050406030204" pitchFamily="18" charset="0"/>
              </a:rPr>
              <a:t>		</a:t>
            </a:r>
            <a:r>
              <a:rPr lang="en-US" altLang="en-US">
                <a:solidFill>
                  <a:srgbClr val="0000FF"/>
                </a:solidFill>
                <a:latin typeface="Cambria" panose="02040503050406030204" pitchFamily="18" charset="0"/>
              </a:rPr>
              <a:t>else </a:t>
            </a:r>
            <a:r>
              <a:rPr lang="en-US" altLang="en-US">
                <a:latin typeface="Cambria" panose="02040503050406030204" pitchFamily="18" charset="0"/>
              </a:rPr>
              <a:t>the target is found,  then remove its node. Now   	while removing the node four cases may happen</a:t>
            </a:r>
          </a:p>
          <a:p>
            <a:pPr>
              <a:spcBef>
                <a:spcPct val="0"/>
              </a:spcBef>
              <a:buFontTx/>
              <a:buNone/>
            </a:pPr>
            <a:r>
              <a:rPr lang="en-US" altLang="en-US">
                <a:latin typeface="Cambria" panose="02040503050406030204" pitchFamily="18" charset="0"/>
              </a:rPr>
              <a:t>     	</a:t>
            </a:r>
          </a:p>
        </p:txBody>
      </p:sp>
      <p:sp>
        <p:nvSpPr>
          <p:cNvPr id="2" name="Date Placeholder 1">
            <a:extLst>
              <a:ext uri="{FF2B5EF4-FFF2-40B4-BE49-F238E27FC236}">
                <a16:creationId xmlns:a16="http://schemas.microsoft.com/office/drawing/2014/main" id="{E1B395CA-C268-4E24-9054-5E1F31CB5C59}"/>
              </a:ext>
            </a:extLst>
          </p:cNvPr>
          <p:cNvSpPr>
            <a:spLocks noGrp="1"/>
          </p:cNvSpPr>
          <p:nvPr>
            <p:ph type="dt" sz="half" idx="10"/>
          </p:nvPr>
        </p:nvSpPr>
        <p:spPr/>
        <p:txBody>
          <a:bodyPr/>
          <a:lstStyle/>
          <a:p>
            <a:fld id="{FDDB5BD2-5860-4DAE-814C-3D9EAFA5CEDF}" type="datetime1">
              <a:rPr lang="en-US" smtClean="0"/>
              <a:t>7/3/2021</a:t>
            </a:fld>
            <a:endParaRPr lang="en-US"/>
          </a:p>
        </p:txBody>
      </p:sp>
      <p:sp>
        <p:nvSpPr>
          <p:cNvPr id="3" name="Footer Placeholder 2">
            <a:extLst>
              <a:ext uri="{FF2B5EF4-FFF2-40B4-BE49-F238E27FC236}">
                <a16:creationId xmlns:a16="http://schemas.microsoft.com/office/drawing/2014/main" id="{C27C3578-9B9A-4CAA-8A1E-7E4A4812EBC7}"/>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3BE5BEE3-041B-438D-90B8-8DEBFB530747}"/>
              </a:ext>
            </a:extLst>
          </p:cNvPr>
          <p:cNvSpPr>
            <a:spLocks noGrp="1"/>
          </p:cNvSpPr>
          <p:nvPr>
            <p:ph type="sldNum" sz="quarter" idx="12"/>
          </p:nvPr>
        </p:nvSpPr>
        <p:spPr/>
        <p:txBody>
          <a:bodyPr/>
          <a:lstStyle/>
          <a:p>
            <a:fld id="{C81090FB-F2BB-45D9-B248-6F7E02E6CFB7}"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8D5F772-F1C4-4AF5-BA75-D3380BC392EE}"/>
              </a:ext>
            </a:extLst>
          </p:cNvPr>
          <p:cNvSpPr>
            <a:spLocks noChangeArrowheads="1"/>
          </p:cNvSpPr>
          <p:nvPr/>
        </p:nvSpPr>
        <p:spPr bwMode="auto">
          <a:xfrm>
            <a:off x="1676400" y="685801"/>
            <a:ext cx="8991600" cy="609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600" b="1">
                <a:latin typeface="Cambria" panose="02040503050406030204" pitchFamily="18" charset="0"/>
              </a:rPr>
              <a:t>Case 1:</a:t>
            </a:r>
            <a:r>
              <a:rPr lang="en-US" altLang="en-US" sz="2600">
                <a:latin typeface="Cambria" panose="02040503050406030204" pitchFamily="18" charset="0"/>
              </a:rPr>
              <a:t>  </a:t>
            </a:r>
            <a:r>
              <a:rPr lang="en-US" altLang="en-US" sz="2600">
                <a:solidFill>
                  <a:srgbClr val="0000FF"/>
                </a:solidFill>
                <a:latin typeface="Cambria" panose="02040503050406030204" pitchFamily="18" charset="0"/>
              </a:rPr>
              <a:t>if </a:t>
            </a:r>
            <a:r>
              <a:rPr lang="en-US" altLang="en-US" sz="2600">
                <a:latin typeface="Cambria" panose="02040503050406030204" pitchFamily="18" charset="0"/>
              </a:rPr>
              <a:t>the node has 2 empty subtrees        </a:t>
            </a:r>
          </a:p>
          <a:p>
            <a:r>
              <a:rPr lang="en-US" altLang="en-US" sz="2600">
                <a:latin typeface="Cambria" panose="02040503050406030204" pitchFamily="18" charset="0"/>
              </a:rPr>
              <a:t>                - replace the link in the parent with null</a:t>
            </a:r>
          </a:p>
          <a:p>
            <a:endParaRPr lang="en-US" altLang="en-US" sz="2600">
              <a:latin typeface="Cambria" panose="02040503050406030204" pitchFamily="18" charset="0"/>
            </a:endParaRPr>
          </a:p>
          <a:p>
            <a:r>
              <a:rPr lang="en-US" altLang="en-US" sz="2600" b="1">
                <a:latin typeface="Cambria" panose="02040503050406030204" pitchFamily="18" charset="0"/>
              </a:rPr>
              <a:t>Case 2:</a:t>
            </a:r>
            <a:r>
              <a:rPr lang="en-US" altLang="en-US" sz="2600">
                <a:solidFill>
                  <a:srgbClr val="CC3300"/>
                </a:solidFill>
                <a:latin typeface="Cambria" panose="02040503050406030204" pitchFamily="18" charset="0"/>
              </a:rPr>
              <a:t>  </a:t>
            </a:r>
            <a:r>
              <a:rPr lang="en-US" altLang="en-US" sz="2600">
                <a:solidFill>
                  <a:srgbClr val="0000FF"/>
                </a:solidFill>
                <a:latin typeface="Cambria" panose="02040503050406030204" pitchFamily="18" charset="0"/>
              </a:rPr>
              <a:t>if </a:t>
            </a:r>
            <a:r>
              <a:rPr lang="en-US" altLang="en-US" sz="2600">
                <a:latin typeface="Cambria" panose="02040503050406030204" pitchFamily="18" charset="0"/>
              </a:rPr>
              <a:t>the node has a left and a right subtree</a:t>
            </a:r>
          </a:p>
          <a:p>
            <a:r>
              <a:rPr lang="en-US" altLang="en-US" sz="2600">
                <a:latin typeface="Cambria" panose="02040503050406030204" pitchFamily="18" charset="0"/>
              </a:rPr>
              <a:t>              - replace the node's value with the max value in the</a:t>
            </a:r>
          </a:p>
          <a:p>
            <a:r>
              <a:rPr lang="en-US" altLang="en-US" sz="2600">
                <a:latin typeface="Cambria" panose="02040503050406030204" pitchFamily="18" charset="0"/>
              </a:rPr>
              <a:t>                left subtree</a:t>
            </a:r>
          </a:p>
          <a:p>
            <a:r>
              <a:rPr lang="en-US" altLang="en-US" sz="2600">
                <a:latin typeface="Cambria" panose="02040503050406030204" pitchFamily="18" charset="0"/>
              </a:rPr>
              <a:t>              - delete the max node in the left subtree</a:t>
            </a:r>
          </a:p>
          <a:p>
            <a:endParaRPr lang="en-US" altLang="en-US" sz="2600">
              <a:latin typeface="Cambria" panose="02040503050406030204" pitchFamily="18" charset="0"/>
            </a:endParaRPr>
          </a:p>
          <a:p>
            <a:pPr>
              <a:buClr>
                <a:schemeClr val="hlink"/>
              </a:buClr>
              <a:buSzPct val="75000"/>
              <a:buFont typeface="Wingdings" panose="05000000000000000000" pitchFamily="2" charset="2"/>
              <a:buNone/>
            </a:pPr>
            <a:r>
              <a:rPr lang="en-US" altLang="en-US" sz="2600" b="1">
                <a:latin typeface="Cambria" panose="02040503050406030204" pitchFamily="18" charset="0"/>
              </a:rPr>
              <a:t>Case 3: </a:t>
            </a:r>
            <a:r>
              <a:rPr lang="en-US" altLang="en-US" sz="2600">
                <a:solidFill>
                  <a:srgbClr val="CC3300"/>
                </a:solidFill>
                <a:latin typeface="Cambria" panose="02040503050406030204" pitchFamily="18" charset="0"/>
              </a:rPr>
              <a:t> </a:t>
            </a:r>
            <a:r>
              <a:rPr lang="en-US" altLang="en-US" sz="2600">
                <a:solidFill>
                  <a:srgbClr val="0000FF"/>
                </a:solidFill>
                <a:latin typeface="Cambria" panose="02040503050406030204" pitchFamily="18" charset="0"/>
              </a:rPr>
              <a:t>if  </a:t>
            </a:r>
            <a:r>
              <a:rPr lang="en-US" altLang="en-US" sz="2600">
                <a:latin typeface="Cambria" panose="02040503050406030204" pitchFamily="18" charset="0"/>
              </a:rPr>
              <a:t>the node has no left child</a:t>
            </a:r>
          </a:p>
          <a:p>
            <a:r>
              <a:rPr lang="en-US" altLang="en-US" sz="2600">
                <a:latin typeface="Cambria" panose="02040503050406030204" pitchFamily="18" charset="0"/>
              </a:rPr>
              <a:t>	   - link the parent of the node to the right </a:t>
            </a:r>
          </a:p>
          <a:p>
            <a:r>
              <a:rPr lang="en-US" altLang="en-US" sz="2600">
                <a:latin typeface="Cambria" panose="02040503050406030204" pitchFamily="18" charset="0"/>
              </a:rPr>
              <a:t>	     (non-empty) subtree     </a:t>
            </a:r>
          </a:p>
          <a:p>
            <a:endParaRPr lang="en-US" altLang="en-US" sz="2600">
              <a:latin typeface="Cambria" panose="02040503050406030204" pitchFamily="18" charset="0"/>
            </a:endParaRPr>
          </a:p>
          <a:p>
            <a:r>
              <a:rPr lang="en-US" altLang="en-US" sz="2600" b="1">
                <a:latin typeface="Cambria" panose="02040503050406030204" pitchFamily="18" charset="0"/>
              </a:rPr>
              <a:t>Case 4:</a:t>
            </a:r>
            <a:r>
              <a:rPr lang="en-US" altLang="en-US" sz="2600">
                <a:latin typeface="Cambria" panose="02040503050406030204" pitchFamily="18" charset="0"/>
              </a:rPr>
              <a:t>   </a:t>
            </a:r>
            <a:r>
              <a:rPr lang="en-US" altLang="en-US" sz="2600">
                <a:solidFill>
                  <a:srgbClr val="0000FF"/>
                </a:solidFill>
                <a:latin typeface="Cambria" panose="02040503050406030204" pitchFamily="18" charset="0"/>
              </a:rPr>
              <a:t>if </a:t>
            </a:r>
            <a:r>
              <a:rPr lang="en-US" altLang="en-US" sz="2600">
                <a:latin typeface="Cambria" panose="02040503050406030204" pitchFamily="18" charset="0"/>
              </a:rPr>
              <a:t>the node has no right child</a:t>
            </a:r>
          </a:p>
          <a:p>
            <a:r>
              <a:rPr lang="en-US" altLang="en-US" sz="2600">
                <a:latin typeface="Cambria" panose="02040503050406030204" pitchFamily="18" charset="0"/>
              </a:rPr>
              <a:t>	   - link the parent of the target to the left </a:t>
            </a:r>
          </a:p>
          <a:p>
            <a:r>
              <a:rPr lang="en-US" altLang="en-US" sz="2600">
                <a:latin typeface="Cambria" panose="02040503050406030204" pitchFamily="18" charset="0"/>
              </a:rPr>
              <a:t>	     (non-empty) subtree          </a:t>
            </a:r>
          </a:p>
        </p:txBody>
      </p:sp>
      <p:sp>
        <p:nvSpPr>
          <p:cNvPr id="46083" name="Title 1">
            <a:extLst>
              <a:ext uri="{FF2B5EF4-FFF2-40B4-BE49-F238E27FC236}">
                <a16:creationId xmlns:a16="http://schemas.microsoft.com/office/drawing/2014/main" id="{100850FB-BE7F-44AE-A3EE-98813B04DA32}"/>
              </a:ext>
            </a:extLst>
          </p:cNvPr>
          <p:cNvSpPr txBox="1">
            <a:spLocks/>
          </p:cNvSpPr>
          <p:nvPr/>
        </p:nvSpPr>
        <p:spPr bwMode="auto">
          <a:xfrm>
            <a:off x="1981200" y="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4400" b="1">
                <a:solidFill>
                  <a:srgbClr val="FF0000"/>
                </a:solidFill>
                <a:latin typeface="Cambria" panose="02040503050406030204" pitchFamily="18" charset="0"/>
              </a:rPr>
              <a:t>Delete a value from the BST</a:t>
            </a:r>
          </a:p>
        </p:txBody>
      </p:sp>
      <p:sp>
        <p:nvSpPr>
          <p:cNvPr id="2" name="Date Placeholder 1">
            <a:extLst>
              <a:ext uri="{FF2B5EF4-FFF2-40B4-BE49-F238E27FC236}">
                <a16:creationId xmlns:a16="http://schemas.microsoft.com/office/drawing/2014/main" id="{D0476953-072C-45DF-B2E7-88CF7A51B7CE}"/>
              </a:ext>
            </a:extLst>
          </p:cNvPr>
          <p:cNvSpPr>
            <a:spLocks noGrp="1"/>
          </p:cNvSpPr>
          <p:nvPr>
            <p:ph type="dt" sz="half" idx="10"/>
          </p:nvPr>
        </p:nvSpPr>
        <p:spPr/>
        <p:txBody>
          <a:bodyPr/>
          <a:lstStyle/>
          <a:p>
            <a:fld id="{506661F3-C7C8-4298-8222-E92DF5F48929}" type="datetime1">
              <a:rPr lang="en-US" smtClean="0"/>
              <a:t>7/3/2021</a:t>
            </a:fld>
            <a:endParaRPr lang="en-US"/>
          </a:p>
        </p:txBody>
      </p:sp>
      <p:sp>
        <p:nvSpPr>
          <p:cNvPr id="3" name="Footer Placeholder 2">
            <a:extLst>
              <a:ext uri="{FF2B5EF4-FFF2-40B4-BE49-F238E27FC236}">
                <a16:creationId xmlns:a16="http://schemas.microsoft.com/office/drawing/2014/main" id="{2794E105-3B2F-4E6B-B231-9CC4A2530B04}"/>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5E17DC42-DF25-4810-9A85-215DBA94BE88}"/>
              </a:ext>
            </a:extLst>
          </p:cNvPr>
          <p:cNvSpPr>
            <a:spLocks noGrp="1"/>
          </p:cNvSpPr>
          <p:nvPr>
            <p:ph type="sldNum" sz="quarter" idx="12"/>
          </p:nvPr>
        </p:nvSpPr>
        <p:spPr/>
        <p:txBody>
          <a:bodyPr/>
          <a:lstStyle/>
          <a:p>
            <a:fld id="{C81090FB-F2BB-45D9-B248-6F7E02E6CFB7}"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Line 2">
            <a:extLst>
              <a:ext uri="{FF2B5EF4-FFF2-40B4-BE49-F238E27FC236}">
                <a16:creationId xmlns:a16="http://schemas.microsoft.com/office/drawing/2014/main" id="{7F2779C5-5328-4953-BE53-BD781C22A3F6}"/>
              </a:ext>
            </a:extLst>
          </p:cNvPr>
          <p:cNvSpPr>
            <a:spLocks noChangeShapeType="1"/>
          </p:cNvSpPr>
          <p:nvPr/>
        </p:nvSpPr>
        <p:spPr bwMode="auto">
          <a:xfrm flipV="1">
            <a:off x="3733800" y="3276600"/>
            <a:ext cx="6858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defRPr/>
            </a:pPr>
            <a:endParaRPr lang="en-US"/>
          </a:p>
        </p:txBody>
      </p:sp>
      <p:sp>
        <p:nvSpPr>
          <p:cNvPr id="505859" name="Line 3">
            <a:extLst>
              <a:ext uri="{FF2B5EF4-FFF2-40B4-BE49-F238E27FC236}">
                <a16:creationId xmlns:a16="http://schemas.microsoft.com/office/drawing/2014/main" id="{E0B87D6E-5D0C-47C0-90B8-A678D401628E}"/>
              </a:ext>
            </a:extLst>
          </p:cNvPr>
          <p:cNvSpPr>
            <a:spLocks noChangeShapeType="1"/>
          </p:cNvSpPr>
          <p:nvPr/>
        </p:nvSpPr>
        <p:spPr bwMode="auto">
          <a:xfrm>
            <a:off x="4800600" y="3276600"/>
            <a:ext cx="6096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defRPr/>
            </a:pPr>
            <a:endParaRPr lang="en-US"/>
          </a:p>
        </p:txBody>
      </p:sp>
      <p:sp>
        <p:nvSpPr>
          <p:cNvPr id="505860" name="Line 4">
            <a:extLst>
              <a:ext uri="{FF2B5EF4-FFF2-40B4-BE49-F238E27FC236}">
                <a16:creationId xmlns:a16="http://schemas.microsoft.com/office/drawing/2014/main" id="{644400E3-92E2-4A00-B452-3A74E5062036}"/>
              </a:ext>
            </a:extLst>
          </p:cNvPr>
          <p:cNvSpPr>
            <a:spLocks noChangeShapeType="1"/>
          </p:cNvSpPr>
          <p:nvPr/>
        </p:nvSpPr>
        <p:spPr bwMode="auto">
          <a:xfrm>
            <a:off x="3733800" y="4038600"/>
            <a:ext cx="3810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defRPr/>
            </a:pPr>
            <a:endParaRPr lang="en-US"/>
          </a:p>
        </p:txBody>
      </p:sp>
      <p:sp>
        <p:nvSpPr>
          <p:cNvPr id="505861" name="Line 5">
            <a:extLst>
              <a:ext uri="{FF2B5EF4-FFF2-40B4-BE49-F238E27FC236}">
                <a16:creationId xmlns:a16="http://schemas.microsoft.com/office/drawing/2014/main" id="{50CBA33D-C4F2-41D4-A01E-663585ECCF8E}"/>
              </a:ext>
            </a:extLst>
          </p:cNvPr>
          <p:cNvSpPr>
            <a:spLocks noChangeShapeType="1"/>
          </p:cNvSpPr>
          <p:nvPr/>
        </p:nvSpPr>
        <p:spPr bwMode="auto">
          <a:xfrm flipV="1">
            <a:off x="5029200" y="4038600"/>
            <a:ext cx="3810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defRPr/>
            </a:pPr>
            <a:endParaRPr lang="en-US"/>
          </a:p>
        </p:txBody>
      </p:sp>
      <p:sp>
        <p:nvSpPr>
          <p:cNvPr id="505867" name="Line 11">
            <a:extLst>
              <a:ext uri="{FF2B5EF4-FFF2-40B4-BE49-F238E27FC236}">
                <a16:creationId xmlns:a16="http://schemas.microsoft.com/office/drawing/2014/main" id="{B08EF4FB-5512-4998-AC0F-C532FC87CD11}"/>
              </a:ext>
            </a:extLst>
          </p:cNvPr>
          <p:cNvSpPr>
            <a:spLocks noChangeShapeType="1"/>
          </p:cNvSpPr>
          <p:nvPr/>
        </p:nvSpPr>
        <p:spPr bwMode="auto">
          <a:xfrm>
            <a:off x="5791200" y="4038600"/>
            <a:ext cx="4572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spAutoFit/>
          </a:bodyPr>
          <a:lstStyle/>
          <a:p>
            <a:pPr>
              <a:defRPr/>
            </a:pPr>
            <a:endParaRPr lang="en-US"/>
          </a:p>
        </p:txBody>
      </p:sp>
      <p:sp>
        <p:nvSpPr>
          <p:cNvPr id="505868" name="Line 12">
            <a:extLst>
              <a:ext uri="{FF2B5EF4-FFF2-40B4-BE49-F238E27FC236}">
                <a16:creationId xmlns:a16="http://schemas.microsoft.com/office/drawing/2014/main" id="{9B0840A5-BA47-4307-BCA3-E2DDB21962B2}"/>
              </a:ext>
            </a:extLst>
          </p:cNvPr>
          <p:cNvSpPr>
            <a:spLocks noChangeShapeType="1"/>
          </p:cNvSpPr>
          <p:nvPr/>
        </p:nvSpPr>
        <p:spPr bwMode="auto">
          <a:xfrm flipV="1">
            <a:off x="2971800" y="4038600"/>
            <a:ext cx="3810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defRPr/>
            </a:pPr>
            <a:endParaRPr lang="en-US"/>
          </a:p>
        </p:txBody>
      </p:sp>
      <p:sp>
        <p:nvSpPr>
          <p:cNvPr id="505873" name="Line 17">
            <a:extLst>
              <a:ext uri="{FF2B5EF4-FFF2-40B4-BE49-F238E27FC236}">
                <a16:creationId xmlns:a16="http://schemas.microsoft.com/office/drawing/2014/main" id="{87AE446E-DE23-4591-9E0F-EE5F3BB8E41B}"/>
              </a:ext>
            </a:extLst>
          </p:cNvPr>
          <p:cNvSpPr>
            <a:spLocks noChangeShapeType="1"/>
          </p:cNvSpPr>
          <p:nvPr/>
        </p:nvSpPr>
        <p:spPr bwMode="auto">
          <a:xfrm flipV="1">
            <a:off x="7391400" y="3352800"/>
            <a:ext cx="6858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defRPr/>
            </a:pPr>
            <a:endParaRPr lang="en-US"/>
          </a:p>
        </p:txBody>
      </p:sp>
      <p:sp>
        <p:nvSpPr>
          <p:cNvPr id="505874" name="Line 18">
            <a:extLst>
              <a:ext uri="{FF2B5EF4-FFF2-40B4-BE49-F238E27FC236}">
                <a16:creationId xmlns:a16="http://schemas.microsoft.com/office/drawing/2014/main" id="{100B57A9-8C6C-4938-9FA3-45804626287D}"/>
              </a:ext>
            </a:extLst>
          </p:cNvPr>
          <p:cNvSpPr>
            <a:spLocks noChangeShapeType="1"/>
          </p:cNvSpPr>
          <p:nvPr/>
        </p:nvSpPr>
        <p:spPr bwMode="auto">
          <a:xfrm>
            <a:off x="8458200" y="3352800"/>
            <a:ext cx="6096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defRPr/>
            </a:pPr>
            <a:endParaRPr lang="en-US"/>
          </a:p>
        </p:txBody>
      </p:sp>
      <p:sp>
        <p:nvSpPr>
          <p:cNvPr id="505875" name="Line 19">
            <a:extLst>
              <a:ext uri="{FF2B5EF4-FFF2-40B4-BE49-F238E27FC236}">
                <a16:creationId xmlns:a16="http://schemas.microsoft.com/office/drawing/2014/main" id="{823E4E49-B336-4E90-B493-095698E0CF15}"/>
              </a:ext>
            </a:extLst>
          </p:cNvPr>
          <p:cNvSpPr>
            <a:spLocks noChangeShapeType="1"/>
          </p:cNvSpPr>
          <p:nvPr/>
        </p:nvSpPr>
        <p:spPr bwMode="auto">
          <a:xfrm>
            <a:off x="7391400" y="4114800"/>
            <a:ext cx="3810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defRPr/>
            </a:pPr>
            <a:endParaRPr lang="en-US"/>
          </a:p>
        </p:txBody>
      </p:sp>
      <p:sp>
        <p:nvSpPr>
          <p:cNvPr id="505876" name="Line 20">
            <a:extLst>
              <a:ext uri="{FF2B5EF4-FFF2-40B4-BE49-F238E27FC236}">
                <a16:creationId xmlns:a16="http://schemas.microsoft.com/office/drawing/2014/main" id="{CA7F07D6-7A39-4804-8712-56C679EA56A7}"/>
              </a:ext>
            </a:extLst>
          </p:cNvPr>
          <p:cNvSpPr>
            <a:spLocks noChangeShapeType="1"/>
          </p:cNvSpPr>
          <p:nvPr/>
        </p:nvSpPr>
        <p:spPr bwMode="auto">
          <a:xfrm flipV="1">
            <a:off x="8686800" y="4114800"/>
            <a:ext cx="3810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defRPr/>
            </a:pPr>
            <a:endParaRPr lang="en-US"/>
          </a:p>
        </p:txBody>
      </p:sp>
      <p:sp>
        <p:nvSpPr>
          <p:cNvPr id="505882" name="Line 26">
            <a:extLst>
              <a:ext uri="{FF2B5EF4-FFF2-40B4-BE49-F238E27FC236}">
                <a16:creationId xmlns:a16="http://schemas.microsoft.com/office/drawing/2014/main" id="{C3E0CD83-4415-4706-BF51-7EE5307851BF}"/>
              </a:ext>
            </a:extLst>
          </p:cNvPr>
          <p:cNvSpPr>
            <a:spLocks noChangeShapeType="1"/>
          </p:cNvSpPr>
          <p:nvPr/>
        </p:nvSpPr>
        <p:spPr bwMode="auto">
          <a:xfrm>
            <a:off x="9372600" y="4038600"/>
            <a:ext cx="4572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spAutoFit/>
          </a:bodyPr>
          <a:lstStyle/>
          <a:p>
            <a:pPr>
              <a:defRPr/>
            </a:pPr>
            <a:endParaRPr lang="en-US"/>
          </a:p>
        </p:txBody>
      </p:sp>
      <p:sp>
        <p:nvSpPr>
          <p:cNvPr id="47117" name="Rectangle 30">
            <a:extLst>
              <a:ext uri="{FF2B5EF4-FFF2-40B4-BE49-F238E27FC236}">
                <a16:creationId xmlns:a16="http://schemas.microsoft.com/office/drawing/2014/main" id="{B2583887-02D0-4ADF-9D49-045F8C1B7419}"/>
              </a:ext>
            </a:extLst>
          </p:cNvPr>
          <p:cNvSpPr>
            <a:spLocks noChangeArrowheads="1"/>
          </p:cNvSpPr>
          <p:nvPr/>
        </p:nvSpPr>
        <p:spPr bwMode="auto">
          <a:xfrm>
            <a:off x="2108200" y="1143001"/>
            <a:ext cx="84074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600" b="1">
                <a:latin typeface="Cambria" panose="02040503050406030204" pitchFamily="18" charset="0"/>
              </a:rPr>
              <a:t>Case 1</a:t>
            </a:r>
            <a:r>
              <a:rPr lang="en-US" altLang="en-US" sz="2600">
                <a:latin typeface="Cambria" panose="02040503050406030204" pitchFamily="18" charset="0"/>
              </a:rPr>
              <a:t>: removing a node </a:t>
            </a:r>
            <a:r>
              <a:rPr lang="en-US" altLang="en-US" sz="2600" i="1">
                <a:latin typeface="Cambria" panose="02040503050406030204" pitchFamily="18" charset="0"/>
              </a:rPr>
              <a:t> </a:t>
            </a:r>
            <a:r>
              <a:rPr lang="en-US" altLang="en-US" sz="2600">
                <a:latin typeface="Cambria" panose="02040503050406030204" pitchFamily="18" charset="0"/>
              </a:rPr>
              <a:t>with 2 EMPTY SUBTREES                	-replace the link in the parent with  null</a:t>
            </a:r>
          </a:p>
        </p:txBody>
      </p:sp>
      <p:sp>
        <p:nvSpPr>
          <p:cNvPr id="47118" name="Rectangle 31">
            <a:extLst>
              <a:ext uri="{FF2B5EF4-FFF2-40B4-BE49-F238E27FC236}">
                <a16:creationId xmlns:a16="http://schemas.microsoft.com/office/drawing/2014/main" id="{3E032615-DC58-4D79-B604-C872E065874F}"/>
              </a:ext>
            </a:extLst>
          </p:cNvPr>
          <p:cNvSpPr>
            <a:spLocks noChangeArrowheads="1"/>
          </p:cNvSpPr>
          <p:nvPr/>
        </p:nvSpPr>
        <p:spPr bwMode="auto">
          <a:xfrm>
            <a:off x="1676401" y="2743201"/>
            <a:ext cx="10525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Cambria" panose="02040503050406030204" pitchFamily="18" charset="0"/>
              </a:rPr>
              <a:t>Parent</a:t>
            </a:r>
          </a:p>
        </p:txBody>
      </p:sp>
      <p:sp>
        <p:nvSpPr>
          <p:cNvPr id="47119" name="Rectangle 34">
            <a:extLst>
              <a:ext uri="{FF2B5EF4-FFF2-40B4-BE49-F238E27FC236}">
                <a16:creationId xmlns:a16="http://schemas.microsoft.com/office/drawing/2014/main" id="{E24946EF-7089-4532-A09D-2BF218C18BE1}"/>
              </a:ext>
            </a:extLst>
          </p:cNvPr>
          <p:cNvSpPr>
            <a:spLocks noChangeArrowheads="1"/>
          </p:cNvSpPr>
          <p:nvPr/>
        </p:nvSpPr>
        <p:spPr bwMode="auto">
          <a:xfrm>
            <a:off x="1927226" y="3805238"/>
            <a:ext cx="358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a:latin typeface="Cambria" panose="02040503050406030204" pitchFamily="18" charset="0"/>
              </a:rPr>
              <a:t>Z</a:t>
            </a:r>
          </a:p>
        </p:txBody>
      </p:sp>
      <p:sp>
        <p:nvSpPr>
          <p:cNvPr id="505891" name="Line 35">
            <a:extLst>
              <a:ext uri="{FF2B5EF4-FFF2-40B4-BE49-F238E27FC236}">
                <a16:creationId xmlns:a16="http://schemas.microsoft.com/office/drawing/2014/main" id="{5F835E46-4207-4325-9CFE-D1D264673C2E}"/>
              </a:ext>
            </a:extLst>
          </p:cNvPr>
          <p:cNvSpPr>
            <a:spLocks noChangeShapeType="1"/>
          </p:cNvSpPr>
          <p:nvPr/>
        </p:nvSpPr>
        <p:spPr bwMode="auto">
          <a:xfrm>
            <a:off x="2727326" y="3124200"/>
            <a:ext cx="625475" cy="4572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nchor="ctr">
            <a:spAutoFit/>
          </a:bodyPr>
          <a:lstStyle/>
          <a:p>
            <a:pPr>
              <a:defRPr/>
            </a:pPr>
            <a:endParaRPr lang="en-US"/>
          </a:p>
        </p:txBody>
      </p:sp>
      <p:sp>
        <p:nvSpPr>
          <p:cNvPr id="505892" name="Line 36">
            <a:extLst>
              <a:ext uri="{FF2B5EF4-FFF2-40B4-BE49-F238E27FC236}">
                <a16:creationId xmlns:a16="http://schemas.microsoft.com/office/drawing/2014/main" id="{7CC65B16-7585-42A8-B78E-A3418AD2522A}"/>
              </a:ext>
            </a:extLst>
          </p:cNvPr>
          <p:cNvSpPr>
            <a:spLocks noChangeShapeType="1"/>
          </p:cNvSpPr>
          <p:nvPr/>
        </p:nvSpPr>
        <p:spPr bwMode="auto">
          <a:xfrm>
            <a:off x="2189163" y="4038600"/>
            <a:ext cx="539750" cy="3810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nchor="ctr">
            <a:spAutoFit/>
          </a:bodyPr>
          <a:lstStyle/>
          <a:p>
            <a:pPr>
              <a:defRPr/>
            </a:pPr>
            <a:endParaRPr lang="en-US"/>
          </a:p>
        </p:txBody>
      </p:sp>
      <p:sp>
        <p:nvSpPr>
          <p:cNvPr id="47122" name="Text Box 38">
            <a:extLst>
              <a:ext uri="{FF2B5EF4-FFF2-40B4-BE49-F238E27FC236}">
                <a16:creationId xmlns:a16="http://schemas.microsoft.com/office/drawing/2014/main" id="{C82C41D8-B826-463C-B6B2-3FF51228433F}"/>
              </a:ext>
            </a:extLst>
          </p:cNvPr>
          <p:cNvSpPr txBox="1">
            <a:spLocks noChangeArrowheads="1"/>
          </p:cNvSpPr>
          <p:nvPr/>
        </p:nvSpPr>
        <p:spPr bwMode="auto">
          <a:xfrm>
            <a:off x="4648200" y="2187575"/>
            <a:ext cx="3276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800" b="1">
                <a:latin typeface="Cambria" panose="02040503050406030204" pitchFamily="18" charset="0"/>
              </a:rPr>
              <a:t>Removing  4</a:t>
            </a:r>
          </a:p>
          <a:p>
            <a:pPr algn="ctr"/>
            <a:endParaRPr lang="en-US" altLang="en-US" sz="2800">
              <a:latin typeface="Cambria" panose="02040503050406030204" pitchFamily="18" charset="0"/>
            </a:endParaRPr>
          </a:p>
        </p:txBody>
      </p:sp>
      <p:sp>
        <p:nvSpPr>
          <p:cNvPr id="47123" name="Title 1">
            <a:extLst>
              <a:ext uri="{FF2B5EF4-FFF2-40B4-BE49-F238E27FC236}">
                <a16:creationId xmlns:a16="http://schemas.microsoft.com/office/drawing/2014/main" id="{D675387F-8B0A-47B1-9C93-7A63208CF1E1}"/>
              </a:ext>
            </a:extLst>
          </p:cNvPr>
          <p:cNvSpPr txBox="1">
            <a:spLocks/>
          </p:cNvSpPr>
          <p:nvPr/>
        </p:nvSpPr>
        <p:spPr bwMode="auto">
          <a:xfrm>
            <a:off x="1981200" y="1524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4400" b="1">
                <a:solidFill>
                  <a:srgbClr val="FF0000"/>
                </a:solidFill>
                <a:latin typeface="Cambria" panose="02040503050406030204" pitchFamily="18" charset="0"/>
              </a:rPr>
              <a:t>Delete a value from the BST</a:t>
            </a:r>
          </a:p>
        </p:txBody>
      </p:sp>
      <p:sp>
        <p:nvSpPr>
          <p:cNvPr id="41" name="Oval 40">
            <a:extLst>
              <a:ext uri="{FF2B5EF4-FFF2-40B4-BE49-F238E27FC236}">
                <a16:creationId xmlns:a16="http://schemas.microsoft.com/office/drawing/2014/main" id="{B69F1666-6726-4891-9C93-9D8E8AEE0F86}"/>
              </a:ext>
            </a:extLst>
          </p:cNvPr>
          <p:cNvSpPr/>
          <p:nvPr/>
        </p:nvSpPr>
        <p:spPr>
          <a:xfrm>
            <a:off x="3276600" y="35814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5</a:t>
            </a:r>
          </a:p>
        </p:txBody>
      </p:sp>
      <p:sp>
        <p:nvSpPr>
          <p:cNvPr id="43" name="Oval 42">
            <a:extLst>
              <a:ext uri="{FF2B5EF4-FFF2-40B4-BE49-F238E27FC236}">
                <a16:creationId xmlns:a16="http://schemas.microsoft.com/office/drawing/2014/main" id="{FB39F694-FC95-4659-BE87-A066AD5D6214}"/>
              </a:ext>
            </a:extLst>
          </p:cNvPr>
          <p:cNvSpPr/>
          <p:nvPr/>
        </p:nvSpPr>
        <p:spPr>
          <a:xfrm>
            <a:off x="2628900" y="4356100"/>
            <a:ext cx="533400" cy="533400"/>
          </a:xfrm>
          <a:prstGeom prst="ellipse">
            <a:avLst/>
          </a:prstGeom>
          <a:solidFill>
            <a:srgbClr val="FF0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4</a:t>
            </a:r>
          </a:p>
        </p:txBody>
      </p:sp>
      <p:sp>
        <p:nvSpPr>
          <p:cNvPr id="44" name="Oval 43">
            <a:extLst>
              <a:ext uri="{FF2B5EF4-FFF2-40B4-BE49-F238E27FC236}">
                <a16:creationId xmlns:a16="http://schemas.microsoft.com/office/drawing/2014/main" id="{6419C9BA-C801-408D-B6BD-740A43EAE30B}"/>
              </a:ext>
            </a:extLst>
          </p:cNvPr>
          <p:cNvSpPr/>
          <p:nvPr/>
        </p:nvSpPr>
        <p:spPr>
          <a:xfrm>
            <a:off x="4343400" y="29718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7</a:t>
            </a:r>
          </a:p>
        </p:txBody>
      </p:sp>
      <p:sp>
        <p:nvSpPr>
          <p:cNvPr id="45" name="Oval 44">
            <a:extLst>
              <a:ext uri="{FF2B5EF4-FFF2-40B4-BE49-F238E27FC236}">
                <a16:creationId xmlns:a16="http://schemas.microsoft.com/office/drawing/2014/main" id="{F68A6D3A-1982-40CC-84D6-E3EAD1157630}"/>
              </a:ext>
            </a:extLst>
          </p:cNvPr>
          <p:cNvSpPr/>
          <p:nvPr/>
        </p:nvSpPr>
        <p:spPr>
          <a:xfrm>
            <a:off x="5334000" y="35814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9</a:t>
            </a:r>
          </a:p>
        </p:txBody>
      </p:sp>
      <p:sp>
        <p:nvSpPr>
          <p:cNvPr id="46" name="Oval 45">
            <a:extLst>
              <a:ext uri="{FF2B5EF4-FFF2-40B4-BE49-F238E27FC236}">
                <a16:creationId xmlns:a16="http://schemas.microsoft.com/office/drawing/2014/main" id="{9C543904-C0AB-455E-BA00-E6CBFF28CE93}"/>
              </a:ext>
            </a:extLst>
          </p:cNvPr>
          <p:cNvSpPr/>
          <p:nvPr/>
        </p:nvSpPr>
        <p:spPr>
          <a:xfrm>
            <a:off x="3886200" y="43815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6</a:t>
            </a:r>
          </a:p>
        </p:txBody>
      </p:sp>
      <p:sp>
        <p:nvSpPr>
          <p:cNvPr id="47" name="Oval 46">
            <a:extLst>
              <a:ext uri="{FF2B5EF4-FFF2-40B4-BE49-F238E27FC236}">
                <a16:creationId xmlns:a16="http://schemas.microsoft.com/office/drawing/2014/main" id="{95337455-E13D-4380-8303-602C1B92F2E8}"/>
              </a:ext>
            </a:extLst>
          </p:cNvPr>
          <p:cNvSpPr/>
          <p:nvPr/>
        </p:nvSpPr>
        <p:spPr>
          <a:xfrm>
            <a:off x="4724400" y="44069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8</a:t>
            </a:r>
          </a:p>
        </p:txBody>
      </p:sp>
      <p:sp>
        <p:nvSpPr>
          <p:cNvPr id="48" name="Oval 47">
            <a:extLst>
              <a:ext uri="{FF2B5EF4-FFF2-40B4-BE49-F238E27FC236}">
                <a16:creationId xmlns:a16="http://schemas.microsoft.com/office/drawing/2014/main" id="{62027C3B-88A8-481B-AA87-D1E4DBEFBB49}"/>
              </a:ext>
            </a:extLst>
          </p:cNvPr>
          <p:cNvSpPr/>
          <p:nvPr/>
        </p:nvSpPr>
        <p:spPr>
          <a:xfrm>
            <a:off x="5888039" y="4341814"/>
            <a:ext cx="644525" cy="585787"/>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000" b="1" dirty="0"/>
              <a:t>10</a:t>
            </a:r>
          </a:p>
        </p:txBody>
      </p:sp>
      <p:sp>
        <p:nvSpPr>
          <p:cNvPr id="49" name="Oval 48">
            <a:extLst>
              <a:ext uri="{FF2B5EF4-FFF2-40B4-BE49-F238E27FC236}">
                <a16:creationId xmlns:a16="http://schemas.microsoft.com/office/drawing/2014/main" id="{E2B2FDFD-C162-4A91-957C-6B4CD3CF6039}"/>
              </a:ext>
            </a:extLst>
          </p:cNvPr>
          <p:cNvSpPr/>
          <p:nvPr/>
        </p:nvSpPr>
        <p:spPr>
          <a:xfrm>
            <a:off x="8001000" y="29718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7</a:t>
            </a:r>
          </a:p>
        </p:txBody>
      </p:sp>
      <p:sp>
        <p:nvSpPr>
          <p:cNvPr id="50" name="Oval 49">
            <a:extLst>
              <a:ext uri="{FF2B5EF4-FFF2-40B4-BE49-F238E27FC236}">
                <a16:creationId xmlns:a16="http://schemas.microsoft.com/office/drawing/2014/main" id="{01DF5E8D-0FAA-46C8-950C-54AA933FCB37}"/>
              </a:ext>
            </a:extLst>
          </p:cNvPr>
          <p:cNvSpPr/>
          <p:nvPr/>
        </p:nvSpPr>
        <p:spPr>
          <a:xfrm>
            <a:off x="7086600" y="36576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5</a:t>
            </a:r>
          </a:p>
        </p:txBody>
      </p:sp>
      <p:sp>
        <p:nvSpPr>
          <p:cNvPr id="51" name="Oval 50">
            <a:extLst>
              <a:ext uri="{FF2B5EF4-FFF2-40B4-BE49-F238E27FC236}">
                <a16:creationId xmlns:a16="http://schemas.microsoft.com/office/drawing/2014/main" id="{79F0D2F3-519F-4769-A136-69A6EE1C48F3}"/>
              </a:ext>
            </a:extLst>
          </p:cNvPr>
          <p:cNvSpPr/>
          <p:nvPr/>
        </p:nvSpPr>
        <p:spPr>
          <a:xfrm>
            <a:off x="7620000" y="44323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6</a:t>
            </a:r>
          </a:p>
        </p:txBody>
      </p:sp>
      <p:sp>
        <p:nvSpPr>
          <p:cNvPr id="52" name="Oval 51">
            <a:extLst>
              <a:ext uri="{FF2B5EF4-FFF2-40B4-BE49-F238E27FC236}">
                <a16:creationId xmlns:a16="http://schemas.microsoft.com/office/drawing/2014/main" id="{8AE489AC-912A-4550-B4D6-C5842EE12EF0}"/>
              </a:ext>
            </a:extLst>
          </p:cNvPr>
          <p:cNvSpPr/>
          <p:nvPr/>
        </p:nvSpPr>
        <p:spPr>
          <a:xfrm>
            <a:off x="8953500" y="36322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9</a:t>
            </a:r>
          </a:p>
        </p:txBody>
      </p:sp>
      <p:sp>
        <p:nvSpPr>
          <p:cNvPr id="53" name="Oval 52">
            <a:extLst>
              <a:ext uri="{FF2B5EF4-FFF2-40B4-BE49-F238E27FC236}">
                <a16:creationId xmlns:a16="http://schemas.microsoft.com/office/drawing/2014/main" id="{2C55F6AC-F098-4018-A77C-DFBEF55C0D78}"/>
              </a:ext>
            </a:extLst>
          </p:cNvPr>
          <p:cNvSpPr/>
          <p:nvPr/>
        </p:nvSpPr>
        <p:spPr>
          <a:xfrm>
            <a:off x="9666288" y="4343401"/>
            <a:ext cx="646112" cy="587375"/>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000" b="1" dirty="0"/>
              <a:t>10</a:t>
            </a:r>
          </a:p>
        </p:txBody>
      </p:sp>
      <p:sp>
        <p:nvSpPr>
          <p:cNvPr id="54" name="Oval 53">
            <a:extLst>
              <a:ext uri="{FF2B5EF4-FFF2-40B4-BE49-F238E27FC236}">
                <a16:creationId xmlns:a16="http://schemas.microsoft.com/office/drawing/2014/main" id="{FC6CC289-41C2-4481-AB22-C92CBD29AE61}"/>
              </a:ext>
            </a:extLst>
          </p:cNvPr>
          <p:cNvSpPr/>
          <p:nvPr/>
        </p:nvSpPr>
        <p:spPr>
          <a:xfrm>
            <a:off x="8294688" y="44196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8</a:t>
            </a:r>
          </a:p>
        </p:txBody>
      </p:sp>
      <p:sp>
        <p:nvSpPr>
          <p:cNvPr id="2" name="Date Placeholder 1">
            <a:extLst>
              <a:ext uri="{FF2B5EF4-FFF2-40B4-BE49-F238E27FC236}">
                <a16:creationId xmlns:a16="http://schemas.microsoft.com/office/drawing/2014/main" id="{D4C9C7A6-860A-4395-B662-FC8F375979AA}"/>
              </a:ext>
            </a:extLst>
          </p:cNvPr>
          <p:cNvSpPr>
            <a:spLocks noGrp="1"/>
          </p:cNvSpPr>
          <p:nvPr>
            <p:ph type="dt" sz="half" idx="10"/>
          </p:nvPr>
        </p:nvSpPr>
        <p:spPr/>
        <p:txBody>
          <a:bodyPr/>
          <a:lstStyle/>
          <a:p>
            <a:fld id="{BCACAB36-C879-43EC-91CA-C031990BF904}" type="datetime1">
              <a:rPr lang="en-US" smtClean="0"/>
              <a:t>7/3/2021</a:t>
            </a:fld>
            <a:endParaRPr lang="en-US"/>
          </a:p>
        </p:txBody>
      </p:sp>
      <p:sp>
        <p:nvSpPr>
          <p:cNvPr id="3" name="Footer Placeholder 2">
            <a:extLst>
              <a:ext uri="{FF2B5EF4-FFF2-40B4-BE49-F238E27FC236}">
                <a16:creationId xmlns:a16="http://schemas.microsoft.com/office/drawing/2014/main" id="{07411801-7087-48BC-8F46-3BAAC46BE18C}"/>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0F2191BF-C2F6-4A8D-8E9D-676A3366FF0D}"/>
              </a:ext>
            </a:extLst>
          </p:cNvPr>
          <p:cNvSpPr>
            <a:spLocks noGrp="1"/>
          </p:cNvSpPr>
          <p:nvPr>
            <p:ph type="sldNum" sz="quarter" idx="12"/>
          </p:nvPr>
        </p:nvSpPr>
        <p:spPr/>
        <p:txBody>
          <a:bodyPr/>
          <a:lstStyle/>
          <a:p>
            <a:fld id="{C81090FB-F2BB-45D9-B248-6F7E02E6CFB7}" type="slidenum">
              <a:rPr lang="en-US" smtClean="0"/>
              <a:pPr/>
              <a:t>57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4" fill="hold" grpId="0" nodeType="clickEffect">
                                  <p:stCondLst>
                                    <p:cond delay="0"/>
                                  </p:stCondLst>
                                  <p:childTnLst>
                                    <p:animEffect transition="out" filter="wipe(down)">
                                      <p:cBhvr>
                                        <p:cTn id="6" dur="500"/>
                                        <p:tgtEl>
                                          <p:spTgt spid="43"/>
                                        </p:tgtEl>
                                      </p:cBhvr>
                                    </p:animEffect>
                                    <p:set>
                                      <p:cBhvr>
                                        <p:cTn id="7" dur="1" fill="hold">
                                          <p:stCondLst>
                                            <p:cond delay="499"/>
                                          </p:stCondLst>
                                        </p:cTn>
                                        <p:tgtEl>
                                          <p:spTgt spid="43"/>
                                        </p:tgtEl>
                                        <p:attrNameLst>
                                          <p:attrName>style.visibility</p:attrName>
                                        </p:attrNameLst>
                                      </p:cBhvr>
                                      <p:to>
                                        <p:strVal val="hidden"/>
                                      </p:to>
                                    </p:set>
                                  </p:childTnLst>
                                </p:cTn>
                              </p:par>
                              <p:par>
                                <p:cTn id="8" presetID="22" presetClass="exit" presetSubtype="4" fill="hold" nodeType="withEffect">
                                  <p:stCondLst>
                                    <p:cond delay="0"/>
                                  </p:stCondLst>
                                  <p:childTnLst>
                                    <p:animEffect transition="out" filter="wipe(down)">
                                      <p:cBhvr>
                                        <p:cTn id="9" dur="500"/>
                                        <p:tgtEl>
                                          <p:spTgt spid="505868"/>
                                        </p:tgtEl>
                                      </p:cBhvr>
                                    </p:animEffect>
                                    <p:set>
                                      <p:cBhvr>
                                        <p:cTn id="10" dur="1" fill="hold">
                                          <p:stCondLst>
                                            <p:cond delay="499"/>
                                          </p:stCondLst>
                                        </p:cTn>
                                        <p:tgtEl>
                                          <p:spTgt spid="505868"/>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3" presetClass="entr" presetSubtype="16"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plus(in)">
                                      <p:cBhvr>
                                        <p:cTn id="15" dur="2000"/>
                                        <p:tgtEl>
                                          <p:spTgt spid="49"/>
                                        </p:tgtEl>
                                      </p:cBhvr>
                                    </p:animEffect>
                                  </p:childTnLst>
                                </p:cTn>
                              </p:par>
                              <p:par>
                                <p:cTn id="16" presetID="13" presetClass="entr" presetSubtype="16" fill="hold" nodeType="withEffect">
                                  <p:stCondLst>
                                    <p:cond delay="0"/>
                                  </p:stCondLst>
                                  <p:childTnLst>
                                    <p:set>
                                      <p:cBhvr>
                                        <p:cTn id="17" dur="1" fill="hold">
                                          <p:stCondLst>
                                            <p:cond delay="0"/>
                                          </p:stCondLst>
                                        </p:cTn>
                                        <p:tgtEl>
                                          <p:spTgt spid="505873"/>
                                        </p:tgtEl>
                                        <p:attrNameLst>
                                          <p:attrName>style.visibility</p:attrName>
                                        </p:attrNameLst>
                                      </p:cBhvr>
                                      <p:to>
                                        <p:strVal val="visible"/>
                                      </p:to>
                                    </p:set>
                                    <p:animEffect transition="in" filter="plus(in)">
                                      <p:cBhvr>
                                        <p:cTn id="18" dur="2000"/>
                                        <p:tgtEl>
                                          <p:spTgt spid="505873"/>
                                        </p:tgtEl>
                                      </p:cBhvr>
                                    </p:animEffect>
                                  </p:childTnLst>
                                </p:cTn>
                              </p:par>
                              <p:par>
                                <p:cTn id="19" presetID="13" presetClass="entr" presetSubtype="16"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plus(in)">
                                      <p:cBhvr>
                                        <p:cTn id="21" dur="2000"/>
                                        <p:tgtEl>
                                          <p:spTgt spid="50"/>
                                        </p:tgtEl>
                                      </p:cBhvr>
                                    </p:animEffect>
                                  </p:childTnLst>
                                </p:cTn>
                              </p:par>
                              <p:par>
                                <p:cTn id="22" presetID="13" presetClass="entr" presetSubtype="16" fill="hold" nodeType="withEffect">
                                  <p:stCondLst>
                                    <p:cond delay="0"/>
                                  </p:stCondLst>
                                  <p:childTnLst>
                                    <p:set>
                                      <p:cBhvr>
                                        <p:cTn id="23" dur="1" fill="hold">
                                          <p:stCondLst>
                                            <p:cond delay="0"/>
                                          </p:stCondLst>
                                        </p:cTn>
                                        <p:tgtEl>
                                          <p:spTgt spid="505875"/>
                                        </p:tgtEl>
                                        <p:attrNameLst>
                                          <p:attrName>style.visibility</p:attrName>
                                        </p:attrNameLst>
                                      </p:cBhvr>
                                      <p:to>
                                        <p:strVal val="visible"/>
                                      </p:to>
                                    </p:set>
                                    <p:animEffect transition="in" filter="plus(in)">
                                      <p:cBhvr>
                                        <p:cTn id="24" dur="2000"/>
                                        <p:tgtEl>
                                          <p:spTgt spid="505875"/>
                                        </p:tgtEl>
                                      </p:cBhvr>
                                    </p:animEffect>
                                  </p:childTnLst>
                                </p:cTn>
                              </p:par>
                              <p:par>
                                <p:cTn id="25" presetID="13" presetClass="entr" presetSubtype="16"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plus(in)">
                                      <p:cBhvr>
                                        <p:cTn id="27" dur="2000"/>
                                        <p:tgtEl>
                                          <p:spTgt spid="51"/>
                                        </p:tgtEl>
                                      </p:cBhvr>
                                    </p:animEffect>
                                  </p:childTnLst>
                                </p:cTn>
                              </p:par>
                              <p:par>
                                <p:cTn id="28" presetID="13" presetClass="entr" presetSubtype="16" fill="hold" nodeType="withEffect">
                                  <p:stCondLst>
                                    <p:cond delay="0"/>
                                  </p:stCondLst>
                                  <p:childTnLst>
                                    <p:set>
                                      <p:cBhvr>
                                        <p:cTn id="29" dur="1" fill="hold">
                                          <p:stCondLst>
                                            <p:cond delay="0"/>
                                          </p:stCondLst>
                                        </p:cTn>
                                        <p:tgtEl>
                                          <p:spTgt spid="505874"/>
                                        </p:tgtEl>
                                        <p:attrNameLst>
                                          <p:attrName>style.visibility</p:attrName>
                                        </p:attrNameLst>
                                      </p:cBhvr>
                                      <p:to>
                                        <p:strVal val="visible"/>
                                      </p:to>
                                    </p:set>
                                    <p:animEffect transition="in" filter="plus(in)">
                                      <p:cBhvr>
                                        <p:cTn id="30" dur="2000"/>
                                        <p:tgtEl>
                                          <p:spTgt spid="505874"/>
                                        </p:tgtEl>
                                      </p:cBhvr>
                                    </p:animEffect>
                                  </p:childTnLst>
                                </p:cTn>
                              </p:par>
                              <p:par>
                                <p:cTn id="31" presetID="13" presetClass="entr" presetSubtype="16"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plus(in)">
                                      <p:cBhvr>
                                        <p:cTn id="33" dur="2000"/>
                                        <p:tgtEl>
                                          <p:spTgt spid="52"/>
                                        </p:tgtEl>
                                      </p:cBhvr>
                                    </p:animEffect>
                                  </p:childTnLst>
                                </p:cTn>
                              </p:par>
                              <p:par>
                                <p:cTn id="34" presetID="13" presetClass="entr" presetSubtype="16" fill="hold" nodeType="withEffect">
                                  <p:stCondLst>
                                    <p:cond delay="0"/>
                                  </p:stCondLst>
                                  <p:childTnLst>
                                    <p:set>
                                      <p:cBhvr>
                                        <p:cTn id="35" dur="1" fill="hold">
                                          <p:stCondLst>
                                            <p:cond delay="0"/>
                                          </p:stCondLst>
                                        </p:cTn>
                                        <p:tgtEl>
                                          <p:spTgt spid="505876"/>
                                        </p:tgtEl>
                                        <p:attrNameLst>
                                          <p:attrName>style.visibility</p:attrName>
                                        </p:attrNameLst>
                                      </p:cBhvr>
                                      <p:to>
                                        <p:strVal val="visible"/>
                                      </p:to>
                                    </p:set>
                                    <p:animEffect transition="in" filter="plus(in)">
                                      <p:cBhvr>
                                        <p:cTn id="36" dur="2000"/>
                                        <p:tgtEl>
                                          <p:spTgt spid="505876"/>
                                        </p:tgtEl>
                                      </p:cBhvr>
                                    </p:animEffect>
                                  </p:childTnLst>
                                </p:cTn>
                              </p:par>
                              <p:par>
                                <p:cTn id="37" presetID="13" presetClass="entr" presetSubtype="16"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plus(in)">
                                      <p:cBhvr>
                                        <p:cTn id="39" dur="2000"/>
                                        <p:tgtEl>
                                          <p:spTgt spid="54"/>
                                        </p:tgtEl>
                                      </p:cBhvr>
                                    </p:animEffect>
                                  </p:childTnLst>
                                </p:cTn>
                              </p:par>
                              <p:par>
                                <p:cTn id="40" presetID="13" presetClass="entr" presetSubtype="16" fill="hold" nodeType="withEffect">
                                  <p:stCondLst>
                                    <p:cond delay="0"/>
                                  </p:stCondLst>
                                  <p:childTnLst>
                                    <p:set>
                                      <p:cBhvr>
                                        <p:cTn id="41" dur="1" fill="hold">
                                          <p:stCondLst>
                                            <p:cond delay="0"/>
                                          </p:stCondLst>
                                        </p:cTn>
                                        <p:tgtEl>
                                          <p:spTgt spid="505882"/>
                                        </p:tgtEl>
                                        <p:attrNameLst>
                                          <p:attrName>style.visibility</p:attrName>
                                        </p:attrNameLst>
                                      </p:cBhvr>
                                      <p:to>
                                        <p:strVal val="visible"/>
                                      </p:to>
                                    </p:set>
                                    <p:animEffect transition="in" filter="plus(in)">
                                      <p:cBhvr>
                                        <p:cTn id="42" dur="2000"/>
                                        <p:tgtEl>
                                          <p:spTgt spid="505882"/>
                                        </p:tgtEl>
                                      </p:cBhvr>
                                    </p:animEffect>
                                  </p:childTnLst>
                                </p:cTn>
                              </p:par>
                              <p:par>
                                <p:cTn id="43" presetID="13" presetClass="entr" presetSubtype="16"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plus(in)">
                                      <p:cBhvr>
                                        <p:cTn id="45" dur="2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9" grpId="0" animBg="1"/>
      <p:bldP spid="50" grpId="0" animBg="1"/>
      <p:bldP spid="51" grpId="0" animBg="1"/>
      <p:bldP spid="52" grpId="0" animBg="1"/>
      <p:bldP spid="53" grpId="0" animBg="1"/>
      <p:bldP spid="5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a:extLst>
              <a:ext uri="{FF2B5EF4-FFF2-40B4-BE49-F238E27FC236}">
                <a16:creationId xmlns:a16="http://schemas.microsoft.com/office/drawing/2014/main" id="{D46258B4-BBE4-42B2-9E1E-FE364B179869}"/>
              </a:ext>
            </a:extLst>
          </p:cNvPr>
          <p:cNvSpPr txBox="1">
            <a:spLocks noChangeArrowheads="1"/>
          </p:cNvSpPr>
          <p:nvPr/>
        </p:nvSpPr>
        <p:spPr bwMode="auto">
          <a:xfrm>
            <a:off x="1600200" y="990601"/>
            <a:ext cx="9144000"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spcBef>
                <a:spcPct val="50000"/>
              </a:spcBef>
            </a:pPr>
            <a:r>
              <a:rPr lang="en-US" altLang="en-US" sz="2600" b="1">
                <a:latin typeface="Cambria" panose="02040503050406030204" pitchFamily="18" charset="0"/>
              </a:rPr>
              <a:t>Case 2</a:t>
            </a:r>
            <a:r>
              <a:rPr lang="en-US" altLang="en-US" sz="2600">
                <a:latin typeface="Cambria" panose="02040503050406030204" pitchFamily="18" charset="0"/>
              </a:rPr>
              <a:t>: removing a node with 2 SUBTREES</a:t>
            </a:r>
          </a:p>
          <a:p>
            <a:r>
              <a:rPr lang="en-US" altLang="en-US" sz="2600">
                <a:latin typeface="Cambria" panose="02040503050406030204" pitchFamily="18" charset="0"/>
              </a:rPr>
              <a:t>- replace the node's value with the max value in the left subtree</a:t>
            </a:r>
          </a:p>
          <a:p>
            <a:r>
              <a:rPr lang="en-US" altLang="en-US" sz="2600">
                <a:latin typeface="Cambria" panose="02040503050406030204" pitchFamily="18" charset="0"/>
              </a:rPr>
              <a:t>- delete the max node in the left subtree</a:t>
            </a:r>
          </a:p>
          <a:p>
            <a:pPr>
              <a:lnSpc>
                <a:spcPct val="90000"/>
              </a:lnSpc>
              <a:spcBef>
                <a:spcPct val="50000"/>
              </a:spcBef>
            </a:pPr>
            <a:endParaRPr lang="en-US" altLang="en-US" sz="2600">
              <a:latin typeface="Cambria" panose="02040503050406030204" pitchFamily="18" charset="0"/>
            </a:endParaRPr>
          </a:p>
        </p:txBody>
      </p:sp>
      <p:sp>
        <p:nvSpPr>
          <p:cNvPr id="506894" name="Line 14">
            <a:extLst>
              <a:ext uri="{FF2B5EF4-FFF2-40B4-BE49-F238E27FC236}">
                <a16:creationId xmlns:a16="http://schemas.microsoft.com/office/drawing/2014/main" id="{518DAAC8-8CD5-4ACB-AD14-24D50275C3A8}"/>
              </a:ext>
            </a:extLst>
          </p:cNvPr>
          <p:cNvSpPr>
            <a:spLocks noChangeShapeType="1"/>
          </p:cNvSpPr>
          <p:nvPr/>
        </p:nvSpPr>
        <p:spPr bwMode="auto">
          <a:xfrm flipV="1">
            <a:off x="7431088" y="3441700"/>
            <a:ext cx="6858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defRPr/>
            </a:pPr>
            <a:endParaRPr lang="en-US"/>
          </a:p>
        </p:txBody>
      </p:sp>
      <p:sp>
        <p:nvSpPr>
          <p:cNvPr id="506895" name="Line 15">
            <a:extLst>
              <a:ext uri="{FF2B5EF4-FFF2-40B4-BE49-F238E27FC236}">
                <a16:creationId xmlns:a16="http://schemas.microsoft.com/office/drawing/2014/main" id="{40EE579B-4139-4E6B-BB77-F15AC3E674C7}"/>
              </a:ext>
            </a:extLst>
          </p:cNvPr>
          <p:cNvSpPr>
            <a:spLocks noChangeShapeType="1"/>
          </p:cNvSpPr>
          <p:nvPr/>
        </p:nvSpPr>
        <p:spPr bwMode="auto">
          <a:xfrm>
            <a:off x="8497888" y="3441700"/>
            <a:ext cx="6096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defRPr/>
            </a:pPr>
            <a:endParaRPr lang="en-US"/>
          </a:p>
        </p:txBody>
      </p:sp>
      <p:sp>
        <p:nvSpPr>
          <p:cNvPr id="506896" name="Line 16">
            <a:extLst>
              <a:ext uri="{FF2B5EF4-FFF2-40B4-BE49-F238E27FC236}">
                <a16:creationId xmlns:a16="http://schemas.microsoft.com/office/drawing/2014/main" id="{A312AECB-1276-488F-A4CC-17E80EEEC40B}"/>
              </a:ext>
            </a:extLst>
          </p:cNvPr>
          <p:cNvSpPr>
            <a:spLocks noChangeShapeType="1"/>
          </p:cNvSpPr>
          <p:nvPr/>
        </p:nvSpPr>
        <p:spPr bwMode="auto">
          <a:xfrm flipV="1">
            <a:off x="8726488" y="4203700"/>
            <a:ext cx="3810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defRPr/>
            </a:pPr>
            <a:endParaRPr lang="en-US"/>
          </a:p>
        </p:txBody>
      </p:sp>
      <p:sp>
        <p:nvSpPr>
          <p:cNvPr id="506902" name="Line 22">
            <a:extLst>
              <a:ext uri="{FF2B5EF4-FFF2-40B4-BE49-F238E27FC236}">
                <a16:creationId xmlns:a16="http://schemas.microsoft.com/office/drawing/2014/main" id="{978310DF-4198-4DDC-B841-25368E6A54E1}"/>
              </a:ext>
            </a:extLst>
          </p:cNvPr>
          <p:cNvSpPr>
            <a:spLocks noChangeShapeType="1"/>
          </p:cNvSpPr>
          <p:nvPr/>
        </p:nvSpPr>
        <p:spPr bwMode="auto">
          <a:xfrm>
            <a:off x="9488488" y="4203700"/>
            <a:ext cx="4572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spAutoFit/>
          </a:bodyPr>
          <a:lstStyle/>
          <a:p>
            <a:pPr>
              <a:defRPr/>
            </a:pPr>
            <a:endParaRPr lang="en-US"/>
          </a:p>
        </p:txBody>
      </p:sp>
      <p:sp>
        <p:nvSpPr>
          <p:cNvPr id="48135" name="Rectangle 26">
            <a:extLst>
              <a:ext uri="{FF2B5EF4-FFF2-40B4-BE49-F238E27FC236}">
                <a16:creationId xmlns:a16="http://schemas.microsoft.com/office/drawing/2014/main" id="{CD95FB5F-208B-44E2-894C-9235657248D1}"/>
              </a:ext>
            </a:extLst>
          </p:cNvPr>
          <p:cNvSpPr>
            <a:spLocks noChangeArrowheads="1"/>
          </p:cNvSpPr>
          <p:nvPr/>
        </p:nvSpPr>
        <p:spPr bwMode="auto">
          <a:xfrm>
            <a:off x="2536826" y="2586038"/>
            <a:ext cx="358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a:latin typeface="Cambria" panose="02040503050406030204" pitchFamily="18" charset="0"/>
              </a:rPr>
              <a:t>Z</a:t>
            </a:r>
          </a:p>
        </p:txBody>
      </p:sp>
      <p:sp>
        <p:nvSpPr>
          <p:cNvPr id="506907" name="Line 27">
            <a:extLst>
              <a:ext uri="{FF2B5EF4-FFF2-40B4-BE49-F238E27FC236}">
                <a16:creationId xmlns:a16="http://schemas.microsoft.com/office/drawing/2014/main" id="{2D8F4917-4DD9-42D6-86E6-FF7B6312E795}"/>
              </a:ext>
            </a:extLst>
          </p:cNvPr>
          <p:cNvSpPr>
            <a:spLocks noChangeShapeType="1"/>
          </p:cNvSpPr>
          <p:nvPr/>
        </p:nvSpPr>
        <p:spPr bwMode="auto">
          <a:xfrm>
            <a:off x="2840038" y="2819400"/>
            <a:ext cx="969962" cy="4572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nchor="ctr">
            <a:spAutoFit/>
          </a:bodyPr>
          <a:lstStyle/>
          <a:p>
            <a:pPr>
              <a:defRPr/>
            </a:pPr>
            <a:endParaRPr lang="en-US"/>
          </a:p>
        </p:txBody>
      </p:sp>
      <p:sp>
        <p:nvSpPr>
          <p:cNvPr id="506911" name="Line 31">
            <a:extLst>
              <a:ext uri="{FF2B5EF4-FFF2-40B4-BE49-F238E27FC236}">
                <a16:creationId xmlns:a16="http://schemas.microsoft.com/office/drawing/2014/main" id="{FCDAC841-7708-4CB9-AD32-8106D1009AD9}"/>
              </a:ext>
            </a:extLst>
          </p:cNvPr>
          <p:cNvSpPr>
            <a:spLocks noChangeShapeType="1"/>
          </p:cNvSpPr>
          <p:nvPr/>
        </p:nvSpPr>
        <p:spPr bwMode="auto">
          <a:xfrm flipH="1">
            <a:off x="6669088" y="4203700"/>
            <a:ext cx="3810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anchor="ctr">
            <a:spAutoFit/>
          </a:bodyPr>
          <a:lstStyle/>
          <a:p>
            <a:pPr>
              <a:defRPr/>
            </a:pPr>
            <a:endParaRPr lang="en-US"/>
          </a:p>
        </p:txBody>
      </p:sp>
      <p:sp>
        <p:nvSpPr>
          <p:cNvPr id="48138" name="Text Box 34">
            <a:extLst>
              <a:ext uri="{FF2B5EF4-FFF2-40B4-BE49-F238E27FC236}">
                <a16:creationId xmlns:a16="http://schemas.microsoft.com/office/drawing/2014/main" id="{FA9AA392-7E20-41E7-86BB-BF8DB7801CB4}"/>
              </a:ext>
            </a:extLst>
          </p:cNvPr>
          <p:cNvSpPr txBox="1">
            <a:spLocks noChangeArrowheads="1"/>
          </p:cNvSpPr>
          <p:nvPr/>
        </p:nvSpPr>
        <p:spPr bwMode="auto">
          <a:xfrm>
            <a:off x="4795838" y="2514601"/>
            <a:ext cx="2444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b="1">
                <a:latin typeface="Cambria" panose="02040503050406030204" pitchFamily="18" charset="0"/>
              </a:rPr>
              <a:t>Removing 7</a:t>
            </a:r>
            <a:endParaRPr lang="en-US" altLang="en-US" sz="2800">
              <a:latin typeface="Cambria" panose="02040503050406030204" pitchFamily="18" charset="0"/>
            </a:endParaRPr>
          </a:p>
        </p:txBody>
      </p:sp>
      <p:sp>
        <p:nvSpPr>
          <p:cNvPr id="48139" name="Title 1">
            <a:extLst>
              <a:ext uri="{FF2B5EF4-FFF2-40B4-BE49-F238E27FC236}">
                <a16:creationId xmlns:a16="http://schemas.microsoft.com/office/drawing/2014/main" id="{7A231CF0-33EE-4BF5-8FD1-2905EED122A8}"/>
              </a:ext>
            </a:extLst>
          </p:cNvPr>
          <p:cNvSpPr txBox="1">
            <a:spLocks/>
          </p:cNvSpPr>
          <p:nvPr/>
        </p:nvSpPr>
        <p:spPr bwMode="auto">
          <a:xfrm>
            <a:off x="1981200" y="1524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4400" b="1">
                <a:solidFill>
                  <a:srgbClr val="FF0000"/>
                </a:solidFill>
                <a:latin typeface="Cambria" panose="02040503050406030204" pitchFamily="18" charset="0"/>
              </a:rPr>
              <a:t>Delete a value from the BST</a:t>
            </a:r>
          </a:p>
        </p:txBody>
      </p:sp>
      <p:sp>
        <p:nvSpPr>
          <p:cNvPr id="38" name="Line 2">
            <a:extLst>
              <a:ext uri="{FF2B5EF4-FFF2-40B4-BE49-F238E27FC236}">
                <a16:creationId xmlns:a16="http://schemas.microsoft.com/office/drawing/2014/main" id="{FD45E9A9-DC04-4FFB-8EA6-C91A233EE8D0}"/>
              </a:ext>
            </a:extLst>
          </p:cNvPr>
          <p:cNvSpPr>
            <a:spLocks noChangeShapeType="1"/>
          </p:cNvSpPr>
          <p:nvPr/>
        </p:nvSpPr>
        <p:spPr bwMode="auto">
          <a:xfrm flipV="1">
            <a:off x="3184525" y="3429000"/>
            <a:ext cx="6858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defRPr/>
            </a:pPr>
            <a:endParaRPr lang="en-US"/>
          </a:p>
        </p:txBody>
      </p:sp>
      <p:sp>
        <p:nvSpPr>
          <p:cNvPr id="39" name="Line 3">
            <a:extLst>
              <a:ext uri="{FF2B5EF4-FFF2-40B4-BE49-F238E27FC236}">
                <a16:creationId xmlns:a16="http://schemas.microsoft.com/office/drawing/2014/main" id="{3F92132B-D19E-4753-AC5C-818FB17F7E82}"/>
              </a:ext>
            </a:extLst>
          </p:cNvPr>
          <p:cNvSpPr>
            <a:spLocks noChangeShapeType="1"/>
          </p:cNvSpPr>
          <p:nvPr/>
        </p:nvSpPr>
        <p:spPr bwMode="auto">
          <a:xfrm>
            <a:off x="4251325" y="3429000"/>
            <a:ext cx="6096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defRPr/>
            </a:pPr>
            <a:endParaRPr lang="en-US"/>
          </a:p>
        </p:txBody>
      </p:sp>
      <p:sp>
        <p:nvSpPr>
          <p:cNvPr id="40" name="Line 4">
            <a:extLst>
              <a:ext uri="{FF2B5EF4-FFF2-40B4-BE49-F238E27FC236}">
                <a16:creationId xmlns:a16="http://schemas.microsoft.com/office/drawing/2014/main" id="{99F8E08A-FF7F-4BDE-94DF-DA044149FA3D}"/>
              </a:ext>
            </a:extLst>
          </p:cNvPr>
          <p:cNvSpPr>
            <a:spLocks noChangeShapeType="1"/>
          </p:cNvSpPr>
          <p:nvPr/>
        </p:nvSpPr>
        <p:spPr bwMode="auto">
          <a:xfrm>
            <a:off x="3184525" y="4191000"/>
            <a:ext cx="3810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defRPr/>
            </a:pPr>
            <a:endParaRPr lang="en-US"/>
          </a:p>
        </p:txBody>
      </p:sp>
      <p:sp>
        <p:nvSpPr>
          <p:cNvPr id="41" name="Line 5">
            <a:extLst>
              <a:ext uri="{FF2B5EF4-FFF2-40B4-BE49-F238E27FC236}">
                <a16:creationId xmlns:a16="http://schemas.microsoft.com/office/drawing/2014/main" id="{A64E2D43-B7C9-4596-BAE9-572B0876406C}"/>
              </a:ext>
            </a:extLst>
          </p:cNvPr>
          <p:cNvSpPr>
            <a:spLocks noChangeShapeType="1"/>
          </p:cNvSpPr>
          <p:nvPr/>
        </p:nvSpPr>
        <p:spPr bwMode="auto">
          <a:xfrm flipV="1">
            <a:off x="4479925" y="4191000"/>
            <a:ext cx="3810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defRPr/>
            </a:pPr>
            <a:endParaRPr lang="en-US"/>
          </a:p>
        </p:txBody>
      </p:sp>
      <p:sp>
        <p:nvSpPr>
          <p:cNvPr id="42" name="Line 11">
            <a:extLst>
              <a:ext uri="{FF2B5EF4-FFF2-40B4-BE49-F238E27FC236}">
                <a16:creationId xmlns:a16="http://schemas.microsoft.com/office/drawing/2014/main" id="{5893377E-BBC9-4FD3-B262-8BEF9F98A5FB}"/>
              </a:ext>
            </a:extLst>
          </p:cNvPr>
          <p:cNvSpPr>
            <a:spLocks noChangeShapeType="1"/>
          </p:cNvSpPr>
          <p:nvPr/>
        </p:nvSpPr>
        <p:spPr bwMode="auto">
          <a:xfrm>
            <a:off x="5241925" y="4191000"/>
            <a:ext cx="4572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spAutoFit/>
          </a:bodyPr>
          <a:lstStyle/>
          <a:p>
            <a:pPr>
              <a:defRPr/>
            </a:pPr>
            <a:endParaRPr lang="en-US"/>
          </a:p>
        </p:txBody>
      </p:sp>
      <p:sp>
        <p:nvSpPr>
          <p:cNvPr id="43" name="Line 12">
            <a:extLst>
              <a:ext uri="{FF2B5EF4-FFF2-40B4-BE49-F238E27FC236}">
                <a16:creationId xmlns:a16="http://schemas.microsoft.com/office/drawing/2014/main" id="{FA47A6F9-8277-408A-A54B-6610C5F9F21C}"/>
              </a:ext>
            </a:extLst>
          </p:cNvPr>
          <p:cNvSpPr>
            <a:spLocks noChangeShapeType="1"/>
          </p:cNvSpPr>
          <p:nvPr/>
        </p:nvSpPr>
        <p:spPr bwMode="auto">
          <a:xfrm flipV="1">
            <a:off x="2422525" y="4191000"/>
            <a:ext cx="3810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defRPr/>
            </a:pPr>
            <a:endParaRPr lang="en-US"/>
          </a:p>
        </p:txBody>
      </p:sp>
      <p:sp>
        <p:nvSpPr>
          <p:cNvPr id="44" name="Oval 43">
            <a:extLst>
              <a:ext uri="{FF2B5EF4-FFF2-40B4-BE49-F238E27FC236}">
                <a16:creationId xmlns:a16="http://schemas.microsoft.com/office/drawing/2014/main" id="{44C88044-078D-4B29-A430-7842CE9B2294}"/>
              </a:ext>
            </a:extLst>
          </p:cNvPr>
          <p:cNvSpPr/>
          <p:nvPr/>
        </p:nvSpPr>
        <p:spPr>
          <a:xfrm>
            <a:off x="2727325" y="37338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5</a:t>
            </a:r>
          </a:p>
        </p:txBody>
      </p:sp>
      <p:sp>
        <p:nvSpPr>
          <p:cNvPr id="45" name="Oval 44">
            <a:extLst>
              <a:ext uri="{FF2B5EF4-FFF2-40B4-BE49-F238E27FC236}">
                <a16:creationId xmlns:a16="http://schemas.microsoft.com/office/drawing/2014/main" id="{124893F4-BA48-4290-A177-1B7FD27716B4}"/>
              </a:ext>
            </a:extLst>
          </p:cNvPr>
          <p:cNvSpPr/>
          <p:nvPr/>
        </p:nvSpPr>
        <p:spPr>
          <a:xfrm>
            <a:off x="2079625" y="45085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4</a:t>
            </a:r>
          </a:p>
        </p:txBody>
      </p:sp>
      <p:sp>
        <p:nvSpPr>
          <p:cNvPr id="46" name="Oval 45">
            <a:extLst>
              <a:ext uri="{FF2B5EF4-FFF2-40B4-BE49-F238E27FC236}">
                <a16:creationId xmlns:a16="http://schemas.microsoft.com/office/drawing/2014/main" id="{5316DA72-9F21-4D12-B54C-6C677913B64F}"/>
              </a:ext>
            </a:extLst>
          </p:cNvPr>
          <p:cNvSpPr/>
          <p:nvPr/>
        </p:nvSpPr>
        <p:spPr>
          <a:xfrm>
            <a:off x="3794125" y="3124200"/>
            <a:ext cx="533400" cy="533400"/>
          </a:xfrm>
          <a:prstGeom prst="ellipse">
            <a:avLst/>
          </a:prstGeom>
          <a:solidFill>
            <a:srgbClr val="FF0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7</a:t>
            </a:r>
          </a:p>
        </p:txBody>
      </p:sp>
      <p:sp>
        <p:nvSpPr>
          <p:cNvPr id="47" name="Oval 46">
            <a:extLst>
              <a:ext uri="{FF2B5EF4-FFF2-40B4-BE49-F238E27FC236}">
                <a16:creationId xmlns:a16="http://schemas.microsoft.com/office/drawing/2014/main" id="{1C123AD7-F141-4899-8E27-3E115AA000B7}"/>
              </a:ext>
            </a:extLst>
          </p:cNvPr>
          <p:cNvSpPr/>
          <p:nvPr/>
        </p:nvSpPr>
        <p:spPr>
          <a:xfrm>
            <a:off x="4784725" y="37338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9</a:t>
            </a:r>
          </a:p>
        </p:txBody>
      </p:sp>
      <p:sp>
        <p:nvSpPr>
          <p:cNvPr id="48" name="Oval 47">
            <a:extLst>
              <a:ext uri="{FF2B5EF4-FFF2-40B4-BE49-F238E27FC236}">
                <a16:creationId xmlns:a16="http://schemas.microsoft.com/office/drawing/2014/main" id="{01AC24B7-29E9-4C4C-93C8-38C3302FE7A9}"/>
              </a:ext>
            </a:extLst>
          </p:cNvPr>
          <p:cNvSpPr/>
          <p:nvPr/>
        </p:nvSpPr>
        <p:spPr>
          <a:xfrm>
            <a:off x="3336925" y="45339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6</a:t>
            </a:r>
          </a:p>
        </p:txBody>
      </p:sp>
      <p:sp>
        <p:nvSpPr>
          <p:cNvPr id="49" name="Oval 48">
            <a:extLst>
              <a:ext uri="{FF2B5EF4-FFF2-40B4-BE49-F238E27FC236}">
                <a16:creationId xmlns:a16="http://schemas.microsoft.com/office/drawing/2014/main" id="{D8814B22-DD8E-431F-BFC8-DB8FF42418C4}"/>
              </a:ext>
            </a:extLst>
          </p:cNvPr>
          <p:cNvSpPr/>
          <p:nvPr/>
        </p:nvSpPr>
        <p:spPr>
          <a:xfrm>
            <a:off x="4175125" y="45593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8</a:t>
            </a:r>
          </a:p>
        </p:txBody>
      </p:sp>
      <p:sp>
        <p:nvSpPr>
          <p:cNvPr id="50" name="Oval 49">
            <a:extLst>
              <a:ext uri="{FF2B5EF4-FFF2-40B4-BE49-F238E27FC236}">
                <a16:creationId xmlns:a16="http://schemas.microsoft.com/office/drawing/2014/main" id="{16F4F940-37F4-4C1F-AEEA-E7D8112CB7E6}"/>
              </a:ext>
            </a:extLst>
          </p:cNvPr>
          <p:cNvSpPr/>
          <p:nvPr/>
        </p:nvSpPr>
        <p:spPr>
          <a:xfrm>
            <a:off x="5338764" y="4494214"/>
            <a:ext cx="644525" cy="585787"/>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000" b="1" dirty="0"/>
              <a:t>10</a:t>
            </a:r>
          </a:p>
        </p:txBody>
      </p:sp>
      <p:sp>
        <p:nvSpPr>
          <p:cNvPr id="51" name="Oval 50">
            <a:extLst>
              <a:ext uri="{FF2B5EF4-FFF2-40B4-BE49-F238E27FC236}">
                <a16:creationId xmlns:a16="http://schemas.microsoft.com/office/drawing/2014/main" id="{94A71D1A-7A93-4B06-A42F-A05405A38662}"/>
              </a:ext>
            </a:extLst>
          </p:cNvPr>
          <p:cNvSpPr/>
          <p:nvPr/>
        </p:nvSpPr>
        <p:spPr>
          <a:xfrm>
            <a:off x="7964488" y="30607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6</a:t>
            </a:r>
          </a:p>
        </p:txBody>
      </p:sp>
      <p:sp>
        <p:nvSpPr>
          <p:cNvPr id="52" name="Oval 51">
            <a:extLst>
              <a:ext uri="{FF2B5EF4-FFF2-40B4-BE49-F238E27FC236}">
                <a16:creationId xmlns:a16="http://schemas.microsoft.com/office/drawing/2014/main" id="{1D19B37A-3726-4E39-A612-74FDEC06060C}"/>
              </a:ext>
            </a:extLst>
          </p:cNvPr>
          <p:cNvSpPr/>
          <p:nvPr/>
        </p:nvSpPr>
        <p:spPr>
          <a:xfrm>
            <a:off x="6973888" y="37465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5</a:t>
            </a:r>
          </a:p>
        </p:txBody>
      </p:sp>
      <p:sp>
        <p:nvSpPr>
          <p:cNvPr id="53" name="Oval 52">
            <a:extLst>
              <a:ext uri="{FF2B5EF4-FFF2-40B4-BE49-F238E27FC236}">
                <a16:creationId xmlns:a16="http://schemas.microsoft.com/office/drawing/2014/main" id="{8875207B-B5F4-46CB-84B6-969C3C72916F}"/>
              </a:ext>
            </a:extLst>
          </p:cNvPr>
          <p:cNvSpPr/>
          <p:nvPr/>
        </p:nvSpPr>
        <p:spPr>
          <a:xfrm>
            <a:off x="6440488" y="45085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4</a:t>
            </a:r>
          </a:p>
        </p:txBody>
      </p:sp>
      <p:sp>
        <p:nvSpPr>
          <p:cNvPr id="54" name="Oval 53">
            <a:extLst>
              <a:ext uri="{FF2B5EF4-FFF2-40B4-BE49-F238E27FC236}">
                <a16:creationId xmlns:a16="http://schemas.microsoft.com/office/drawing/2014/main" id="{300CDE59-C2B4-4FE3-B326-1EA90991B17F}"/>
              </a:ext>
            </a:extLst>
          </p:cNvPr>
          <p:cNvSpPr/>
          <p:nvPr/>
        </p:nvSpPr>
        <p:spPr>
          <a:xfrm>
            <a:off x="8421688" y="45085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8</a:t>
            </a:r>
          </a:p>
        </p:txBody>
      </p:sp>
      <p:sp>
        <p:nvSpPr>
          <p:cNvPr id="55" name="Oval 54">
            <a:extLst>
              <a:ext uri="{FF2B5EF4-FFF2-40B4-BE49-F238E27FC236}">
                <a16:creationId xmlns:a16="http://schemas.microsoft.com/office/drawing/2014/main" id="{DC9F31E2-5AF7-4119-8C5C-4F5E39626122}"/>
              </a:ext>
            </a:extLst>
          </p:cNvPr>
          <p:cNvSpPr/>
          <p:nvPr/>
        </p:nvSpPr>
        <p:spPr>
          <a:xfrm>
            <a:off x="9031288" y="37465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9</a:t>
            </a:r>
          </a:p>
        </p:txBody>
      </p:sp>
      <p:sp>
        <p:nvSpPr>
          <p:cNvPr id="56" name="Oval 55">
            <a:extLst>
              <a:ext uri="{FF2B5EF4-FFF2-40B4-BE49-F238E27FC236}">
                <a16:creationId xmlns:a16="http://schemas.microsoft.com/office/drawing/2014/main" id="{ECE1B02A-4F8F-444B-8F38-9A684621092D}"/>
              </a:ext>
            </a:extLst>
          </p:cNvPr>
          <p:cNvSpPr/>
          <p:nvPr/>
        </p:nvSpPr>
        <p:spPr>
          <a:xfrm>
            <a:off x="9640888" y="4506914"/>
            <a:ext cx="646112" cy="585787"/>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000" b="1" dirty="0"/>
              <a:t>10</a:t>
            </a:r>
          </a:p>
        </p:txBody>
      </p:sp>
      <p:sp>
        <p:nvSpPr>
          <p:cNvPr id="2" name="Date Placeholder 1">
            <a:extLst>
              <a:ext uri="{FF2B5EF4-FFF2-40B4-BE49-F238E27FC236}">
                <a16:creationId xmlns:a16="http://schemas.microsoft.com/office/drawing/2014/main" id="{BC69F7BF-ED4A-4408-A86F-B614AFB53F23}"/>
              </a:ext>
            </a:extLst>
          </p:cNvPr>
          <p:cNvSpPr>
            <a:spLocks noGrp="1"/>
          </p:cNvSpPr>
          <p:nvPr>
            <p:ph type="dt" sz="half" idx="10"/>
          </p:nvPr>
        </p:nvSpPr>
        <p:spPr/>
        <p:txBody>
          <a:bodyPr/>
          <a:lstStyle/>
          <a:p>
            <a:fld id="{E47C7F15-A6C9-481B-8685-B612A6926DBA}" type="datetime1">
              <a:rPr lang="en-US" smtClean="0"/>
              <a:t>7/3/2021</a:t>
            </a:fld>
            <a:endParaRPr lang="en-US"/>
          </a:p>
        </p:txBody>
      </p:sp>
      <p:sp>
        <p:nvSpPr>
          <p:cNvPr id="3" name="Footer Placeholder 2">
            <a:extLst>
              <a:ext uri="{FF2B5EF4-FFF2-40B4-BE49-F238E27FC236}">
                <a16:creationId xmlns:a16="http://schemas.microsoft.com/office/drawing/2014/main" id="{701341AE-BA9B-4C44-98F4-B381D58E479C}"/>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99E3306C-4B9D-4297-83E0-CE5D6E1D7D23}"/>
              </a:ext>
            </a:extLst>
          </p:cNvPr>
          <p:cNvSpPr>
            <a:spLocks noGrp="1"/>
          </p:cNvSpPr>
          <p:nvPr>
            <p:ph type="sldNum" sz="quarter" idx="12"/>
          </p:nvPr>
        </p:nvSpPr>
        <p:spPr/>
        <p:txBody>
          <a:bodyPr/>
          <a:lstStyle/>
          <a:p>
            <a:fld id="{C81090FB-F2BB-45D9-B248-6F7E02E6CFB7}" type="slidenum">
              <a:rPr lang="en-US" smtClean="0"/>
              <a:pPr/>
              <a:t>58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4" fill="hold" grpId="0" nodeType="clickEffect">
                                  <p:stCondLst>
                                    <p:cond delay="0"/>
                                  </p:stCondLst>
                                  <p:childTnLst>
                                    <p:animEffect transition="out" filter="wipe(down)">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43" presetClass="path" presetSubtype="0" accel="50000" decel="50000" fill="hold" grpId="0" nodeType="clickEffect">
                                  <p:stCondLst>
                                    <p:cond delay="0"/>
                                  </p:stCondLst>
                                  <p:childTnLst>
                                    <p:animMotion origin="layout" path="M -5.55556E-7 -2.45143E-6 L 0.02795 -2.45143E-6 C 0.04045 -2.45143E-6 0.0559 -0.05527 0.0559 -0.09991 L 0.0559 -0.19981 " pathEditMode="relative" rAng="0" ptsTypes="FfFF">
                                      <p:cBhvr>
                                        <p:cTn id="11" dur="2000" fill="hold"/>
                                        <p:tgtEl>
                                          <p:spTgt spid="48"/>
                                        </p:tgtEl>
                                        <p:attrNameLst>
                                          <p:attrName>ppt_x</p:attrName>
                                          <p:attrName>ppt_y</p:attrName>
                                        </p:attrNameLst>
                                      </p:cBhvr>
                                      <p:rCtr x="2795" y="-9991"/>
                                    </p:animMotion>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xit" presetSubtype="4" fill="hold" nodeType="clickEffect">
                                  <p:stCondLst>
                                    <p:cond delay="0"/>
                                  </p:stCondLst>
                                  <p:childTnLst>
                                    <p:animEffect transition="out" filter="wipe(down)">
                                      <p:cBhvr>
                                        <p:cTn id="15" dur="500"/>
                                        <p:tgtEl>
                                          <p:spTgt spid="40"/>
                                        </p:tgtEl>
                                      </p:cBhvr>
                                    </p:animEffect>
                                    <p:set>
                                      <p:cBhvr>
                                        <p:cTn id="16" dur="1" fill="hold">
                                          <p:stCondLst>
                                            <p:cond delay="499"/>
                                          </p:stCondLst>
                                        </p:cTn>
                                        <p:tgtEl>
                                          <p:spTgt spid="40"/>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3" presetClass="entr" presetSubtype="16"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plus(in)">
                                      <p:cBhvr>
                                        <p:cTn id="21" dur="2000"/>
                                        <p:tgtEl>
                                          <p:spTgt spid="51"/>
                                        </p:tgtEl>
                                      </p:cBhvr>
                                    </p:animEffect>
                                  </p:childTnLst>
                                </p:cTn>
                              </p:par>
                              <p:par>
                                <p:cTn id="22" presetID="13" presetClass="entr" presetSubtype="16" fill="hold" grpId="0" nodeType="with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plus(in)">
                                      <p:cBhvr>
                                        <p:cTn id="24" dur="2000"/>
                                        <p:tgtEl>
                                          <p:spTgt spid="55"/>
                                        </p:tgtEl>
                                      </p:cBhvr>
                                    </p:animEffect>
                                  </p:childTnLst>
                                </p:cTn>
                              </p:par>
                              <p:par>
                                <p:cTn id="25" presetID="13" presetClass="entr" presetSubtype="16"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plus(in)">
                                      <p:cBhvr>
                                        <p:cTn id="27" dur="2000"/>
                                        <p:tgtEl>
                                          <p:spTgt spid="52"/>
                                        </p:tgtEl>
                                      </p:cBhvr>
                                    </p:animEffect>
                                  </p:childTnLst>
                                </p:cTn>
                              </p:par>
                              <p:par>
                                <p:cTn id="28" presetID="13" presetClass="entr" presetSubtype="16" fill="hold" nodeType="withEffect">
                                  <p:stCondLst>
                                    <p:cond delay="0"/>
                                  </p:stCondLst>
                                  <p:childTnLst>
                                    <p:set>
                                      <p:cBhvr>
                                        <p:cTn id="29" dur="1" fill="hold">
                                          <p:stCondLst>
                                            <p:cond delay="0"/>
                                          </p:stCondLst>
                                        </p:cTn>
                                        <p:tgtEl>
                                          <p:spTgt spid="506895"/>
                                        </p:tgtEl>
                                        <p:attrNameLst>
                                          <p:attrName>style.visibility</p:attrName>
                                        </p:attrNameLst>
                                      </p:cBhvr>
                                      <p:to>
                                        <p:strVal val="visible"/>
                                      </p:to>
                                    </p:set>
                                    <p:animEffect transition="in" filter="plus(in)">
                                      <p:cBhvr>
                                        <p:cTn id="30" dur="2000"/>
                                        <p:tgtEl>
                                          <p:spTgt spid="506895"/>
                                        </p:tgtEl>
                                      </p:cBhvr>
                                    </p:animEffect>
                                  </p:childTnLst>
                                </p:cTn>
                              </p:par>
                              <p:par>
                                <p:cTn id="31" presetID="13" presetClass="entr" presetSubtype="16" fill="hold" nodeType="withEffect">
                                  <p:stCondLst>
                                    <p:cond delay="0"/>
                                  </p:stCondLst>
                                  <p:childTnLst>
                                    <p:set>
                                      <p:cBhvr>
                                        <p:cTn id="32" dur="1" fill="hold">
                                          <p:stCondLst>
                                            <p:cond delay="0"/>
                                          </p:stCondLst>
                                        </p:cTn>
                                        <p:tgtEl>
                                          <p:spTgt spid="506894"/>
                                        </p:tgtEl>
                                        <p:attrNameLst>
                                          <p:attrName>style.visibility</p:attrName>
                                        </p:attrNameLst>
                                      </p:cBhvr>
                                      <p:to>
                                        <p:strVal val="visible"/>
                                      </p:to>
                                    </p:set>
                                    <p:animEffect transition="in" filter="plus(in)">
                                      <p:cBhvr>
                                        <p:cTn id="33" dur="2000"/>
                                        <p:tgtEl>
                                          <p:spTgt spid="506894"/>
                                        </p:tgtEl>
                                      </p:cBhvr>
                                    </p:animEffect>
                                  </p:childTnLst>
                                </p:cTn>
                              </p:par>
                              <p:par>
                                <p:cTn id="34" presetID="13" presetClass="entr" presetSubtype="16" fill="hold" nodeType="withEffect">
                                  <p:stCondLst>
                                    <p:cond delay="0"/>
                                  </p:stCondLst>
                                  <p:childTnLst>
                                    <p:set>
                                      <p:cBhvr>
                                        <p:cTn id="35" dur="1" fill="hold">
                                          <p:stCondLst>
                                            <p:cond delay="0"/>
                                          </p:stCondLst>
                                        </p:cTn>
                                        <p:tgtEl>
                                          <p:spTgt spid="506911"/>
                                        </p:tgtEl>
                                        <p:attrNameLst>
                                          <p:attrName>style.visibility</p:attrName>
                                        </p:attrNameLst>
                                      </p:cBhvr>
                                      <p:to>
                                        <p:strVal val="visible"/>
                                      </p:to>
                                    </p:set>
                                    <p:animEffect transition="in" filter="plus(in)">
                                      <p:cBhvr>
                                        <p:cTn id="36" dur="2000"/>
                                        <p:tgtEl>
                                          <p:spTgt spid="506911"/>
                                        </p:tgtEl>
                                      </p:cBhvr>
                                    </p:animEffect>
                                  </p:childTnLst>
                                </p:cTn>
                              </p:par>
                              <p:par>
                                <p:cTn id="37" presetID="13" presetClass="entr" presetSubtype="16"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plus(in)">
                                      <p:cBhvr>
                                        <p:cTn id="39" dur="2000"/>
                                        <p:tgtEl>
                                          <p:spTgt spid="53"/>
                                        </p:tgtEl>
                                      </p:cBhvr>
                                    </p:animEffect>
                                  </p:childTnLst>
                                </p:cTn>
                              </p:par>
                              <p:par>
                                <p:cTn id="40" presetID="13" presetClass="entr" presetSubtype="16" fill="hold" grpId="0" nodeType="with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plus(in)">
                                      <p:cBhvr>
                                        <p:cTn id="42" dur="2000"/>
                                        <p:tgtEl>
                                          <p:spTgt spid="54"/>
                                        </p:tgtEl>
                                      </p:cBhvr>
                                    </p:animEffect>
                                  </p:childTnLst>
                                </p:cTn>
                              </p:par>
                              <p:par>
                                <p:cTn id="43" presetID="13" presetClass="entr" presetSubtype="16"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plus(in)">
                                      <p:cBhvr>
                                        <p:cTn id="45" dur="2000"/>
                                        <p:tgtEl>
                                          <p:spTgt spid="56"/>
                                        </p:tgtEl>
                                      </p:cBhvr>
                                    </p:animEffect>
                                  </p:childTnLst>
                                </p:cTn>
                              </p:par>
                              <p:par>
                                <p:cTn id="46" presetID="13" presetClass="entr" presetSubtype="16" fill="hold" nodeType="withEffect">
                                  <p:stCondLst>
                                    <p:cond delay="0"/>
                                  </p:stCondLst>
                                  <p:childTnLst>
                                    <p:set>
                                      <p:cBhvr>
                                        <p:cTn id="47" dur="1" fill="hold">
                                          <p:stCondLst>
                                            <p:cond delay="0"/>
                                          </p:stCondLst>
                                        </p:cTn>
                                        <p:tgtEl>
                                          <p:spTgt spid="506902"/>
                                        </p:tgtEl>
                                        <p:attrNameLst>
                                          <p:attrName>style.visibility</p:attrName>
                                        </p:attrNameLst>
                                      </p:cBhvr>
                                      <p:to>
                                        <p:strVal val="visible"/>
                                      </p:to>
                                    </p:set>
                                    <p:animEffect transition="in" filter="plus(in)">
                                      <p:cBhvr>
                                        <p:cTn id="48" dur="2000"/>
                                        <p:tgtEl>
                                          <p:spTgt spid="506902"/>
                                        </p:tgtEl>
                                      </p:cBhvr>
                                    </p:animEffect>
                                  </p:childTnLst>
                                </p:cTn>
                              </p:par>
                              <p:par>
                                <p:cTn id="49" presetID="13" presetClass="entr" presetSubtype="16" fill="hold" nodeType="withEffect">
                                  <p:stCondLst>
                                    <p:cond delay="0"/>
                                  </p:stCondLst>
                                  <p:childTnLst>
                                    <p:set>
                                      <p:cBhvr>
                                        <p:cTn id="50" dur="1" fill="hold">
                                          <p:stCondLst>
                                            <p:cond delay="0"/>
                                          </p:stCondLst>
                                        </p:cTn>
                                        <p:tgtEl>
                                          <p:spTgt spid="506896"/>
                                        </p:tgtEl>
                                        <p:attrNameLst>
                                          <p:attrName>style.visibility</p:attrName>
                                        </p:attrNameLst>
                                      </p:cBhvr>
                                      <p:to>
                                        <p:strVal val="visible"/>
                                      </p:to>
                                    </p:set>
                                    <p:animEffect transition="in" filter="plus(in)">
                                      <p:cBhvr>
                                        <p:cTn id="51" dur="2000"/>
                                        <p:tgtEl>
                                          <p:spTgt spid="506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8" grpId="0" animBg="1"/>
      <p:bldP spid="51" grpId="0" animBg="1"/>
      <p:bldP spid="52" grpId="0" animBg="1"/>
      <p:bldP spid="53" grpId="0" animBg="1"/>
      <p:bldP spid="54" grpId="0" animBg="1"/>
      <p:bldP spid="55" grpId="0" animBg="1"/>
      <p:bldP spid="5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7C7B1DD2-B6B7-4AD6-96C7-4BFA2FB9D043}"/>
              </a:ext>
            </a:extLst>
          </p:cNvPr>
          <p:cNvSpPr txBox="1">
            <a:spLocks noChangeArrowheads="1"/>
          </p:cNvSpPr>
          <p:nvPr/>
        </p:nvSpPr>
        <p:spPr bwMode="auto">
          <a:xfrm>
            <a:off x="1600200" y="990601"/>
            <a:ext cx="9144000" cy="145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Clr>
                <a:schemeClr val="hlink"/>
              </a:buClr>
              <a:buSzPct val="75000"/>
              <a:buFont typeface="Wingdings" panose="05000000000000000000" pitchFamily="2" charset="2"/>
              <a:buNone/>
            </a:pPr>
            <a:r>
              <a:rPr lang="en-US" altLang="en-US" sz="2600" b="1">
                <a:latin typeface="Cambria" panose="02040503050406030204" pitchFamily="18" charset="0"/>
              </a:rPr>
              <a:t>Case 3: </a:t>
            </a:r>
            <a:r>
              <a:rPr lang="en-US" altLang="en-US" sz="2600">
                <a:solidFill>
                  <a:srgbClr val="CC3300"/>
                </a:solidFill>
                <a:latin typeface="Cambria" panose="02040503050406030204" pitchFamily="18" charset="0"/>
              </a:rPr>
              <a:t> </a:t>
            </a:r>
            <a:r>
              <a:rPr lang="en-US" altLang="en-US" sz="2600">
                <a:solidFill>
                  <a:srgbClr val="0000FF"/>
                </a:solidFill>
                <a:latin typeface="Cambria" panose="02040503050406030204" pitchFamily="18" charset="0"/>
              </a:rPr>
              <a:t>if  </a:t>
            </a:r>
            <a:r>
              <a:rPr lang="en-US" altLang="en-US" sz="2600">
                <a:latin typeface="Cambria" panose="02040503050406030204" pitchFamily="18" charset="0"/>
              </a:rPr>
              <a:t>the node has no left child</a:t>
            </a:r>
          </a:p>
          <a:p>
            <a:pPr>
              <a:buClr>
                <a:schemeClr val="hlink"/>
              </a:buClr>
              <a:buSzPct val="75000"/>
              <a:buFont typeface="Wingdings" panose="05000000000000000000" pitchFamily="2" charset="2"/>
              <a:buNone/>
            </a:pPr>
            <a:r>
              <a:rPr lang="en-US" altLang="en-US" sz="2600">
                <a:latin typeface="Cambria" panose="02040503050406030204" pitchFamily="18" charset="0"/>
              </a:rPr>
              <a:t>- link the parent of the node to the right (non-empty) subtree     </a:t>
            </a:r>
          </a:p>
          <a:p>
            <a:pPr>
              <a:lnSpc>
                <a:spcPct val="90000"/>
              </a:lnSpc>
              <a:spcBef>
                <a:spcPct val="50000"/>
              </a:spcBef>
            </a:pPr>
            <a:endParaRPr lang="en-US" altLang="en-US" sz="2600">
              <a:latin typeface="Cambria" panose="02040503050406030204" pitchFamily="18" charset="0"/>
            </a:endParaRPr>
          </a:p>
        </p:txBody>
      </p:sp>
      <p:sp>
        <p:nvSpPr>
          <p:cNvPr id="506895" name="Line 15">
            <a:extLst>
              <a:ext uri="{FF2B5EF4-FFF2-40B4-BE49-F238E27FC236}">
                <a16:creationId xmlns:a16="http://schemas.microsoft.com/office/drawing/2014/main" id="{0AB1CCD1-1EBE-4325-B5C9-6B5DFB721AE9}"/>
              </a:ext>
            </a:extLst>
          </p:cNvPr>
          <p:cNvSpPr>
            <a:spLocks noChangeShapeType="1"/>
          </p:cNvSpPr>
          <p:nvPr/>
        </p:nvSpPr>
        <p:spPr bwMode="auto">
          <a:xfrm>
            <a:off x="8497888" y="3378200"/>
            <a:ext cx="6096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defRPr/>
            </a:pPr>
            <a:endParaRPr lang="en-US"/>
          </a:p>
        </p:txBody>
      </p:sp>
      <p:sp>
        <p:nvSpPr>
          <p:cNvPr id="506896" name="Line 16">
            <a:extLst>
              <a:ext uri="{FF2B5EF4-FFF2-40B4-BE49-F238E27FC236}">
                <a16:creationId xmlns:a16="http://schemas.microsoft.com/office/drawing/2014/main" id="{D3A70D4B-3892-492A-ADA0-CA18ED865145}"/>
              </a:ext>
            </a:extLst>
          </p:cNvPr>
          <p:cNvSpPr>
            <a:spLocks noChangeShapeType="1"/>
          </p:cNvSpPr>
          <p:nvPr/>
        </p:nvSpPr>
        <p:spPr bwMode="auto">
          <a:xfrm flipV="1">
            <a:off x="8726488" y="4140200"/>
            <a:ext cx="3810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defRPr/>
            </a:pPr>
            <a:endParaRPr lang="en-US"/>
          </a:p>
        </p:txBody>
      </p:sp>
      <p:sp>
        <p:nvSpPr>
          <p:cNvPr id="506902" name="Line 22">
            <a:extLst>
              <a:ext uri="{FF2B5EF4-FFF2-40B4-BE49-F238E27FC236}">
                <a16:creationId xmlns:a16="http://schemas.microsoft.com/office/drawing/2014/main" id="{3A28908F-38E7-4576-BACB-DF1F5E36D96A}"/>
              </a:ext>
            </a:extLst>
          </p:cNvPr>
          <p:cNvSpPr>
            <a:spLocks noChangeShapeType="1"/>
          </p:cNvSpPr>
          <p:nvPr/>
        </p:nvSpPr>
        <p:spPr bwMode="auto">
          <a:xfrm>
            <a:off x="9488488" y="4140200"/>
            <a:ext cx="4572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spAutoFit/>
          </a:bodyPr>
          <a:lstStyle/>
          <a:p>
            <a:pPr>
              <a:defRPr/>
            </a:pPr>
            <a:endParaRPr lang="en-US"/>
          </a:p>
        </p:txBody>
      </p:sp>
      <p:sp>
        <p:nvSpPr>
          <p:cNvPr id="49158" name="Rectangle 26">
            <a:extLst>
              <a:ext uri="{FF2B5EF4-FFF2-40B4-BE49-F238E27FC236}">
                <a16:creationId xmlns:a16="http://schemas.microsoft.com/office/drawing/2014/main" id="{AD9FE321-E35E-4B50-9216-B6079BD32C2C}"/>
              </a:ext>
            </a:extLst>
          </p:cNvPr>
          <p:cNvSpPr>
            <a:spLocks noChangeArrowheads="1"/>
          </p:cNvSpPr>
          <p:nvPr/>
        </p:nvSpPr>
        <p:spPr bwMode="auto">
          <a:xfrm>
            <a:off x="1851026" y="2819401"/>
            <a:ext cx="358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a:latin typeface="Cambria" panose="02040503050406030204" pitchFamily="18" charset="0"/>
              </a:rPr>
              <a:t>Z</a:t>
            </a:r>
          </a:p>
        </p:txBody>
      </p:sp>
      <p:sp>
        <p:nvSpPr>
          <p:cNvPr id="506907" name="Line 27">
            <a:extLst>
              <a:ext uri="{FF2B5EF4-FFF2-40B4-BE49-F238E27FC236}">
                <a16:creationId xmlns:a16="http://schemas.microsoft.com/office/drawing/2014/main" id="{16EDF809-8247-43B1-A1D5-ED2770F5CB63}"/>
              </a:ext>
            </a:extLst>
          </p:cNvPr>
          <p:cNvSpPr>
            <a:spLocks noChangeShapeType="1"/>
          </p:cNvSpPr>
          <p:nvPr/>
        </p:nvSpPr>
        <p:spPr bwMode="auto">
          <a:xfrm>
            <a:off x="2209801" y="3200400"/>
            <a:ext cx="739775" cy="5334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nchor="ctr">
            <a:spAutoFit/>
          </a:bodyPr>
          <a:lstStyle/>
          <a:p>
            <a:pPr>
              <a:defRPr/>
            </a:pPr>
            <a:endParaRPr lang="en-US"/>
          </a:p>
        </p:txBody>
      </p:sp>
      <p:sp>
        <p:nvSpPr>
          <p:cNvPr id="49160" name="Text Box 34">
            <a:extLst>
              <a:ext uri="{FF2B5EF4-FFF2-40B4-BE49-F238E27FC236}">
                <a16:creationId xmlns:a16="http://schemas.microsoft.com/office/drawing/2014/main" id="{FB804301-C3E7-457C-8910-420A98C3DF69}"/>
              </a:ext>
            </a:extLst>
          </p:cNvPr>
          <p:cNvSpPr txBox="1">
            <a:spLocks noChangeArrowheads="1"/>
          </p:cNvSpPr>
          <p:nvPr/>
        </p:nvSpPr>
        <p:spPr bwMode="auto">
          <a:xfrm>
            <a:off x="4795838" y="2514601"/>
            <a:ext cx="2444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b="1">
                <a:latin typeface="Cambria" panose="02040503050406030204" pitchFamily="18" charset="0"/>
              </a:rPr>
              <a:t>Removing 5</a:t>
            </a:r>
            <a:endParaRPr lang="en-US" altLang="en-US" sz="2800">
              <a:latin typeface="Cambria" panose="02040503050406030204" pitchFamily="18" charset="0"/>
            </a:endParaRPr>
          </a:p>
        </p:txBody>
      </p:sp>
      <p:sp>
        <p:nvSpPr>
          <p:cNvPr id="49161" name="Title 1">
            <a:extLst>
              <a:ext uri="{FF2B5EF4-FFF2-40B4-BE49-F238E27FC236}">
                <a16:creationId xmlns:a16="http://schemas.microsoft.com/office/drawing/2014/main" id="{88460BED-CCB1-4891-AD61-519FADC8D43D}"/>
              </a:ext>
            </a:extLst>
          </p:cNvPr>
          <p:cNvSpPr txBox="1">
            <a:spLocks/>
          </p:cNvSpPr>
          <p:nvPr/>
        </p:nvSpPr>
        <p:spPr bwMode="auto">
          <a:xfrm>
            <a:off x="1981200" y="1524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4400" b="1">
                <a:solidFill>
                  <a:srgbClr val="FF0000"/>
                </a:solidFill>
                <a:latin typeface="Cambria" panose="02040503050406030204" pitchFamily="18" charset="0"/>
              </a:rPr>
              <a:t>Delete a value from the BST</a:t>
            </a:r>
          </a:p>
        </p:txBody>
      </p:sp>
      <p:sp>
        <p:nvSpPr>
          <p:cNvPr id="38" name="Line 2">
            <a:extLst>
              <a:ext uri="{FF2B5EF4-FFF2-40B4-BE49-F238E27FC236}">
                <a16:creationId xmlns:a16="http://schemas.microsoft.com/office/drawing/2014/main" id="{1F5DB72C-E7F4-4430-9B7A-B3DBFBF7B6FC}"/>
              </a:ext>
            </a:extLst>
          </p:cNvPr>
          <p:cNvSpPr>
            <a:spLocks noChangeShapeType="1"/>
          </p:cNvSpPr>
          <p:nvPr/>
        </p:nvSpPr>
        <p:spPr bwMode="auto">
          <a:xfrm flipV="1">
            <a:off x="3184525" y="3429000"/>
            <a:ext cx="6858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defRPr/>
            </a:pPr>
            <a:endParaRPr lang="en-US"/>
          </a:p>
        </p:txBody>
      </p:sp>
      <p:sp>
        <p:nvSpPr>
          <p:cNvPr id="39" name="Line 3">
            <a:extLst>
              <a:ext uri="{FF2B5EF4-FFF2-40B4-BE49-F238E27FC236}">
                <a16:creationId xmlns:a16="http://schemas.microsoft.com/office/drawing/2014/main" id="{EC71C9F0-E55A-46EF-A986-A816F5C35767}"/>
              </a:ext>
            </a:extLst>
          </p:cNvPr>
          <p:cNvSpPr>
            <a:spLocks noChangeShapeType="1"/>
          </p:cNvSpPr>
          <p:nvPr/>
        </p:nvSpPr>
        <p:spPr bwMode="auto">
          <a:xfrm>
            <a:off x="4251325" y="3429000"/>
            <a:ext cx="6096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defRPr/>
            </a:pPr>
            <a:endParaRPr lang="en-US"/>
          </a:p>
        </p:txBody>
      </p:sp>
      <p:sp>
        <p:nvSpPr>
          <p:cNvPr id="40" name="Line 4">
            <a:extLst>
              <a:ext uri="{FF2B5EF4-FFF2-40B4-BE49-F238E27FC236}">
                <a16:creationId xmlns:a16="http://schemas.microsoft.com/office/drawing/2014/main" id="{D1DF59C8-38CC-4B8D-A24A-AD50D48F5073}"/>
              </a:ext>
            </a:extLst>
          </p:cNvPr>
          <p:cNvSpPr>
            <a:spLocks noChangeShapeType="1"/>
          </p:cNvSpPr>
          <p:nvPr/>
        </p:nvSpPr>
        <p:spPr bwMode="auto">
          <a:xfrm>
            <a:off x="3184525" y="4191000"/>
            <a:ext cx="3810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defRPr/>
            </a:pPr>
            <a:endParaRPr lang="en-US"/>
          </a:p>
        </p:txBody>
      </p:sp>
      <p:sp>
        <p:nvSpPr>
          <p:cNvPr id="41" name="Line 5">
            <a:extLst>
              <a:ext uri="{FF2B5EF4-FFF2-40B4-BE49-F238E27FC236}">
                <a16:creationId xmlns:a16="http://schemas.microsoft.com/office/drawing/2014/main" id="{BB681E76-8B01-4D9F-93A4-AC904397BFBB}"/>
              </a:ext>
            </a:extLst>
          </p:cNvPr>
          <p:cNvSpPr>
            <a:spLocks noChangeShapeType="1"/>
          </p:cNvSpPr>
          <p:nvPr/>
        </p:nvSpPr>
        <p:spPr bwMode="auto">
          <a:xfrm flipV="1">
            <a:off x="4479925" y="4191000"/>
            <a:ext cx="3810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defRPr/>
            </a:pPr>
            <a:endParaRPr lang="en-US"/>
          </a:p>
        </p:txBody>
      </p:sp>
      <p:sp>
        <p:nvSpPr>
          <p:cNvPr id="42" name="Line 11">
            <a:extLst>
              <a:ext uri="{FF2B5EF4-FFF2-40B4-BE49-F238E27FC236}">
                <a16:creationId xmlns:a16="http://schemas.microsoft.com/office/drawing/2014/main" id="{665DDA10-6D14-47C1-A449-4BBF6BE9AD05}"/>
              </a:ext>
            </a:extLst>
          </p:cNvPr>
          <p:cNvSpPr>
            <a:spLocks noChangeShapeType="1"/>
          </p:cNvSpPr>
          <p:nvPr/>
        </p:nvSpPr>
        <p:spPr bwMode="auto">
          <a:xfrm>
            <a:off x="5241925" y="4191000"/>
            <a:ext cx="4572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spAutoFit/>
          </a:bodyPr>
          <a:lstStyle/>
          <a:p>
            <a:pPr>
              <a:defRPr/>
            </a:pPr>
            <a:endParaRPr lang="en-US"/>
          </a:p>
        </p:txBody>
      </p:sp>
      <p:sp>
        <p:nvSpPr>
          <p:cNvPr id="44" name="Oval 43">
            <a:extLst>
              <a:ext uri="{FF2B5EF4-FFF2-40B4-BE49-F238E27FC236}">
                <a16:creationId xmlns:a16="http://schemas.microsoft.com/office/drawing/2014/main" id="{BD1BAC8E-1707-4E05-9533-64E843C30275}"/>
              </a:ext>
            </a:extLst>
          </p:cNvPr>
          <p:cNvSpPr/>
          <p:nvPr/>
        </p:nvSpPr>
        <p:spPr>
          <a:xfrm>
            <a:off x="2727325" y="3733800"/>
            <a:ext cx="533400" cy="533400"/>
          </a:xfrm>
          <a:prstGeom prst="ellipse">
            <a:avLst/>
          </a:prstGeom>
          <a:solidFill>
            <a:srgbClr val="FF0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5</a:t>
            </a:r>
          </a:p>
        </p:txBody>
      </p:sp>
      <p:sp>
        <p:nvSpPr>
          <p:cNvPr id="46" name="Oval 45">
            <a:extLst>
              <a:ext uri="{FF2B5EF4-FFF2-40B4-BE49-F238E27FC236}">
                <a16:creationId xmlns:a16="http://schemas.microsoft.com/office/drawing/2014/main" id="{DA5540C7-5044-4BBF-B9B5-A7D990B92B8C}"/>
              </a:ext>
            </a:extLst>
          </p:cNvPr>
          <p:cNvSpPr/>
          <p:nvPr/>
        </p:nvSpPr>
        <p:spPr>
          <a:xfrm>
            <a:off x="3794125" y="31242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7</a:t>
            </a:r>
          </a:p>
        </p:txBody>
      </p:sp>
      <p:sp>
        <p:nvSpPr>
          <p:cNvPr id="47" name="Oval 46">
            <a:extLst>
              <a:ext uri="{FF2B5EF4-FFF2-40B4-BE49-F238E27FC236}">
                <a16:creationId xmlns:a16="http://schemas.microsoft.com/office/drawing/2014/main" id="{7D6A5A09-129B-4C55-B624-A46E99FD34F8}"/>
              </a:ext>
            </a:extLst>
          </p:cNvPr>
          <p:cNvSpPr/>
          <p:nvPr/>
        </p:nvSpPr>
        <p:spPr>
          <a:xfrm>
            <a:off x="4784725" y="37338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9</a:t>
            </a:r>
          </a:p>
        </p:txBody>
      </p:sp>
      <p:sp>
        <p:nvSpPr>
          <p:cNvPr id="48" name="Oval 47">
            <a:extLst>
              <a:ext uri="{FF2B5EF4-FFF2-40B4-BE49-F238E27FC236}">
                <a16:creationId xmlns:a16="http://schemas.microsoft.com/office/drawing/2014/main" id="{499F18E5-2801-473E-BFA6-38DEECA65BB4}"/>
              </a:ext>
            </a:extLst>
          </p:cNvPr>
          <p:cNvSpPr/>
          <p:nvPr/>
        </p:nvSpPr>
        <p:spPr>
          <a:xfrm>
            <a:off x="3336925" y="45339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6</a:t>
            </a:r>
          </a:p>
        </p:txBody>
      </p:sp>
      <p:sp>
        <p:nvSpPr>
          <p:cNvPr id="49" name="Oval 48">
            <a:extLst>
              <a:ext uri="{FF2B5EF4-FFF2-40B4-BE49-F238E27FC236}">
                <a16:creationId xmlns:a16="http://schemas.microsoft.com/office/drawing/2014/main" id="{F61431C0-2882-40F9-A701-113864A879F8}"/>
              </a:ext>
            </a:extLst>
          </p:cNvPr>
          <p:cNvSpPr/>
          <p:nvPr/>
        </p:nvSpPr>
        <p:spPr>
          <a:xfrm>
            <a:off x="4175125" y="45593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8</a:t>
            </a:r>
          </a:p>
        </p:txBody>
      </p:sp>
      <p:sp>
        <p:nvSpPr>
          <p:cNvPr id="50" name="Oval 49">
            <a:extLst>
              <a:ext uri="{FF2B5EF4-FFF2-40B4-BE49-F238E27FC236}">
                <a16:creationId xmlns:a16="http://schemas.microsoft.com/office/drawing/2014/main" id="{27B7F724-D0A0-4787-9269-B86B365AED9D}"/>
              </a:ext>
            </a:extLst>
          </p:cNvPr>
          <p:cNvSpPr/>
          <p:nvPr/>
        </p:nvSpPr>
        <p:spPr>
          <a:xfrm>
            <a:off x="5338764" y="4494214"/>
            <a:ext cx="644525" cy="585787"/>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000" b="1" dirty="0"/>
              <a:t>10</a:t>
            </a:r>
          </a:p>
        </p:txBody>
      </p:sp>
      <p:sp>
        <p:nvSpPr>
          <p:cNvPr id="51" name="Oval 50">
            <a:extLst>
              <a:ext uri="{FF2B5EF4-FFF2-40B4-BE49-F238E27FC236}">
                <a16:creationId xmlns:a16="http://schemas.microsoft.com/office/drawing/2014/main" id="{1C602206-3EA3-4B86-A0A3-A4D81B0C0BF5}"/>
              </a:ext>
            </a:extLst>
          </p:cNvPr>
          <p:cNvSpPr/>
          <p:nvPr/>
        </p:nvSpPr>
        <p:spPr>
          <a:xfrm>
            <a:off x="7964488" y="29972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7</a:t>
            </a:r>
          </a:p>
        </p:txBody>
      </p:sp>
      <p:sp>
        <p:nvSpPr>
          <p:cNvPr id="54" name="Oval 53">
            <a:extLst>
              <a:ext uri="{FF2B5EF4-FFF2-40B4-BE49-F238E27FC236}">
                <a16:creationId xmlns:a16="http://schemas.microsoft.com/office/drawing/2014/main" id="{D430C217-E26B-4637-9797-23E73AA01EB1}"/>
              </a:ext>
            </a:extLst>
          </p:cNvPr>
          <p:cNvSpPr/>
          <p:nvPr/>
        </p:nvSpPr>
        <p:spPr>
          <a:xfrm>
            <a:off x="8421688" y="44450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8</a:t>
            </a:r>
          </a:p>
        </p:txBody>
      </p:sp>
      <p:sp>
        <p:nvSpPr>
          <p:cNvPr id="55" name="Oval 54">
            <a:extLst>
              <a:ext uri="{FF2B5EF4-FFF2-40B4-BE49-F238E27FC236}">
                <a16:creationId xmlns:a16="http://schemas.microsoft.com/office/drawing/2014/main" id="{AF9F34A8-88BD-4099-8E7F-67C4527AC6DB}"/>
              </a:ext>
            </a:extLst>
          </p:cNvPr>
          <p:cNvSpPr/>
          <p:nvPr/>
        </p:nvSpPr>
        <p:spPr>
          <a:xfrm>
            <a:off x="9031288" y="36830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9</a:t>
            </a:r>
          </a:p>
        </p:txBody>
      </p:sp>
      <p:sp>
        <p:nvSpPr>
          <p:cNvPr id="56" name="Oval 55">
            <a:extLst>
              <a:ext uri="{FF2B5EF4-FFF2-40B4-BE49-F238E27FC236}">
                <a16:creationId xmlns:a16="http://schemas.microsoft.com/office/drawing/2014/main" id="{3FD0E1EE-9D03-47AA-967F-8C296A900226}"/>
              </a:ext>
            </a:extLst>
          </p:cNvPr>
          <p:cNvSpPr/>
          <p:nvPr/>
        </p:nvSpPr>
        <p:spPr>
          <a:xfrm>
            <a:off x="9640888" y="4443414"/>
            <a:ext cx="646112" cy="587375"/>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000" b="1" dirty="0"/>
              <a:t>10</a:t>
            </a:r>
          </a:p>
        </p:txBody>
      </p:sp>
      <p:sp>
        <p:nvSpPr>
          <p:cNvPr id="49177" name="Rectangle 31">
            <a:extLst>
              <a:ext uri="{FF2B5EF4-FFF2-40B4-BE49-F238E27FC236}">
                <a16:creationId xmlns:a16="http://schemas.microsoft.com/office/drawing/2014/main" id="{0A3ADC04-6112-431D-89F5-61B32CD84A22}"/>
              </a:ext>
            </a:extLst>
          </p:cNvPr>
          <p:cNvSpPr>
            <a:spLocks noChangeArrowheads="1"/>
          </p:cNvSpPr>
          <p:nvPr/>
        </p:nvSpPr>
        <p:spPr bwMode="auto">
          <a:xfrm>
            <a:off x="2209801" y="2286001"/>
            <a:ext cx="10525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Cambria" panose="02040503050406030204" pitchFamily="18" charset="0"/>
              </a:rPr>
              <a:t>Parent</a:t>
            </a:r>
          </a:p>
        </p:txBody>
      </p:sp>
      <p:sp>
        <p:nvSpPr>
          <p:cNvPr id="32" name="Line 35">
            <a:extLst>
              <a:ext uri="{FF2B5EF4-FFF2-40B4-BE49-F238E27FC236}">
                <a16:creationId xmlns:a16="http://schemas.microsoft.com/office/drawing/2014/main" id="{26D29CEE-D1F9-44A6-8723-B92027BFF92F}"/>
              </a:ext>
            </a:extLst>
          </p:cNvPr>
          <p:cNvSpPr>
            <a:spLocks noChangeShapeType="1"/>
          </p:cNvSpPr>
          <p:nvPr/>
        </p:nvSpPr>
        <p:spPr bwMode="auto">
          <a:xfrm>
            <a:off x="3297238" y="2705100"/>
            <a:ext cx="627062" cy="4572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nchor="ctr">
            <a:spAutoFit/>
          </a:bodyPr>
          <a:lstStyle/>
          <a:p>
            <a:pPr>
              <a:defRPr/>
            </a:pPr>
            <a:endParaRPr lang="en-US"/>
          </a:p>
        </p:txBody>
      </p:sp>
      <p:sp>
        <p:nvSpPr>
          <p:cNvPr id="49179" name="Rectangle 31">
            <a:extLst>
              <a:ext uri="{FF2B5EF4-FFF2-40B4-BE49-F238E27FC236}">
                <a16:creationId xmlns:a16="http://schemas.microsoft.com/office/drawing/2014/main" id="{E1127D58-9001-4C14-8486-B9A1381C3247}"/>
              </a:ext>
            </a:extLst>
          </p:cNvPr>
          <p:cNvSpPr>
            <a:spLocks noChangeArrowheads="1"/>
          </p:cNvSpPr>
          <p:nvPr/>
        </p:nvSpPr>
        <p:spPr bwMode="auto">
          <a:xfrm>
            <a:off x="6324601" y="2133601"/>
            <a:ext cx="10525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Cambria" panose="02040503050406030204" pitchFamily="18" charset="0"/>
              </a:rPr>
              <a:t>Parent</a:t>
            </a:r>
          </a:p>
        </p:txBody>
      </p:sp>
      <p:sp>
        <p:nvSpPr>
          <p:cNvPr id="34" name="Line 35">
            <a:extLst>
              <a:ext uri="{FF2B5EF4-FFF2-40B4-BE49-F238E27FC236}">
                <a16:creationId xmlns:a16="http://schemas.microsoft.com/office/drawing/2014/main" id="{BBE338F2-89C0-4CBE-8D34-389088B4B12B}"/>
              </a:ext>
            </a:extLst>
          </p:cNvPr>
          <p:cNvSpPr>
            <a:spLocks noChangeShapeType="1"/>
          </p:cNvSpPr>
          <p:nvPr/>
        </p:nvSpPr>
        <p:spPr bwMode="auto">
          <a:xfrm>
            <a:off x="7412038" y="2552700"/>
            <a:ext cx="627062" cy="4572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nchor="ctr">
            <a:spAutoFit/>
          </a:bodyPr>
          <a:lstStyle/>
          <a:p>
            <a:pPr>
              <a:defRPr/>
            </a:pPr>
            <a:endParaRPr lang="en-US"/>
          </a:p>
        </p:txBody>
      </p:sp>
      <p:sp>
        <p:nvSpPr>
          <p:cNvPr id="35" name="Oval 34">
            <a:extLst>
              <a:ext uri="{FF2B5EF4-FFF2-40B4-BE49-F238E27FC236}">
                <a16:creationId xmlns:a16="http://schemas.microsoft.com/office/drawing/2014/main" id="{6ECA4ACF-2231-4619-8DFF-084958DAB4A0}"/>
              </a:ext>
            </a:extLst>
          </p:cNvPr>
          <p:cNvSpPr/>
          <p:nvPr/>
        </p:nvSpPr>
        <p:spPr>
          <a:xfrm>
            <a:off x="7302500" y="38481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6</a:t>
            </a:r>
          </a:p>
        </p:txBody>
      </p:sp>
      <p:cxnSp>
        <p:nvCxnSpPr>
          <p:cNvPr id="3" name="Straight Connector 2">
            <a:extLst>
              <a:ext uri="{FF2B5EF4-FFF2-40B4-BE49-F238E27FC236}">
                <a16:creationId xmlns:a16="http://schemas.microsoft.com/office/drawing/2014/main" id="{10685EE3-46DC-483A-BB9C-08A5978AFA33}"/>
              </a:ext>
            </a:extLst>
          </p:cNvPr>
          <p:cNvCxnSpPr/>
          <p:nvPr/>
        </p:nvCxnSpPr>
        <p:spPr>
          <a:xfrm flipH="1">
            <a:off x="7581900" y="3416300"/>
            <a:ext cx="419100" cy="457200"/>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Connector 56">
            <a:extLst>
              <a:ext uri="{FF2B5EF4-FFF2-40B4-BE49-F238E27FC236}">
                <a16:creationId xmlns:a16="http://schemas.microsoft.com/office/drawing/2014/main" id="{A28367D2-A9AB-4F78-ABAA-2C9EB5A28DEA}"/>
              </a:ext>
            </a:extLst>
          </p:cNvPr>
          <p:cNvCxnSpPr/>
          <p:nvPr/>
        </p:nvCxnSpPr>
        <p:spPr>
          <a:xfrm flipH="1">
            <a:off x="3719514" y="3644900"/>
            <a:ext cx="255587" cy="927100"/>
          </a:xfrm>
          <a:prstGeom prst="line">
            <a:avLst/>
          </a:prstGeom>
        </p:spPr>
        <p:style>
          <a:lnRef idx="2">
            <a:schemeClr val="dk1"/>
          </a:lnRef>
          <a:fillRef idx="0">
            <a:schemeClr val="dk1"/>
          </a:fillRef>
          <a:effectRef idx="1">
            <a:schemeClr val="dk1"/>
          </a:effectRef>
          <a:fontRef idx="minor">
            <a:schemeClr val="tx1"/>
          </a:fontRef>
        </p:style>
      </p:cxnSp>
      <p:sp>
        <p:nvSpPr>
          <p:cNvPr id="2" name="Date Placeholder 1">
            <a:extLst>
              <a:ext uri="{FF2B5EF4-FFF2-40B4-BE49-F238E27FC236}">
                <a16:creationId xmlns:a16="http://schemas.microsoft.com/office/drawing/2014/main" id="{806D3BF3-AE1B-411D-9736-2E5DAAB484E3}"/>
              </a:ext>
            </a:extLst>
          </p:cNvPr>
          <p:cNvSpPr>
            <a:spLocks noGrp="1"/>
          </p:cNvSpPr>
          <p:nvPr>
            <p:ph type="dt" sz="half" idx="10"/>
          </p:nvPr>
        </p:nvSpPr>
        <p:spPr/>
        <p:txBody>
          <a:bodyPr/>
          <a:lstStyle/>
          <a:p>
            <a:fld id="{4AA32DF8-DA1B-462A-92E1-E160B4B91000}" type="datetime1">
              <a:rPr lang="en-US" smtClean="0"/>
              <a:t>7/3/2021</a:t>
            </a:fld>
            <a:endParaRPr lang="en-US"/>
          </a:p>
        </p:txBody>
      </p:sp>
      <p:sp>
        <p:nvSpPr>
          <p:cNvPr id="4" name="Footer Placeholder 3">
            <a:extLst>
              <a:ext uri="{FF2B5EF4-FFF2-40B4-BE49-F238E27FC236}">
                <a16:creationId xmlns:a16="http://schemas.microsoft.com/office/drawing/2014/main" id="{CE621B89-6231-485A-96E8-94DBD1112CFB}"/>
              </a:ext>
            </a:extLst>
          </p:cNvPr>
          <p:cNvSpPr>
            <a:spLocks noGrp="1"/>
          </p:cNvSpPr>
          <p:nvPr>
            <p:ph type="ftr" sz="quarter" idx="11"/>
          </p:nvPr>
        </p:nvSpPr>
        <p:spPr/>
        <p:txBody>
          <a:bodyPr/>
          <a:lstStyle/>
          <a:p>
            <a:r>
              <a:rPr lang="en-US"/>
              <a:t>JSPM's RSCOE</a:t>
            </a:r>
          </a:p>
        </p:txBody>
      </p:sp>
      <p:sp>
        <p:nvSpPr>
          <p:cNvPr id="5" name="Slide Number Placeholder 4">
            <a:extLst>
              <a:ext uri="{FF2B5EF4-FFF2-40B4-BE49-F238E27FC236}">
                <a16:creationId xmlns:a16="http://schemas.microsoft.com/office/drawing/2014/main" id="{D56A8D0E-14CD-4423-BA0C-7410EEF72916}"/>
              </a:ext>
            </a:extLst>
          </p:cNvPr>
          <p:cNvSpPr>
            <a:spLocks noGrp="1"/>
          </p:cNvSpPr>
          <p:nvPr>
            <p:ph type="sldNum" sz="quarter" idx="12"/>
          </p:nvPr>
        </p:nvSpPr>
        <p:spPr/>
        <p:txBody>
          <a:bodyPr/>
          <a:lstStyle/>
          <a:p>
            <a:fld id="{C81090FB-F2BB-45D9-B248-6F7E02E6CFB7}" type="slidenum">
              <a:rPr lang="en-US" smtClean="0"/>
              <a:pPr/>
              <a:t>59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4" fill="hold" grpId="0" nodeType="clickEffect">
                                  <p:stCondLst>
                                    <p:cond delay="0"/>
                                  </p:stCondLst>
                                  <p:childTnLst>
                                    <p:animEffect transition="out" filter="wipe(down)">
                                      <p:cBhvr>
                                        <p:cTn id="6" dur="500"/>
                                        <p:tgtEl>
                                          <p:spTgt spid="44"/>
                                        </p:tgtEl>
                                      </p:cBhvr>
                                    </p:animEffect>
                                    <p:set>
                                      <p:cBhvr>
                                        <p:cTn id="7" dur="1" fill="hold">
                                          <p:stCondLst>
                                            <p:cond delay="499"/>
                                          </p:stCondLst>
                                        </p:cTn>
                                        <p:tgtEl>
                                          <p:spTgt spid="44"/>
                                        </p:tgtEl>
                                        <p:attrNameLst>
                                          <p:attrName>style.visibility</p:attrName>
                                        </p:attrNameLst>
                                      </p:cBhvr>
                                      <p:to>
                                        <p:strVal val="hidden"/>
                                      </p:to>
                                    </p:set>
                                  </p:childTnLst>
                                </p:cTn>
                              </p:par>
                              <p:par>
                                <p:cTn id="8" presetID="22" presetClass="exit" presetSubtype="4" fill="hold" nodeType="withEffect">
                                  <p:stCondLst>
                                    <p:cond delay="0"/>
                                  </p:stCondLst>
                                  <p:childTnLst>
                                    <p:animEffect transition="out" filter="wipe(down)">
                                      <p:cBhvr>
                                        <p:cTn id="9" dur="500"/>
                                        <p:tgtEl>
                                          <p:spTgt spid="38"/>
                                        </p:tgtEl>
                                      </p:cBhvr>
                                    </p:animEffect>
                                    <p:set>
                                      <p:cBhvr>
                                        <p:cTn id="10" dur="1" fill="hold">
                                          <p:stCondLst>
                                            <p:cond delay="499"/>
                                          </p:stCondLst>
                                        </p:cTn>
                                        <p:tgtEl>
                                          <p:spTgt spid="38"/>
                                        </p:tgtEl>
                                        <p:attrNameLst>
                                          <p:attrName>style.visibility</p:attrName>
                                        </p:attrNameLst>
                                      </p:cBhvr>
                                      <p:to>
                                        <p:strVal val="hidden"/>
                                      </p:to>
                                    </p:set>
                                  </p:childTnLst>
                                </p:cTn>
                              </p:par>
                              <p:par>
                                <p:cTn id="11" presetID="22" presetClass="exit" presetSubtype="4" fill="hold" nodeType="withEffect">
                                  <p:stCondLst>
                                    <p:cond delay="0"/>
                                  </p:stCondLst>
                                  <p:childTnLst>
                                    <p:animEffect transition="out" filter="wipe(down)">
                                      <p:cBhvr>
                                        <p:cTn id="12" dur="500"/>
                                        <p:tgtEl>
                                          <p:spTgt spid="40"/>
                                        </p:tgtEl>
                                      </p:cBhvr>
                                    </p:animEffect>
                                    <p:set>
                                      <p:cBhvr>
                                        <p:cTn id="13" dur="1" fill="hold">
                                          <p:stCondLst>
                                            <p:cond delay="499"/>
                                          </p:stCondLst>
                                        </p:cTn>
                                        <p:tgtEl>
                                          <p:spTgt spid="40"/>
                                        </p:tgtEl>
                                        <p:attrNameLst>
                                          <p:attrName>style.visibility</p:attrName>
                                        </p:attrNameLst>
                                      </p:cBhvr>
                                      <p:to>
                                        <p:strVal val="hidden"/>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wipe(down)">
                                      <p:cBhvr>
                                        <p:cTn id="18" dur="500"/>
                                        <p:tgtEl>
                                          <p:spTgt spid="5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3" presetClass="entr" presetSubtype="16"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plus(in)">
                                      <p:cBhvr>
                                        <p:cTn id="23" dur="2000"/>
                                        <p:tgtEl>
                                          <p:spTgt spid="51"/>
                                        </p:tgtEl>
                                      </p:cBhvr>
                                    </p:animEffect>
                                  </p:childTnLst>
                                </p:cTn>
                              </p:par>
                              <p:par>
                                <p:cTn id="24" presetID="13" presetClass="entr" presetSubtype="16" fill="hold" nodeType="withEffect">
                                  <p:stCondLst>
                                    <p:cond delay="0"/>
                                  </p:stCondLst>
                                  <p:childTnLst>
                                    <p:set>
                                      <p:cBhvr>
                                        <p:cTn id="25" dur="1" fill="hold">
                                          <p:stCondLst>
                                            <p:cond delay="0"/>
                                          </p:stCondLst>
                                        </p:cTn>
                                        <p:tgtEl>
                                          <p:spTgt spid="506895"/>
                                        </p:tgtEl>
                                        <p:attrNameLst>
                                          <p:attrName>style.visibility</p:attrName>
                                        </p:attrNameLst>
                                      </p:cBhvr>
                                      <p:to>
                                        <p:strVal val="visible"/>
                                      </p:to>
                                    </p:set>
                                    <p:animEffect transition="in" filter="plus(in)">
                                      <p:cBhvr>
                                        <p:cTn id="26" dur="2000"/>
                                        <p:tgtEl>
                                          <p:spTgt spid="506895"/>
                                        </p:tgtEl>
                                      </p:cBhvr>
                                    </p:animEffect>
                                  </p:childTnLst>
                                </p:cTn>
                              </p:par>
                              <p:par>
                                <p:cTn id="27" presetID="13" presetClass="entr" presetSubtype="16"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plus(in)">
                                      <p:cBhvr>
                                        <p:cTn id="29" dur="2000"/>
                                        <p:tgtEl>
                                          <p:spTgt spid="3"/>
                                        </p:tgtEl>
                                      </p:cBhvr>
                                    </p:animEffect>
                                  </p:childTnLst>
                                </p:cTn>
                              </p:par>
                              <p:par>
                                <p:cTn id="30" presetID="13" presetClass="entr" presetSubtype="16"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plus(in)">
                                      <p:cBhvr>
                                        <p:cTn id="32" dur="2000"/>
                                        <p:tgtEl>
                                          <p:spTgt spid="35"/>
                                        </p:tgtEl>
                                      </p:cBhvr>
                                    </p:animEffect>
                                  </p:childTnLst>
                                </p:cTn>
                              </p:par>
                              <p:par>
                                <p:cTn id="33" presetID="13" presetClass="entr" presetSubtype="16" fill="hold" nodeType="withEffect">
                                  <p:stCondLst>
                                    <p:cond delay="0"/>
                                  </p:stCondLst>
                                  <p:childTnLst>
                                    <p:set>
                                      <p:cBhvr>
                                        <p:cTn id="34" dur="1" fill="hold">
                                          <p:stCondLst>
                                            <p:cond delay="0"/>
                                          </p:stCondLst>
                                        </p:cTn>
                                        <p:tgtEl>
                                          <p:spTgt spid="506896"/>
                                        </p:tgtEl>
                                        <p:attrNameLst>
                                          <p:attrName>style.visibility</p:attrName>
                                        </p:attrNameLst>
                                      </p:cBhvr>
                                      <p:to>
                                        <p:strVal val="visible"/>
                                      </p:to>
                                    </p:set>
                                    <p:animEffect transition="in" filter="plus(in)">
                                      <p:cBhvr>
                                        <p:cTn id="35" dur="2000"/>
                                        <p:tgtEl>
                                          <p:spTgt spid="506896"/>
                                        </p:tgtEl>
                                      </p:cBhvr>
                                    </p:animEffect>
                                  </p:childTnLst>
                                </p:cTn>
                              </p:par>
                              <p:par>
                                <p:cTn id="36" presetID="13" presetClass="entr" presetSubtype="16"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plus(in)">
                                      <p:cBhvr>
                                        <p:cTn id="38" dur="2000"/>
                                        <p:tgtEl>
                                          <p:spTgt spid="55"/>
                                        </p:tgtEl>
                                      </p:cBhvr>
                                    </p:animEffect>
                                  </p:childTnLst>
                                </p:cTn>
                              </p:par>
                              <p:par>
                                <p:cTn id="39" presetID="13" presetClass="entr" presetSubtype="16" fill="hold" nodeType="withEffect">
                                  <p:stCondLst>
                                    <p:cond delay="0"/>
                                  </p:stCondLst>
                                  <p:childTnLst>
                                    <p:set>
                                      <p:cBhvr>
                                        <p:cTn id="40" dur="1" fill="hold">
                                          <p:stCondLst>
                                            <p:cond delay="0"/>
                                          </p:stCondLst>
                                        </p:cTn>
                                        <p:tgtEl>
                                          <p:spTgt spid="506902"/>
                                        </p:tgtEl>
                                        <p:attrNameLst>
                                          <p:attrName>style.visibility</p:attrName>
                                        </p:attrNameLst>
                                      </p:cBhvr>
                                      <p:to>
                                        <p:strVal val="visible"/>
                                      </p:to>
                                    </p:set>
                                    <p:animEffect transition="in" filter="plus(in)">
                                      <p:cBhvr>
                                        <p:cTn id="41" dur="2000"/>
                                        <p:tgtEl>
                                          <p:spTgt spid="506902"/>
                                        </p:tgtEl>
                                      </p:cBhvr>
                                    </p:animEffect>
                                  </p:childTnLst>
                                </p:cTn>
                              </p:par>
                              <p:par>
                                <p:cTn id="42" presetID="13" presetClass="entr" presetSubtype="16" fill="hold" grpId="0" nodeType="with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plus(in)">
                                      <p:cBhvr>
                                        <p:cTn id="44" dur="2000"/>
                                        <p:tgtEl>
                                          <p:spTgt spid="56"/>
                                        </p:tgtEl>
                                      </p:cBhvr>
                                    </p:animEffect>
                                  </p:childTnLst>
                                </p:cTn>
                              </p:par>
                              <p:par>
                                <p:cTn id="45" presetID="13" presetClass="entr" presetSubtype="16"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plus(in)">
                                      <p:cBhvr>
                                        <p:cTn id="47" dur="2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1" grpId="0" animBg="1"/>
      <p:bldP spid="54" grpId="0" animBg="1"/>
      <p:bldP spid="55" grpId="0" animBg="1"/>
      <p:bldP spid="56" grpId="0" animBg="1"/>
      <p:bldP spid="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5E2D2C25-4887-46CE-B90B-1CB8E41EFE4E}"/>
              </a:ext>
            </a:extLst>
          </p:cNvPr>
          <p:cNvSpPr>
            <a:spLocks noGrp="1"/>
          </p:cNvSpPr>
          <p:nvPr>
            <p:ph type="title"/>
          </p:nvPr>
        </p:nvSpPr>
        <p:spPr>
          <a:xfrm>
            <a:off x="1981200" y="76200"/>
            <a:ext cx="8229600" cy="1143000"/>
          </a:xfrm>
        </p:spPr>
        <p:txBody>
          <a:bodyPr/>
          <a:lstStyle/>
          <a:p>
            <a:r>
              <a:rPr lang="en-US" altLang="en-US" b="1">
                <a:solidFill>
                  <a:srgbClr val="FF0000"/>
                </a:solidFill>
                <a:latin typeface="Cambria" panose="02040503050406030204" pitchFamily="18" charset="0"/>
                <a:ea typeface="MS Mincho" panose="02020609040205080304" pitchFamily="49" charset="-128"/>
              </a:rPr>
              <a:t>A Binary Tree</a:t>
            </a:r>
            <a:endParaRPr lang="en-US" altLang="en-US"/>
          </a:p>
        </p:txBody>
      </p:sp>
      <p:pic>
        <p:nvPicPr>
          <p:cNvPr id="8195" name="Picture 2" descr="C:\Users\shimul\Desktop\binary_fractal_tree_04_20_80_065_065.png">
            <a:extLst>
              <a:ext uri="{FF2B5EF4-FFF2-40B4-BE49-F238E27FC236}">
                <a16:creationId xmlns:a16="http://schemas.microsoft.com/office/drawing/2014/main" id="{EBD1AD2C-A72E-4116-9AC1-9FC931B9D6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6914" y="1138238"/>
            <a:ext cx="5716587" cy="530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a:extLst>
              <a:ext uri="{FF2B5EF4-FFF2-40B4-BE49-F238E27FC236}">
                <a16:creationId xmlns:a16="http://schemas.microsoft.com/office/drawing/2014/main" id="{77D43E6E-F112-4B24-AF26-1EA32DE43800}"/>
              </a:ext>
            </a:extLst>
          </p:cNvPr>
          <p:cNvSpPr>
            <a:spLocks noGrp="1"/>
          </p:cNvSpPr>
          <p:nvPr>
            <p:ph type="dt" sz="half" idx="10"/>
          </p:nvPr>
        </p:nvSpPr>
        <p:spPr/>
        <p:txBody>
          <a:bodyPr/>
          <a:lstStyle/>
          <a:p>
            <a:fld id="{DEA7A764-5D85-4420-9BBE-3DF3053D1A2F}" type="datetime1">
              <a:rPr lang="en-US" smtClean="0"/>
              <a:t>7/3/2021</a:t>
            </a:fld>
            <a:endParaRPr lang="en-US"/>
          </a:p>
        </p:txBody>
      </p:sp>
      <p:sp>
        <p:nvSpPr>
          <p:cNvPr id="3" name="Footer Placeholder 2">
            <a:extLst>
              <a:ext uri="{FF2B5EF4-FFF2-40B4-BE49-F238E27FC236}">
                <a16:creationId xmlns:a16="http://schemas.microsoft.com/office/drawing/2014/main" id="{895C3D45-7935-470F-B4E8-479B1DCF768A}"/>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36A3ACBB-B663-457D-B483-6FE800580807}"/>
              </a:ext>
            </a:extLst>
          </p:cNvPr>
          <p:cNvSpPr>
            <a:spLocks noGrp="1"/>
          </p:cNvSpPr>
          <p:nvPr>
            <p:ph type="sldNum" sz="quarter" idx="12"/>
          </p:nvPr>
        </p:nvSpPr>
        <p:spPr/>
        <p:txBody>
          <a:bodyPr/>
          <a:lstStyle/>
          <a:p>
            <a:fld id="{C81090FB-F2BB-45D9-B248-6F7E02E6CFB7}" type="slidenum">
              <a:rPr lang="en-US" smtClean="0"/>
              <a:pPr/>
              <a:t>6</a:t>
            </a:fld>
            <a:endParaRPr lang="en-US"/>
          </a:p>
        </p:txBody>
      </p:sp>
    </p:spTree>
    <p:extLst>
      <p:ext uri="{BB962C8B-B14F-4D97-AF65-F5344CB8AC3E}">
        <p14:creationId xmlns:p14="http://schemas.microsoft.com/office/powerpoint/2010/main" val="20533868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a:extLst>
              <a:ext uri="{FF2B5EF4-FFF2-40B4-BE49-F238E27FC236}">
                <a16:creationId xmlns:a16="http://schemas.microsoft.com/office/drawing/2014/main" id="{D2A0F6E3-C544-4B35-A739-9D4E7A11CA3A}"/>
              </a:ext>
            </a:extLst>
          </p:cNvPr>
          <p:cNvSpPr txBox="1">
            <a:spLocks noChangeArrowheads="1"/>
          </p:cNvSpPr>
          <p:nvPr/>
        </p:nvSpPr>
        <p:spPr bwMode="auto">
          <a:xfrm>
            <a:off x="1600200" y="990601"/>
            <a:ext cx="9144000" cy="145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Clr>
                <a:schemeClr val="hlink"/>
              </a:buClr>
              <a:buSzPct val="75000"/>
              <a:buFont typeface="Wingdings" panose="05000000000000000000" pitchFamily="2" charset="2"/>
              <a:buNone/>
            </a:pPr>
            <a:r>
              <a:rPr lang="en-US" altLang="en-US" sz="2600" b="1">
                <a:latin typeface="Cambria" panose="02040503050406030204" pitchFamily="18" charset="0"/>
              </a:rPr>
              <a:t>Case 4: </a:t>
            </a:r>
            <a:r>
              <a:rPr lang="en-US" altLang="en-US" sz="2600">
                <a:solidFill>
                  <a:srgbClr val="CC3300"/>
                </a:solidFill>
                <a:latin typeface="Cambria" panose="02040503050406030204" pitchFamily="18" charset="0"/>
              </a:rPr>
              <a:t> </a:t>
            </a:r>
            <a:r>
              <a:rPr lang="en-US" altLang="en-US" sz="2600">
                <a:solidFill>
                  <a:srgbClr val="0000FF"/>
                </a:solidFill>
                <a:latin typeface="Cambria" panose="02040503050406030204" pitchFamily="18" charset="0"/>
              </a:rPr>
              <a:t>if  </a:t>
            </a:r>
            <a:r>
              <a:rPr lang="en-US" altLang="en-US" sz="2600">
                <a:latin typeface="Cambria" panose="02040503050406030204" pitchFamily="18" charset="0"/>
              </a:rPr>
              <a:t>the node has no right child</a:t>
            </a:r>
          </a:p>
          <a:p>
            <a:pPr>
              <a:buClr>
                <a:schemeClr val="hlink"/>
              </a:buClr>
              <a:buSzPct val="75000"/>
              <a:buFont typeface="Wingdings" panose="05000000000000000000" pitchFamily="2" charset="2"/>
              <a:buNone/>
            </a:pPr>
            <a:r>
              <a:rPr lang="en-US" altLang="en-US" sz="2600">
                <a:latin typeface="Cambria" panose="02040503050406030204" pitchFamily="18" charset="0"/>
              </a:rPr>
              <a:t>- link the parent of the node to the left (non-empty) subtree     </a:t>
            </a:r>
          </a:p>
          <a:p>
            <a:pPr>
              <a:lnSpc>
                <a:spcPct val="90000"/>
              </a:lnSpc>
              <a:spcBef>
                <a:spcPct val="50000"/>
              </a:spcBef>
            </a:pPr>
            <a:endParaRPr lang="en-US" altLang="en-US" sz="2600">
              <a:latin typeface="Cambria" panose="02040503050406030204" pitchFamily="18" charset="0"/>
            </a:endParaRPr>
          </a:p>
        </p:txBody>
      </p:sp>
      <p:sp>
        <p:nvSpPr>
          <p:cNvPr id="506895" name="Line 15">
            <a:extLst>
              <a:ext uri="{FF2B5EF4-FFF2-40B4-BE49-F238E27FC236}">
                <a16:creationId xmlns:a16="http://schemas.microsoft.com/office/drawing/2014/main" id="{7A2DD90C-12FA-4D9A-9065-F8E11E55C150}"/>
              </a:ext>
            </a:extLst>
          </p:cNvPr>
          <p:cNvSpPr>
            <a:spLocks noChangeShapeType="1"/>
          </p:cNvSpPr>
          <p:nvPr/>
        </p:nvSpPr>
        <p:spPr bwMode="auto">
          <a:xfrm>
            <a:off x="8497888" y="3378200"/>
            <a:ext cx="6096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defRPr/>
            </a:pPr>
            <a:endParaRPr lang="en-US"/>
          </a:p>
        </p:txBody>
      </p:sp>
      <p:sp>
        <p:nvSpPr>
          <p:cNvPr id="506896" name="Line 16">
            <a:extLst>
              <a:ext uri="{FF2B5EF4-FFF2-40B4-BE49-F238E27FC236}">
                <a16:creationId xmlns:a16="http://schemas.microsoft.com/office/drawing/2014/main" id="{E8BD27BE-501C-42D0-AA73-840BBC7847D9}"/>
              </a:ext>
            </a:extLst>
          </p:cNvPr>
          <p:cNvSpPr>
            <a:spLocks noChangeShapeType="1"/>
          </p:cNvSpPr>
          <p:nvPr/>
        </p:nvSpPr>
        <p:spPr bwMode="auto">
          <a:xfrm flipV="1">
            <a:off x="8726488" y="4140200"/>
            <a:ext cx="3810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defRPr/>
            </a:pPr>
            <a:endParaRPr lang="en-US"/>
          </a:p>
        </p:txBody>
      </p:sp>
      <p:sp>
        <p:nvSpPr>
          <p:cNvPr id="506902" name="Line 22">
            <a:extLst>
              <a:ext uri="{FF2B5EF4-FFF2-40B4-BE49-F238E27FC236}">
                <a16:creationId xmlns:a16="http://schemas.microsoft.com/office/drawing/2014/main" id="{4137C649-426B-4B25-AC3F-422EB1E7CD18}"/>
              </a:ext>
            </a:extLst>
          </p:cNvPr>
          <p:cNvSpPr>
            <a:spLocks noChangeShapeType="1"/>
          </p:cNvSpPr>
          <p:nvPr/>
        </p:nvSpPr>
        <p:spPr bwMode="auto">
          <a:xfrm>
            <a:off x="9488488" y="4140200"/>
            <a:ext cx="4572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spAutoFit/>
          </a:bodyPr>
          <a:lstStyle/>
          <a:p>
            <a:pPr>
              <a:defRPr/>
            </a:pPr>
            <a:endParaRPr lang="en-US"/>
          </a:p>
        </p:txBody>
      </p:sp>
      <p:sp>
        <p:nvSpPr>
          <p:cNvPr id="50182" name="Rectangle 26">
            <a:extLst>
              <a:ext uri="{FF2B5EF4-FFF2-40B4-BE49-F238E27FC236}">
                <a16:creationId xmlns:a16="http://schemas.microsoft.com/office/drawing/2014/main" id="{9BDAB4DB-DDEC-4C9A-BFFD-5566D3825FAC}"/>
              </a:ext>
            </a:extLst>
          </p:cNvPr>
          <p:cNvSpPr>
            <a:spLocks noChangeArrowheads="1"/>
          </p:cNvSpPr>
          <p:nvPr/>
        </p:nvSpPr>
        <p:spPr bwMode="auto">
          <a:xfrm>
            <a:off x="1851026" y="2819401"/>
            <a:ext cx="358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a:latin typeface="Cambria" panose="02040503050406030204" pitchFamily="18" charset="0"/>
              </a:rPr>
              <a:t>Z</a:t>
            </a:r>
          </a:p>
        </p:txBody>
      </p:sp>
      <p:sp>
        <p:nvSpPr>
          <p:cNvPr id="506907" name="Line 27">
            <a:extLst>
              <a:ext uri="{FF2B5EF4-FFF2-40B4-BE49-F238E27FC236}">
                <a16:creationId xmlns:a16="http://schemas.microsoft.com/office/drawing/2014/main" id="{BAFB28F5-6117-45CE-832C-277BA2F9E3D7}"/>
              </a:ext>
            </a:extLst>
          </p:cNvPr>
          <p:cNvSpPr>
            <a:spLocks noChangeShapeType="1"/>
          </p:cNvSpPr>
          <p:nvPr/>
        </p:nvSpPr>
        <p:spPr bwMode="auto">
          <a:xfrm>
            <a:off x="2209801" y="3200400"/>
            <a:ext cx="739775" cy="5334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nchor="ctr">
            <a:spAutoFit/>
          </a:bodyPr>
          <a:lstStyle/>
          <a:p>
            <a:pPr>
              <a:defRPr/>
            </a:pPr>
            <a:endParaRPr lang="en-US"/>
          </a:p>
        </p:txBody>
      </p:sp>
      <p:sp>
        <p:nvSpPr>
          <p:cNvPr id="50184" name="Text Box 34">
            <a:extLst>
              <a:ext uri="{FF2B5EF4-FFF2-40B4-BE49-F238E27FC236}">
                <a16:creationId xmlns:a16="http://schemas.microsoft.com/office/drawing/2014/main" id="{A1C30F38-E59C-426D-ABD5-9AB90ED25A40}"/>
              </a:ext>
            </a:extLst>
          </p:cNvPr>
          <p:cNvSpPr txBox="1">
            <a:spLocks noChangeArrowheads="1"/>
          </p:cNvSpPr>
          <p:nvPr/>
        </p:nvSpPr>
        <p:spPr bwMode="auto">
          <a:xfrm>
            <a:off x="4795838" y="2514601"/>
            <a:ext cx="2444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b="1">
                <a:latin typeface="Cambria" panose="02040503050406030204" pitchFamily="18" charset="0"/>
              </a:rPr>
              <a:t>Removing 5</a:t>
            </a:r>
            <a:endParaRPr lang="en-US" altLang="en-US" sz="2800">
              <a:latin typeface="Cambria" panose="02040503050406030204" pitchFamily="18" charset="0"/>
            </a:endParaRPr>
          </a:p>
        </p:txBody>
      </p:sp>
      <p:sp>
        <p:nvSpPr>
          <p:cNvPr id="50185" name="Title 1">
            <a:extLst>
              <a:ext uri="{FF2B5EF4-FFF2-40B4-BE49-F238E27FC236}">
                <a16:creationId xmlns:a16="http://schemas.microsoft.com/office/drawing/2014/main" id="{335B8330-DCB5-4B61-ACCA-546B7C8A7032}"/>
              </a:ext>
            </a:extLst>
          </p:cNvPr>
          <p:cNvSpPr txBox="1">
            <a:spLocks/>
          </p:cNvSpPr>
          <p:nvPr/>
        </p:nvSpPr>
        <p:spPr bwMode="auto">
          <a:xfrm>
            <a:off x="1981200" y="1524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4400" b="1">
                <a:solidFill>
                  <a:srgbClr val="FF0000"/>
                </a:solidFill>
                <a:latin typeface="Cambria" panose="02040503050406030204" pitchFamily="18" charset="0"/>
              </a:rPr>
              <a:t>Delete a value from the BST</a:t>
            </a:r>
          </a:p>
        </p:txBody>
      </p:sp>
      <p:sp>
        <p:nvSpPr>
          <p:cNvPr id="38" name="Line 2">
            <a:extLst>
              <a:ext uri="{FF2B5EF4-FFF2-40B4-BE49-F238E27FC236}">
                <a16:creationId xmlns:a16="http://schemas.microsoft.com/office/drawing/2014/main" id="{5BB95B2B-8582-47E5-8EF3-3B6EA43A0C5C}"/>
              </a:ext>
            </a:extLst>
          </p:cNvPr>
          <p:cNvSpPr>
            <a:spLocks noChangeShapeType="1"/>
          </p:cNvSpPr>
          <p:nvPr/>
        </p:nvSpPr>
        <p:spPr bwMode="auto">
          <a:xfrm flipV="1">
            <a:off x="3184525" y="3429000"/>
            <a:ext cx="6858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defRPr/>
            </a:pPr>
            <a:endParaRPr lang="en-US"/>
          </a:p>
        </p:txBody>
      </p:sp>
      <p:sp>
        <p:nvSpPr>
          <p:cNvPr id="39" name="Line 3">
            <a:extLst>
              <a:ext uri="{FF2B5EF4-FFF2-40B4-BE49-F238E27FC236}">
                <a16:creationId xmlns:a16="http://schemas.microsoft.com/office/drawing/2014/main" id="{6D3393AD-B47E-424C-BDCD-725065A8F251}"/>
              </a:ext>
            </a:extLst>
          </p:cNvPr>
          <p:cNvSpPr>
            <a:spLocks noChangeShapeType="1"/>
          </p:cNvSpPr>
          <p:nvPr/>
        </p:nvSpPr>
        <p:spPr bwMode="auto">
          <a:xfrm>
            <a:off x="4251325" y="3429000"/>
            <a:ext cx="6096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defRPr/>
            </a:pPr>
            <a:endParaRPr lang="en-US"/>
          </a:p>
        </p:txBody>
      </p:sp>
      <p:sp>
        <p:nvSpPr>
          <p:cNvPr id="41" name="Line 5">
            <a:extLst>
              <a:ext uri="{FF2B5EF4-FFF2-40B4-BE49-F238E27FC236}">
                <a16:creationId xmlns:a16="http://schemas.microsoft.com/office/drawing/2014/main" id="{920BBB6B-764B-46A6-BAC5-C92033F08692}"/>
              </a:ext>
            </a:extLst>
          </p:cNvPr>
          <p:cNvSpPr>
            <a:spLocks noChangeShapeType="1"/>
          </p:cNvSpPr>
          <p:nvPr/>
        </p:nvSpPr>
        <p:spPr bwMode="auto">
          <a:xfrm flipV="1">
            <a:off x="4479925" y="4191000"/>
            <a:ext cx="3810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defRPr/>
            </a:pPr>
            <a:endParaRPr lang="en-US"/>
          </a:p>
        </p:txBody>
      </p:sp>
      <p:sp>
        <p:nvSpPr>
          <p:cNvPr id="42" name="Line 11">
            <a:extLst>
              <a:ext uri="{FF2B5EF4-FFF2-40B4-BE49-F238E27FC236}">
                <a16:creationId xmlns:a16="http://schemas.microsoft.com/office/drawing/2014/main" id="{0798B948-EFDC-42C8-A222-4E0146FECCAA}"/>
              </a:ext>
            </a:extLst>
          </p:cNvPr>
          <p:cNvSpPr>
            <a:spLocks noChangeShapeType="1"/>
          </p:cNvSpPr>
          <p:nvPr/>
        </p:nvSpPr>
        <p:spPr bwMode="auto">
          <a:xfrm>
            <a:off x="5241925" y="4191000"/>
            <a:ext cx="4572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spAutoFit/>
          </a:bodyPr>
          <a:lstStyle/>
          <a:p>
            <a:pPr>
              <a:defRPr/>
            </a:pPr>
            <a:endParaRPr lang="en-US"/>
          </a:p>
        </p:txBody>
      </p:sp>
      <p:sp>
        <p:nvSpPr>
          <p:cNvPr id="44" name="Oval 43">
            <a:extLst>
              <a:ext uri="{FF2B5EF4-FFF2-40B4-BE49-F238E27FC236}">
                <a16:creationId xmlns:a16="http://schemas.microsoft.com/office/drawing/2014/main" id="{B12ECF6B-0991-464C-BCE4-2A15E8607555}"/>
              </a:ext>
            </a:extLst>
          </p:cNvPr>
          <p:cNvSpPr/>
          <p:nvPr/>
        </p:nvSpPr>
        <p:spPr>
          <a:xfrm>
            <a:off x="2727325" y="3733800"/>
            <a:ext cx="533400" cy="533400"/>
          </a:xfrm>
          <a:prstGeom prst="ellipse">
            <a:avLst/>
          </a:prstGeom>
          <a:solidFill>
            <a:srgbClr val="FF0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5</a:t>
            </a:r>
          </a:p>
        </p:txBody>
      </p:sp>
      <p:sp>
        <p:nvSpPr>
          <p:cNvPr id="46" name="Oval 45">
            <a:extLst>
              <a:ext uri="{FF2B5EF4-FFF2-40B4-BE49-F238E27FC236}">
                <a16:creationId xmlns:a16="http://schemas.microsoft.com/office/drawing/2014/main" id="{62A6FD7B-5DA3-4E67-A50B-48B2ECEBAF04}"/>
              </a:ext>
            </a:extLst>
          </p:cNvPr>
          <p:cNvSpPr/>
          <p:nvPr/>
        </p:nvSpPr>
        <p:spPr>
          <a:xfrm>
            <a:off x="3794125" y="31242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7</a:t>
            </a:r>
          </a:p>
        </p:txBody>
      </p:sp>
      <p:sp>
        <p:nvSpPr>
          <p:cNvPr id="47" name="Oval 46">
            <a:extLst>
              <a:ext uri="{FF2B5EF4-FFF2-40B4-BE49-F238E27FC236}">
                <a16:creationId xmlns:a16="http://schemas.microsoft.com/office/drawing/2014/main" id="{106FBA83-513C-4EAD-9AC0-4D342BE7D0FA}"/>
              </a:ext>
            </a:extLst>
          </p:cNvPr>
          <p:cNvSpPr/>
          <p:nvPr/>
        </p:nvSpPr>
        <p:spPr>
          <a:xfrm>
            <a:off x="4784725" y="37338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9</a:t>
            </a:r>
          </a:p>
        </p:txBody>
      </p:sp>
      <p:sp>
        <p:nvSpPr>
          <p:cNvPr id="49" name="Oval 48">
            <a:extLst>
              <a:ext uri="{FF2B5EF4-FFF2-40B4-BE49-F238E27FC236}">
                <a16:creationId xmlns:a16="http://schemas.microsoft.com/office/drawing/2014/main" id="{0FE46709-17C5-4046-B7B7-D65195651346}"/>
              </a:ext>
            </a:extLst>
          </p:cNvPr>
          <p:cNvSpPr/>
          <p:nvPr/>
        </p:nvSpPr>
        <p:spPr>
          <a:xfrm>
            <a:off x="4175125" y="45593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8</a:t>
            </a:r>
          </a:p>
        </p:txBody>
      </p:sp>
      <p:sp>
        <p:nvSpPr>
          <p:cNvPr id="50" name="Oval 49">
            <a:extLst>
              <a:ext uri="{FF2B5EF4-FFF2-40B4-BE49-F238E27FC236}">
                <a16:creationId xmlns:a16="http://schemas.microsoft.com/office/drawing/2014/main" id="{6FAAD1BD-5301-4EA5-8129-C3DF310970B9}"/>
              </a:ext>
            </a:extLst>
          </p:cNvPr>
          <p:cNvSpPr/>
          <p:nvPr/>
        </p:nvSpPr>
        <p:spPr>
          <a:xfrm>
            <a:off x="5338764" y="4494214"/>
            <a:ext cx="644525" cy="585787"/>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000" b="1" dirty="0"/>
              <a:t>10</a:t>
            </a:r>
          </a:p>
        </p:txBody>
      </p:sp>
      <p:sp>
        <p:nvSpPr>
          <p:cNvPr id="51" name="Oval 50">
            <a:extLst>
              <a:ext uri="{FF2B5EF4-FFF2-40B4-BE49-F238E27FC236}">
                <a16:creationId xmlns:a16="http://schemas.microsoft.com/office/drawing/2014/main" id="{48FC14AE-675B-4F52-9CF2-E27FB3B1B95D}"/>
              </a:ext>
            </a:extLst>
          </p:cNvPr>
          <p:cNvSpPr/>
          <p:nvPr/>
        </p:nvSpPr>
        <p:spPr>
          <a:xfrm>
            <a:off x="7964488" y="29972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7</a:t>
            </a:r>
          </a:p>
        </p:txBody>
      </p:sp>
      <p:sp>
        <p:nvSpPr>
          <p:cNvPr id="54" name="Oval 53">
            <a:extLst>
              <a:ext uri="{FF2B5EF4-FFF2-40B4-BE49-F238E27FC236}">
                <a16:creationId xmlns:a16="http://schemas.microsoft.com/office/drawing/2014/main" id="{7140065D-092E-4F05-B969-697F222101DD}"/>
              </a:ext>
            </a:extLst>
          </p:cNvPr>
          <p:cNvSpPr/>
          <p:nvPr/>
        </p:nvSpPr>
        <p:spPr>
          <a:xfrm>
            <a:off x="8421688" y="44450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8</a:t>
            </a:r>
          </a:p>
        </p:txBody>
      </p:sp>
      <p:sp>
        <p:nvSpPr>
          <p:cNvPr id="55" name="Oval 54">
            <a:extLst>
              <a:ext uri="{FF2B5EF4-FFF2-40B4-BE49-F238E27FC236}">
                <a16:creationId xmlns:a16="http://schemas.microsoft.com/office/drawing/2014/main" id="{61D498EA-FA4B-40A1-953C-832952063DA8}"/>
              </a:ext>
            </a:extLst>
          </p:cNvPr>
          <p:cNvSpPr/>
          <p:nvPr/>
        </p:nvSpPr>
        <p:spPr>
          <a:xfrm>
            <a:off x="9031288" y="36830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9</a:t>
            </a:r>
          </a:p>
        </p:txBody>
      </p:sp>
      <p:sp>
        <p:nvSpPr>
          <p:cNvPr id="56" name="Oval 55">
            <a:extLst>
              <a:ext uri="{FF2B5EF4-FFF2-40B4-BE49-F238E27FC236}">
                <a16:creationId xmlns:a16="http://schemas.microsoft.com/office/drawing/2014/main" id="{D41E5B3E-3C12-46B0-A0B7-F589E964C2DE}"/>
              </a:ext>
            </a:extLst>
          </p:cNvPr>
          <p:cNvSpPr/>
          <p:nvPr/>
        </p:nvSpPr>
        <p:spPr>
          <a:xfrm>
            <a:off x="9640888" y="4443414"/>
            <a:ext cx="646112" cy="587375"/>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000" b="1" dirty="0"/>
              <a:t>10</a:t>
            </a:r>
          </a:p>
        </p:txBody>
      </p:sp>
      <p:sp>
        <p:nvSpPr>
          <p:cNvPr id="50199" name="Rectangle 31">
            <a:extLst>
              <a:ext uri="{FF2B5EF4-FFF2-40B4-BE49-F238E27FC236}">
                <a16:creationId xmlns:a16="http://schemas.microsoft.com/office/drawing/2014/main" id="{5745F84D-4256-4EF0-834B-E0888E346143}"/>
              </a:ext>
            </a:extLst>
          </p:cNvPr>
          <p:cNvSpPr>
            <a:spLocks noChangeArrowheads="1"/>
          </p:cNvSpPr>
          <p:nvPr/>
        </p:nvSpPr>
        <p:spPr bwMode="auto">
          <a:xfrm>
            <a:off x="2209801" y="2286001"/>
            <a:ext cx="10525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Cambria" panose="02040503050406030204" pitchFamily="18" charset="0"/>
              </a:rPr>
              <a:t>Parent</a:t>
            </a:r>
          </a:p>
        </p:txBody>
      </p:sp>
      <p:sp>
        <p:nvSpPr>
          <p:cNvPr id="32" name="Line 35">
            <a:extLst>
              <a:ext uri="{FF2B5EF4-FFF2-40B4-BE49-F238E27FC236}">
                <a16:creationId xmlns:a16="http://schemas.microsoft.com/office/drawing/2014/main" id="{606E3642-22A9-4ACF-8108-5B42013DE286}"/>
              </a:ext>
            </a:extLst>
          </p:cNvPr>
          <p:cNvSpPr>
            <a:spLocks noChangeShapeType="1"/>
          </p:cNvSpPr>
          <p:nvPr/>
        </p:nvSpPr>
        <p:spPr bwMode="auto">
          <a:xfrm>
            <a:off x="3297238" y="2705100"/>
            <a:ext cx="627062" cy="4572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nchor="ctr">
            <a:spAutoFit/>
          </a:bodyPr>
          <a:lstStyle/>
          <a:p>
            <a:pPr>
              <a:defRPr/>
            </a:pPr>
            <a:endParaRPr lang="en-US"/>
          </a:p>
        </p:txBody>
      </p:sp>
      <p:sp>
        <p:nvSpPr>
          <p:cNvPr id="50201" name="Rectangle 31">
            <a:extLst>
              <a:ext uri="{FF2B5EF4-FFF2-40B4-BE49-F238E27FC236}">
                <a16:creationId xmlns:a16="http://schemas.microsoft.com/office/drawing/2014/main" id="{ED53335D-4166-4E4D-8DB8-6898C26789AC}"/>
              </a:ext>
            </a:extLst>
          </p:cNvPr>
          <p:cNvSpPr>
            <a:spLocks noChangeArrowheads="1"/>
          </p:cNvSpPr>
          <p:nvPr/>
        </p:nvSpPr>
        <p:spPr bwMode="auto">
          <a:xfrm>
            <a:off x="6324601" y="2133601"/>
            <a:ext cx="10525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Cambria" panose="02040503050406030204" pitchFamily="18" charset="0"/>
              </a:rPr>
              <a:t>Parent</a:t>
            </a:r>
          </a:p>
        </p:txBody>
      </p:sp>
      <p:sp>
        <p:nvSpPr>
          <p:cNvPr id="34" name="Line 35">
            <a:extLst>
              <a:ext uri="{FF2B5EF4-FFF2-40B4-BE49-F238E27FC236}">
                <a16:creationId xmlns:a16="http://schemas.microsoft.com/office/drawing/2014/main" id="{123FB879-9965-459D-B784-5B6806E5E363}"/>
              </a:ext>
            </a:extLst>
          </p:cNvPr>
          <p:cNvSpPr>
            <a:spLocks noChangeShapeType="1"/>
          </p:cNvSpPr>
          <p:nvPr/>
        </p:nvSpPr>
        <p:spPr bwMode="auto">
          <a:xfrm>
            <a:off x="7412038" y="2552700"/>
            <a:ext cx="627062" cy="4572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nchor="ctr">
            <a:spAutoFit/>
          </a:bodyPr>
          <a:lstStyle/>
          <a:p>
            <a:pPr>
              <a:defRPr/>
            </a:pPr>
            <a:endParaRPr lang="en-US"/>
          </a:p>
        </p:txBody>
      </p:sp>
      <p:sp>
        <p:nvSpPr>
          <p:cNvPr id="35" name="Oval 34">
            <a:extLst>
              <a:ext uri="{FF2B5EF4-FFF2-40B4-BE49-F238E27FC236}">
                <a16:creationId xmlns:a16="http://schemas.microsoft.com/office/drawing/2014/main" id="{B71C122C-C9B1-41B9-8991-43ECB1A6CDF2}"/>
              </a:ext>
            </a:extLst>
          </p:cNvPr>
          <p:cNvSpPr/>
          <p:nvPr/>
        </p:nvSpPr>
        <p:spPr>
          <a:xfrm>
            <a:off x="7162800" y="38862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4</a:t>
            </a:r>
          </a:p>
        </p:txBody>
      </p:sp>
      <p:cxnSp>
        <p:nvCxnSpPr>
          <p:cNvPr id="3" name="Straight Connector 2">
            <a:extLst>
              <a:ext uri="{FF2B5EF4-FFF2-40B4-BE49-F238E27FC236}">
                <a16:creationId xmlns:a16="http://schemas.microsoft.com/office/drawing/2014/main" id="{5A7D62C6-4C06-43DD-BB21-F634D0C82630}"/>
              </a:ext>
            </a:extLst>
          </p:cNvPr>
          <p:cNvCxnSpPr>
            <a:endCxn id="35" idx="0"/>
          </p:cNvCxnSpPr>
          <p:nvPr/>
        </p:nvCxnSpPr>
        <p:spPr>
          <a:xfrm flipH="1">
            <a:off x="7429500" y="3352800"/>
            <a:ext cx="571500" cy="533400"/>
          </a:xfrm>
          <a:prstGeom prst="line">
            <a:avLst/>
          </a:prstGeom>
        </p:spPr>
        <p:style>
          <a:lnRef idx="2">
            <a:schemeClr val="dk1"/>
          </a:lnRef>
          <a:fillRef idx="0">
            <a:schemeClr val="dk1"/>
          </a:fillRef>
          <a:effectRef idx="1">
            <a:schemeClr val="dk1"/>
          </a:effectRef>
          <a:fontRef idx="minor">
            <a:schemeClr val="tx1"/>
          </a:fontRef>
        </p:style>
      </p:cxnSp>
      <p:sp>
        <p:nvSpPr>
          <p:cNvPr id="33" name="Line 12">
            <a:extLst>
              <a:ext uri="{FF2B5EF4-FFF2-40B4-BE49-F238E27FC236}">
                <a16:creationId xmlns:a16="http://schemas.microsoft.com/office/drawing/2014/main" id="{1D939B2F-A2A9-4019-B89E-EEDA9ED4EF07}"/>
              </a:ext>
            </a:extLst>
          </p:cNvPr>
          <p:cNvSpPr>
            <a:spLocks noChangeShapeType="1"/>
          </p:cNvSpPr>
          <p:nvPr/>
        </p:nvSpPr>
        <p:spPr bwMode="auto">
          <a:xfrm flipV="1">
            <a:off x="2422525" y="4191000"/>
            <a:ext cx="381000" cy="3810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defRPr/>
            </a:pPr>
            <a:endParaRPr lang="en-US"/>
          </a:p>
        </p:txBody>
      </p:sp>
      <p:sp>
        <p:nvSpPr>
          <p:cNvPr id="36" name="Oval 35">
            <a:extLst>
              <a:ext uri="{FF2B5EF4-FFF2-40B4-BE49-F238E27FC236}">
                <a16:creationId xmlns:a16="http://schemas.microsoft.com/office/drawing/2014/main" id="{887B92E3-FF38-4565-8873-A0B25A80A2C1}"/>
              </a:ext>
            </a:extLst>
          </p:cNvPr>
          <p:cNvSpPr/>
          <p:nvPr/>
        </p:nvSpPr>
        <p:spPr>
          <a:xfrm>
            <a:off x="2209800" y="4572000"/>
            <a:ext cx="533400" cy="533400"/>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latin typeface="Cambria" pitchFamily="18" charset="0"/>
              </a:rPr>
              <a:t>4</a:t>
            </a:r>
          </a:p>
        </p:txBody>
      </p:sp>
      <p:cxnSp>
        <p:nvCxnSpPr>
          <p:cNvPr id="6" name="Straight Connector 5">
            <a:extLst>
              <a:ext uri="{FF2B5EF4-FFF2-40B4-BE49-F238E27FC236}">
                <a16:creationId xmlns:a16="http://schemas.microsoft.com/office/drawing/2014/main" id="{D112FAC2-B3C7-4226-B996-AEB7B02DD2B7}"/>
              </a:ext>
            </a:extLst>
          </p:cNvPr>
          <p:cNvCxnSpPr>
            <a:stCxn id="46" idx="4"/>
            <a:endCxn id="36" idx="7"/>
          </p:cNvCxnSpPr>
          <p:nvPr/>
        </p:nvCxnSpPr>
        <p:spPr>
          <a:xfrm flipH="1">
            <a:off x="2665413" y="3657600"/>
            <a:ext cx="1395412" cy="992188"/>
          </a:xfrm>
          <a:prstGeom prst="line">
            <a:avLst/>
          </a:prstGeom>
        </p:spPr>
        <p:style>
          <a:lnRef idx="2">
            <a:schemeClr val="dk1"/>
          </a:lnRef>
          <a:fillRef idx="0">
            <a:schemeClr val="dk1"/>
          </a:fillRef>
          <a:effectRef idx="1">
            <a:schemeClr val="dk1"/>
          </a:effectRef>
          <a:fontRef idx="minor">
            <a:schemeClr val="tx1"/>
          </a:fontRef>
        </p:style>
      </p:cxnSp>
      <p:sp>
        <p:nvSpPr>
          <p:cNvPr id="2" name="Date Placeholder 1">
            <a:extLst>
              <a:ext uri="{FF2B5EF4-FFF2-40B4-BE49-F238E27FC236}">
                <a16:creationId xmlns:a16="http://schemas.microsoft.com/office/drawing/2014/main" id="{171AF4E6-EFD8-45B0-87F8-B930D3710059}"/>
              </a:ext>
            </a:extLst>
          </p:cNvPr>
          <p:cNvSpPr>
            <a:spLocks noGrp="1"/>
          </p:cNvSpPr>
          <p:nvPr>
            <p:ph type="dt" sz="half" idx="10"/>
          </p:nvPr>
        </p:nvSpPr>
        <p:spPr/>
        <p:txBody>
          <a:bodyPr/>
          <a:lstStyle/>
          <a:p>
            <a:fld id="{B6CAC0C2-C1B2-47F5-9FC5-07FD287AB1CC}" type="datetime1">
              <a:rPr lang="en-US" smtClean="0"/>
              <a:t>7/3/2021</a:t>
            </a:fld>
            <a:endParaRPr lang="en-US"/>
          </a:p>
        </p:txBody>
      </p:sp>
      <p:sp>
        <p:nvSpPr>
          <p:cNvPr id="4" name="Footer Placeholder 3">
            <a:extLst>
              <a:ext uri="{FF2B5EF4-FFF2-40B4-BE49-F238E27FC236}">
                <a16:creationId xmlns:a16="http://schemas.microsoft.com/office/drawing/2014/main" id="{39999518-AA5C-4DEB-A09C-2FE287F0C9C3}"/>
              </a:ext>
            </a:extLst>
          </p:cNvPr>
          <p:cNvSpPr>
            <a:spLocks noGrp="1"/>
          </p:cNvSpPr>
          <p:nvPr>
            <p:ph type="ftr" sz="quarter" idx="11"/>
          </p:nvPr>
        </p:nvSpPr>
        <p:spPr/>
        <p:txBody>
          <a:bodyPr/>
          <a:lstStyle/>
          <a:p>
            <a:r>
              <a:rPr lang="en-US"/>
              <a:t>JSPM's RSCOE</a:t>
            </a:r>
          </a:p>
        </p:txBody>
      </p:sp>
      <p:sp>
        <p:nvSpPr>
          <p:cNvPr id="5" name="Slide Number Placeholder 4">
            <a:extLst>
              <a:ext uri="{FF2B5EF4-FFF2-40B4-BE49-F238E27FC236}">
                <a16:creationId xmlns:a16="http://schemas.microsoft.com/office/drawing/2014/main" id="{2BE6CDC5-26D2-4B43-8765-BEB9C63C1E43}"/>
              </a:ext>
            </a:extLst>
          </p:cNvPr>
          <p:cNvSpPr>
            <a:spLocks noGrp="1"/>
          </p:cNvSpPr>
          <p:nvPr>
            <p:ph type="sldNum" sz="quarter" idx="12"/>
          </p:nvPr>
        </p:nvSpPr>
        <p:spPr/>
        <p:txBody>
          <a:bodyPr/>
          <a:lstStyle/>
          <a:p>
            <a:fld id="{C81090FB-F2BB-45D9-B248-6F7E02E6CFB7}" type="slidenum">
              <a:rPr lang="en-US" smtClean="0"/>
              <a:pPr/>
              <a:t>60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4" fill="hold" grpId="0" nodeType="clickEffect">
                                  <p:stCondLst>
                                    <p:cond delay="0"/>
                                  </p:stCondLst>
                                  <p:childTnLst>
                                    <p:animEffect transition="out" filter="wipe(down)">
                                      <p:cBhvr>
                                        <p:cTn id="6" dur="500"/>
                                        <p:tgtEl>
                                          <p:spTgt spid="44"/>
                                        </p:tgtEl>
                                      </p:cBhvr>
                                    </p:animEffect>
                                    <p:set>
                                      <p:cBhvr>
                                        <p:cTn id="7" dur="1" fill="hold">
                                          <p:stCondLst>
                                            <p:cond delay="499"/>
                                          </p:stCondLst>
                                        </p:cTn>
                                        <p:tgtEl>
                                          <p:spTgt spid="44"/>
                                        </p:tgtEl>
                                        <p:attrNameLst>
                                          <p:attrName>style.visibility</p:attrName>
                                        </p:attrNameLst>
                                      </p:cBhvr>
                                      <p:to>
                                        <p:strVal val="hidden"/>
                                      </p:to>
                                    </p:set>
                                  </p:childTnLst>
                                </p:cTn>
                              </p:par>
                              <p:par>
                                <p:cTn id="8" presetID="22" presetClass="exit" presetSubtype="4" fill="hold" nodeType="withEffect">
                                  <p:stCondLst>
                                    <p:cond delay="0"/>
                                  </p:stCondLst>
                                  <p:childTnLst>
                                    <p:animEffect transition="out" filter="wipe(down)">
                                      <p:cBhvr>
                                        <p:cTn id="9" dur="500"/>
                                        <p:tgtEl>
                                          <p:spTgt spid="33"/>
                                        </p:tgtEl>
                                      </p:cBhvr>
                                    </p:animEffect>
                                    <p:set>
                                      <p:cBhvr>
                                        <p:cTn id="10" dur="1" fill="hold">
                                          <p:stCondLst>
                                            <p:cond delay="499"/>
                                          </p:stCondLst>
                                        </p:cTn>
                                        <p:tgtEl>
                                          <p:spTgt spid="33"/>
                                        </p:tgtEl>
                                        <p:attrNameLst>
                                          <p:attrName>style.visibility</p:attrName>
                                        </p:attrNameLst>
                                      </p:cBhvr>
                                      <p:to>
                                        <p:strVal val="hidden"/>
                                      </p:to>
                                    </p:set>
                                  </p:childTnLst>
                                </p:cTn>
                              </p:par>
                              <p:par>
                                <p:cTn id="11" presetID="22" presetClass="exit" presetSubtype="4" fill="hold" nodeType="withEffect">
                                  <p:stCondLst>
                                    <p:cond delay="0"/>
                                  </p:stCondLst>
                                  <p:childTnLst>
                                    <p:animEffect transition="out" filter="wipe(down)">
                                      <p:cBhvr>
                                        <p:cTn id="12" dur="500"/>
                                        <p:tgtEl>
                                          <p:spTgt spid="38"/>
                                        </p:tgtEl>
                                      </p:cBhvr>
                                    </p:animEffect>
                                    <p:set>
                                      <p:cBhvr>
                                        <p:cTn id="13" dur="1" fill="hold">
                                          <p:stCondLst>
                                            <p:cond delay="499"/>
                                          </p:stCondLst>
                                        </p:cTn>
                                        <p:tgtEl>
                                          <p:spTgt spid="38"/>
                                        </p:tgtEl>
                                        <p:attrNameLst>
                                          <p:attrName>style.visibility</p:attrName>
                                        </p:attrNameLst>
                                      </p:cBhvr>
                                      <p:to>
                                        <p:strVal val="hidden"/>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3" presetClass="entr" presetSubtype="16"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plus(in)">
                                      <p:cBhvr>
                                        <p:cTn id="23" dur="2000"/>
                                        <p:tgtEl>
                                          <p:spTgt spid="35"/>
                                        </p:tgtEl>
                                      </p:cBhvr>
                                    </p:animEffect>
                                  </p:childTnLst>
                                </p:cTn>
                              </p:par>
                              <p:par>
                                <p:cTn id="24" presetID="13" presetClass="entr" presetSubtype="16"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plus(in)">
                                      <p:cBhvr>
                                        <p:cTn id="26" dur="2000"/>
                                        <p:tgtEl>
                                          <p:spTgt spid="3"/>
                                        </p:tgtEl>
                                      </p:cBhvr>
                                    </p:animEffect>
                                  </p:childTnLst>
                                </p:cTn>
                              </p:par>
                              <p:par>
                                <p:cTn id="27" presetID="13" presetClass="entr" presetSubtype="16"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plus(in)">
                                      <p:cBhvr>
                                        <p:cTn id="29" dur="2000"/>
                                        <p:tgtEl>
                                          <p:spTgt spid="51"/>
                                        </p:tgtEl>
                                      </p:cBhvr>
                                    </p:animEffect>
                                  </p:childTnLst>
                                </p:cTn>
                              </p:par>
                              <p:par>
                                <p:cTn id="30" presetID="13" presetClass="entr" presetSubtype="16" fill="hold" nodeType="withEffect">
                                  <p:stCondLst>
                                    <p:cond delay="0"/>
                                  </p:stCondLst>
                                  <p:childTnLst>
                                    <p:set>
                                      <p:cBhvr>
                                        <p:cTn id="31" dur="1" fill="hold">
                                          <p:stCondLst>
                                            <p:cond delay="0"/>
                                          </p:stCondLst>
                                        </p:cTn>
                                        <p:tgtEl>
                                          <p:spTgt spid="506895"/>
                                        </p:tgtEl>
                                        <p:attrNameLst>
                                          <p:attrName>style.visibility</p:attrName>
                                        </p:attrNameLst>
                                      </p:cBhvr>
                                      <p:to>
                                        <p:strVal val="visible"/>
                                      </p:to>
                                    </p:set>
                                    <p:animEffect transition="in" filter="plus(in)">
                                      <p:cBhvr>
                                        <p:cTn id="32" dur="2000"/>
                                        <p:tgtEl>
                                          <p:spTgt spid="506895"/>
                                        </p:tgtEl>
                                      </p:cBhvr>
                                    </p:animEffect>
                                  </p:childTnLst>
                                </p:cTn>
                              </p:par>
                              <p:par>
                                <p:cTn id="33" presetID="13" presetClass="entr" presetSubtype="16"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plus(in)">
                                      <p:cBhvr>
                                        <p:cTn id="35" dur="2000"/>
                                        <p:tgtEl>
                                          <p:spTgt spid="55"/>
                                        </p:tgtEl>
                                      </p:cBhvr>
                                    </p:animEffect>
                                  </p:childTnLst>
                                </p:cTn>
                              </p:par>
                              <p:par>
                                <p:cTn id="36" presetID="13" presetClass="entr" presetSubtype="16" fill="hold" nodeType="withEffect">
                                  <p:stCondLst>
                                    <p:cond delay="0"/>
                                  </p:stCondLst>
                                  <p:childTnLst>
                                    <p:set>
                                      <p:cBhvr>
                                        <p:cTn id="37" dur="1" fill="hold">
                                          <p:stCondLst>
                                            <p:cond delay="0"/>
                                          </p:stCondLst>
                                        </p:cTn>
                                        <p:tgtEl>
                                          <p:spTgt spid="506896"/>
                                        </p:tgtEl>
                                        <p:attrNameLst>
                                          <p:attrName>style.visibility</p:attrName>
                                        </p:attrNameLst>
                                      </p:cBhvr>
                                      <p:to>
                                        <p:strVal val="visible"/>
                                      </p:to>
                                    </p:set>
                                    <p:animEffect transition="in" filter="plus(in)">
                                      <p:cBhvr>
                                        <p:cTn id="38" dur="2000"/>
                                        <p:tgtEl>
                                          <p:spTgt spid="506896"/>
                                        </p:tgtEl>
                                      </p:cBhvr>
                                    </p:animEffect>
                                  </p:childTnLst>
                                </p:cTn>
                              </p:par>
                              <p:par>
                                <p:cTn id="39" presetID="13" presetClass="entr" presetSubtype="16"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plus(in)">
                                      <p:cBhvr>
                                        <p:cTn id="41" dur="2000"/>
                                        <p:tgtEl>
                                          <p:spTgt spid="54"/>
                                        </p:tgtEl>
                                      </p:cBhvr>
                                    </p:animEffect>
                                  </p:childTnLst>
                                </p:cTn>
                              </p:par>
                              <p:par>
                                <p:cTn id="42" presetID="13" presetClass="entr" presetSubtype="16" fill="hold" nodeType="withEffect">
                                  <p:stCondLst>
                                    <p:cond delay="0"/>
                                  </p:stCondLst>
                                  <p:childTnLst>
                                    <p:set>
                                      <p:cBhvr>
                                        <p:cTn id="43" dur="1" fill="hold">
                                          <p:stCondLst>
                                            <p:cond delay="0"/>
                                          </p:stCondLst>
                                        </p:cTn>
                                        <p:tgtEl>
                                          <p:spTgt spid="506902"/>
                                        </p:tgtEl>
                                        <p:attrNameLst>
                                          <p:attrName>style.visibility</p:attrName>
                                        </p:attrNameLst>
                                      </p:cBhvr>
                                      <p:to>
                                        <p:strVal val="visible"/>
                                      </p:to>
                                    </p:set>
                                    <p:animEffect transition="in" filter="plus(in)">
                                      <p:cBhvr>
                                        <p:cTn id="44" dur="2000"/>
                                        <p:tgtEl>
                                          <p:spTgt spid="506902"/>
                                        </p:tgtEl>
                                      </p:cBhvr>
                                    </p:animEffect>
                                  </p:childTnLst>
                                </p:cTn>
                              </p:par>
                              <p:par>
                                <p:cTn id="45" presetID="13" presetClass="entr" presetSubtype="16"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plus(in)">
                                      <p:cBhvr>
                                        <p:cTn id="47" dur="2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1" grpId="0" animBg="1"/>
      <p:bldP spid="54" grpId="0" animBg="1"/>
      <p:bldP spid="55" grpId="0" animBg="1"/>
      <p:bldP spid="56" grpId="0" animBg="1"/>
      <p:bldP spid="3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a:extLst>
              <a:ext uri="{FF2B5EF4-FFF2-40B4-BE49-F238E27FC236}">
                <a16:creationId xmlns:a16="http://schemas.microsoft.com/office/drawing/2014/main" id="{9DC5041B-331A-4BFA-BD1A-9EB27BCAA951}"/>
              </a:ext>
            </a:extLst>
          </p:cNvPr>
          <p:cNvSpPr txBox="1">
            <a:spLocks noChangeArrowheads="1"/>
          </p:cNvSpPr>
          <p:nvPr/>
        </p:nvSpPr>
        <p:spPr bwMode="auto">
          <a:xfrm>
            <a:off x="2057401" y="1676400"/>
            <a:ext cx="8456613" cy="418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buFont typeface="Wingdings" panose="05000000000000000000" pitchFamily="2" charset="2"/>
              <a:buChar char="§"/>
            </a:pPr>
            <a:r>
              <a:rPr lang="en-US" altLang="en-US" sz="2800">
                <a:latin typeface="Cambria" panose="02040503050406030204" pitchFamily="18" charset="0"/>
              </a:rPr>
              <a:t>  The complexity of operations </a:t>
            </a:r>
            <a:r>
              <a:rPr lang="en-US" altLang="en-US" sz="2800" b="1">
                <a:solidFill>
                  <a:srgbClr val="FF0000"/>
                </a:solidFill>
                <a:latin typeface="Cambria" panose="02040503050406030204" pitchFamily="18" charset="0"/>
              </a:rPr>
              <a:t>search</a:t>
            </a:r>
            <a:r>
              <a:rPr lang="en-US" altLang="en-US" sz="2800">
                <a:solidFill>
                  <a:srgbClr val="FF0000"/>
                </a:solidFill>
                <a:latin typeface="Cambria" panose="02040503050406030204" pitchFamily="18" charset="0"/>
              </a:rPr>
              <a:t>, </a:t>
            </a:r>
            <a:r>
              <a:rPr lang="en-US" altLang="en-US" sz="2800" b="1">
                <a:solidFill>
                  <a:srgbClr val="FF0000"/>
                </a:solidFill>
                <a:latin typeface="Cambria" panose="02040503050406030204" pitchFamily="18" charset="0"/>
              </a:rPr>
              <a:t>insert</a:t>
            </a:r>
            <a:r>
              <a:rPr lang="en-US" altLang="en-US" sz="2800">
                <a:latin typeface="Cambria" panose="02040503050406030204" pitchFamily="18" charset="0"/>
              </a:rPr>
              <a:t> and </a:t>
            </a:r>
            <a:r>
              <a:rPr lang="en-US" altLang="en-US" sz="2800" b="1">
                <a:solidFill>
                  <a:srgbClr val="FF0000"/>
                </a:solidFill>
                <a:latin typeface="Cambria" panose="02040503050406030204" pitchFamily="18" charset="0"/>
              </a:rPr>
              <a:t>remove</a:t>
            </a:r>
            <a:r>
              <a:rPr lang="en-US" altLang="en-US" sz="2800">
                <a:latin typeface="Cambria" panose="02040503050406030204" pitchFamily="18" charset="0"/>
              </a:rPr>
              <a:t> in BST  is O(h) , where h is the height.</a:t>
            </a:r>
          </a:p>
          <a:p>
            <a:pPr>
              <a:spcBef>
                <a:spcPct val="50000"/>
              </a:spcBef>
              <a:buFont typeface="Wingdings" panose="05000000000000000000" pitchFamily="2" charset="2"/>
              <a:buChar char="§"/>
            </a:pPr>
            <a:r>
              <a:rPr lang="en-US" altLang="en-US" sz="2800">
                <a:latin typeface="Cambria" panose="02040503050406030204" pitchFamily="18" charset="0"/>
              </a:rPr>
              <a:t> When the tree is balanced  then it is </a:t>
            </a:r>
            <a:r>
              <a:rPr lang="en-US" altLang="en-US" sz="2800">
                <a:solidFill>
                  <a:srgbClr val="0000FF"/>
                </a:solidFill>
                <a:latin typeface="Cambria" panose="02040503050406030204" pitchFamily="18" charset="0"/>
              </a:rPr>
              <a:t>O(log n)</a:t>
            </a:r>
            <a:r>
              <a:rPr lang="en-US" altLang="en-US" sz="2800">
                <a:latin typeface="Cambria" panose="02040503050406030204" pitchFamily="18" charset="0"/>
              </a:rPr>
              <a:t>. The updating operations cause the tree to become unbalanced.</a:t>
            </a:r>
          </a:p>
          <a:p>
            <a:pPr>
              <a:spcBef>
                <a:spcPct val="50000"/>
              </a:spcBef>
              <a:buFont typeface="Wingdings" panose="05000000000000000000" pitchFamily="2" charset="2"/>
              <a:buChar char="§"/>
            </a:pPr>
            <a:r>
              <a:rPr lang="en-US" altLang="en-US" sz="2800">
                <a:latin typeface="Cambria" panose="02040503050406030204" pitchFamily="18" charset="0"/>
              </a:rPr>
              <a:t>  The tree can degenerate to a linear shape (skewed tree)and the operations will become </a:t>
            </a:r>
            <a:r>
              <a:rPr lang="en-US" altLang="en-US" sz="2800">
                <a:solidFill>
                  <a:srgbClr val="0000FF"/>
                </a:solidFill>
                <a:latin typeface="Cambria" panose="02040503050406030204" pitchFamily="18" charset="0"/>
              </a:rPr>
              <a:t>O (n)</a:t>
            </a:r>
          </a:p>
          <a:p>
            <a:pPr>
              <a:spcBef>
                <a:spcPct val="50000"/>
              </a:spcBef>
              <a:buFont typeface="Wingdings" panose="05000000000000000000" pitchFamily="2" charset="2"/>
              <a:buNone/>
            </a:pPr>
            <a:endParaRPr lang="en-US" altLang="en-US" sz="2800">
              <a:solidFill>
                <a:srgbClr val="0000FF"/>
              </a:solidFill>
              <a:latin typeface="Cambria" panose="02040503050406030204" pitchFamily="18" charset="0"/>
            </a:endParaRPr>
          </a:p>
        </p:txBody>
      </p:sp>
      <p:sp>
        <p:nvSpPr>
          <p:cNvPr id="51203" name="Rectangle 3">
            <a:extLst>
              <a:ext uri="{FF2B5EF4-FFF2-40B4-BE49-F238E27FC236}">
                <a16:creationId xmlns:a16="http://schemas.microsoft.com/office/drawing/2014/main" id="{8B3C1989-FC16-4800-998E-22BD82973A3C}"/>
              </a:ext>
            </a:extLst>
          </p:cNvPr>
          <p:cNvSpPr>
            <a:spLocks noChangeArrowheads="1"/>
          </p:cNvSpPr>
          <p:nvPr/>
        </p:nvSpPr>
        <p:spPr bwMode="auto">
          <a:xfrm>
            <a:off x="2590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4400" b="1">
                <a:solidFill>
                  <a:srgbClr val="FF0000"/>
                </a:solidFill>
                <a:latin typeface="Cambria" panose="02040503050406030204" pitchFamily="18" charset="0"/>
              </a:rPr>
              <a:t>Analysis of BST Operations</a:t>
            </a:r>
          </a:p>
        </p:txBody>
      </p:sp>
      <p:sp>
        <p:nvSpPr>
          <p:cNvPr id="2" name="Date Placeholder 1">
            <a:extLst>
              <a:ext uri="{FF2B5EF4-FFF2-40B4-BE49-F238E27FC236}">
                <a16:creationId xmlns:a16="http://schemas.microsoft.com/office/drawing/2014/main" id="{52D4FFDC-3514-4C6B-BE67-E5E713D49237}"/>
              </a:ext>
            </a:extLst>
          </p:cNvPr>
          <p:cNvSpPr>
            <a:spLocks noGrp="1"/>
          </p:cNvSpPr>
          <p:nvPr>
            <p:ph type="dt" sz="half" idx="10"/>
          </p:nvPr>
        </p:nvSpPr>
        <p:spPr/>
        <p:txBody>
          <a:bodyPr/>
          <a:lstStyle/>
          <a:p>
            <a:fld id="{08E73FBD-9A8A-40C7-A227-56C33ACC7E7E}" type="datetime1">
              <a:rPr lang="en-US" smtClean="0"/>
              <a:t>7/3/2021</a:t>
            </a:fld>
            <a:endParaRPr lang="en-US"/>
          </a:p>
        </p:txBody>
      </p:sp>
      <p:sp>
        <p:nvSpPr>
          <p:cNvPr id="3" name="Footer Placeholder 2">
            <a:extLst>
              <a:ext uri="{FF2B5EF4-FFF2-40B4-BE49-F238E27FC236}">
                <a16:creationId xmlns:a16="http://schemas.microsoft.com/office/drawing/2014/main" id="{D8337D0B-21A4-49E3-B6B6-DDCCF54EDD91}"/>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52762D57-7AC0-4DB9-8B62-AB532220272B}"/>
              </a:ext>
            </a:extLst>
          </p:cNvPr>
          <p:cNvSpPr>
            <a:spLocks noGrp="1"/>
          </p:cNvSpPr>
          <p:nvPr>
            <p:ph type="sldNum" sz="quarter" idx="12"/>
          </p:nvPr>
        </p:nvSpPr>
        <p:spPr/>
        <p:txBody>
          <a:bodyPr/>
          <a:lstStyle/>
          <a:p>
            <a:fld id="{C81090FB-F2BB-45D9-B248-6F7E02E6CFB7}"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58C7CB94-3FA8-4D45-BB6C-573239B6E457}"/>
              </a:ext>
            </a:extLst>
          </p:cNvPr>
          <p:cNvSpPr>
            <a:spLocks noGrp="1" noChangeArrowheads="1"/>
          </p:cNvSpPr>
          <p:nvPr>
            <p:ph type="title"/>
          </p:nvPr>
        </p:nvSpPr>
        <p:spPr>
          <a:xfrm>
            <a:off x="1981200" y="0"/>
            <a:ext cx="8229600" cy="1143000"/>
          </a:xfrm>
        </p:spPr>
        <p:txBody>
          <a:bodyPr/>
          <a:lstStyle/>
          <a:p>
            <a:r>
              <a:rPr lang="en-US" altLang="en-US" b="1">
                <a:solidFill>
                  <a:srgbClr val="FF0000"/>
                </a:solidFill>
                <a:latin typeface="Cambria" panose="02040503050406030204" pitchFamily="18" charset="0"/>
              </a:rPr>
              <a:t>Applications for BST</a:t>
            </a:r>
          </a:p>
        </p:txBody>
      </p:sp>
      <p:sp>
        <p:nvSpPr>
          <p:cNvPr id="52227" name="Rectangle 3">
            <a:extLst>
              <a:ext uri="{FF2B5EF4-FFF2-40B4-BE49-F238E27FC236}">
                <a16:creationId xmlns:a16="http://schemas.microsoft.com/office/drawing/2014/main" id="{1E9B53A0-2015-4221-BEE5-9B839A48735A}"/>
              </a:ext>
            </a:extLst>
          </p:cNvPr>
          <p:cNvSpPr>
            <a:spLocks noGrp="1" noChangeArrowheads="1"/>
          </p:cNvSpPr>
          <p:nvPr>
            <p:ph idx="1"/>
          </p:nvPr>
        </p:nvSpPr>
        <p:spPr>
          <a:xfrm>
            <a:off x="1524000" y="914400"/>
            <a:ext cx="9220200" cy="5943600"/>
          </a:xfrm>
        </p:spPr>
        <p:txBody>
          <a:bodyPr/>
          <a:lstStyle/>
          <a:p>
            <a:pPr>
              <a:buFont typeface="Wingdings" panose="05000000000000000000" pitchFamily="2" charset="2"/>
              <a:buChar char="§"/>
            </a:pPr>
            <a:r>
              <a:rPr lang="en-US" altLang="en-US" sz="2300">
                <a:latin typeface="Cambria" panose="02040503050406030204" pitchFamily="18" charset="0"/>
              </a:rPr>
              <a:t>Binary Search Tree: Used in </a:t>
            </a:r>
            <a:r>
              <a:rPr lang="en-US" altLang="en-US" sz="2300" i="1">
                <a:latin typeface="Cambria" panose="02040503050406030204" pitchFamily="18" charset="0"/>
              </a:rPr>
              <a:t>many</a:t>
            </a:r>
            <a:r>
              <a:rPr lang="en-US" altLang="en-US" sz="2300">
                <a:latin typeface="Cambria" panose="02040503050406030204" pitchFamily="18" charset="0"/>
              </a:rPr>
              <a:t> search applications where data is constantly entering/leaving, such as the map and set objects in many languages' libraries.</a:t>
            </a:r>
          </a:p>
          <a:p>
            <a:pPr>
              <a:buFont typeface="Wingdings" panose="05000000000000000000" pitchFamily="2" charset="2"/>
              <a:buChar char="§"/>
            </a:pPr>
            <a:r>
              <a:rPr lang="en-US" altLang="en-US" sz="2300">
                <a:latin typeface="Cambria" panose="02040503050406030204" pitchFamily="18" charset="0"/>
              </a:rPr>
              <a:t> Binary Space Partition: Used in almost every 3D video game to determine what objects need to be rendered.</a:t>
            </a:r>
          </a:p>
          <a:p>
            <a:pPr>
              <a:buFont typeface="Wingdings" panose="05000000000000000000" pitchFamily="2" charset="2"/>
              <a:buChar char="§"/>
            </a:pPr>
            <a:r>
              <a:rPr lang="en-US" altLang="en-US" sz="2300">
                <a:latin typeface="Cambria" panose="02040503050406030204" pitchFamily="18" charset="0"/>
              </a:rPr>
              <a:t>Binary Tries: Used in almost every high-bandwidth router for storing router-tables.</a:t>
            </a:r>
          </a:p>
          <a:p>
            <a:pPr>
              <a:buFont typeface="Wingdings" panose="05000000000000000000" pitchFamily="2" charset="2"/>
              <a:buChar char="§"/>
            </a:pPr>
            <a:r>
              <a:rPr lang="en-US" altLang="en-US" sz="2300">
                <a:latin typeface="Cambria" panose="02040503050406030204" pitchFamily="18" charset="0"/>
              </a:rPr>
              <a:t>Heaps: Used in implementing efficient priority-queues. Also used in heap-sort.</a:t>
            </a:r>
          </a:p>
          <a:p>
            <a:pPr>
              <a:buFont typeface="Wingdings" panose="05000000000000000000" pitchFamily="2" charset="2"/>
              <a:buChar char="§"/>
            </a:pPr>
            <a:r>
              <a:rPr lang="en-US" altLang="en-US" sz="2300">
                <a:latin typeface="Cambria" panose="02040503050406030204" pitchFamily="18" charset="0"/>
              </a:rPr>
              <a:t> Huffman Coding Tree:- used in compression algorithms, such as those used by the .jpeg and .mp3 file-formats. </a:t>
            </a:r>
          </a:p>
          <a:p>
            <a:pPr>
              <a:buFont typeface="Wingdings" panose="05000000000000000000" pitchFamily="2" charset="2"/>
              <a:buChar char="§"/>
            </a:pPr>
            <a:r>
              <a:rPr lang="en-US" altLang="en-US" sz="2300">
                <a:latin typeface="Cambria" panose="02040503050406030204" pitchFamily="18" charset="0"/>
              </a:rPr>
              <a:t>GGM Trees - Used in cryptographic applications to generate a tree of pseudo-random numbers. </a:t>
            </a:r>
          </a:p>
          <a:p>
            <a:pPr>
              <a:buFont typeface="Wingdings" panose="05000000000000000000" pitchFamily="2" charset="2"/>
              <a:buChar char="§"/>
            </a:pPr>
            <a:r>
              <a:rPr lang="en-US" altLang="en-US" sz="2300">
                <a:latin typeface="Cambria" panose="02040503050406030204" pitchFamily="18" charset="0"/>
              </a:rPr>
              <a:t>Syntax Tree: Constructed by compilers and (implicitly) calculators to parse expressions. </a:t>
            </a:r>
          </a:p>
        </p:txBody>
      </p:sp>
      <p:sp>
        <p:nvSpPr>
          <p:cNvPr id="2" name="Date Placeholder 1">
            <a:extLst>
              <a:ext uri="{FF2B5EF4-FFF2-40B4-BE49-F238E27FC236}">
                <a16:creationId xmlns:a16="http://schemas.microsoft.com/office/drawing/2014/main" id="{555A5FD7-D20E-45D2-853B-E8C31323C5A0}"/>
              </a:ext>
            </a:extLst>
          </p:cNvPr>
          <p:cNvSpPr>
            <a:spLocks noGrp="1"/>
          </p:cNvSpPr>
          <p:nvPr>
            <p:ph type="dt" sz="half" idx="10"/>
          </p:nvPr>
        </p:nvSpPr>
        <p:spPr/>
        <p:txBody>
          <a:bodyPr/>
          <a:lstStyle/>
          <a:p>
            <a:fld id="{A3D1BB90-563A-4A41-9AD7-C58602E2930D}" type="datetime1">
              <a:rPr lang="en-US" smtClean="0"/>
              <a:t>7/3/2021</a:t>
            </a:fld>
            <a:endParaRPr lang="en-US"/>
          </a:p>
        </p:txBody>
      </p:sp>
      <p:sp>
        <p:nvSpPr>
          <p:cNvPr id="3" name="Footer Placeholder 2">
            <a:extLst>
              <a:ext uri="{FF2B5EF4-FFF2-40B4-BE49-F238E27FC236}">
                <a16:creationId xmlns:a16="http://schemas.microsoft.com/office/drawing/2014/main" id="{86708AFD-B2D4-4B8A-8B30-9F5884DAEA69}"/>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C3BF5F14-69CB-4575-8E70-91977808789C}"/>
              </a:ext>
            </a:extLst>
          </p:cNvPr>
          <p:cNvSpPr>
            <a:spLocks noGrp="1"/>
          </p:cNvSpPr>
          <p:nvPr>
            <p:ph type="sldNum" sz="quarter" idx="12"/>
          </p:nvPr>
        </p:nvSpPr>
        <p:spPr/>
        <p:txBody>
          <a:bodyPr/>
          <a:lstStyle/>
          <a:p>
            <a:fld id="{C81090FB-F2BB-45D9-B248-6F7E02E6CFB7}"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1" name="Rectangle 3">
            <a:extLst>
              <a:ext uri="{FF2B5EF4-FFF2-40B4-BE49-F238E27FC236}">
                <a16:creationId xmlns:a16="http://schemas.microsoft.com/office/drawing/2014/main" id="{AE73FBF7-94C0-45E8-B550-C79706EE4822}"/>
              </a:ext>
            </a:extLst>
          </p:cNvPr>
          <p:cNvSpPr>
            <a:spLocks noGrp="1" noChangeArrowheads="1"/>
          </p:cNvSpPr>
          <p:nvPr>
            <p:ph type="title"/>
          </p:nvPr>
        </p:nvSpPr>
        <p:spPr>
          <a:noFill/>
        </p:spPr>
        <p:txBody>
          <a:bodyPr>
            <a:normAutofit/>
          </a:bodyPr>
          <a:lstStyle/>
          <a:p>
            <a:pPr eaLnBrk="1" hangingPunct="1"/>
            <a:r>
              <a:rPr lang="en-US" altLang="en-US" b="1">
                <a:solidFill>
                  <a:srgbClr val="FF0000"/>
                </a:solidFill>
                <a:latin typeface="Cambria" panose="02040503050406030204" pitchFamily="18" charset="0"/>
                <a:ea typeface="MS Mincho" panose="02020609040205080304" pitchFamily="49" charset="-128"/>
              </a:rPr>
              <a:t>Does the order of inserting elements into a tree matter? </a:t>
            </a:r>
          </a:p>
        </p:txBody>
      </p:sp>
      <p:sp>
        <p:nvSpPr>
          <p:cNvPr id="238594" name="Rectangle 2">
            <a:extLst>
              <a:ext uri="{FF2B5EF4-FFF2-40B4-BE49-F238E27FC236}">
                <a16:creationId xmlns:a16="http://schemas.microsoft.com/office/drawing/2014/main" id="{F5BACE81-7CAD-4491-9220-29477D26BB33}"/>
              </a:ext>
            </a:extLst>
          </p:cNvPr>
          <p:cNvSpPr>
            <a:spLocks noGrp="1" noChangeArrowheads="1"/>
          </p:cNvSpPr>
          <p:nvPr>
            <p:ph idx="1"/>
          </p:nvPr>
        </p:nvSpPr>
        <p:spPr>
          <a:xfrm>
            <a:off x="1981200" y="2027238"/>
            <a:ext cx="8229600" cy="2392362"/>
          </a:xfrm>
        </p:spPr>
        <p:txBody>
          <a:bodyPr>
            <a:normAutofit lnSpcReduction="10000"/>
          </a:bodyPr>
          <a:lstStyle/>
          <a:p>
            <a:pPr eaLnBrk="1" hangingPunct="1">
              <a:buFont typeface="Wingdings" panose="05000000000000000000" pitchFamily="2" charset="2"/>
              <a:buChar char="§"/>
            </a:pPr>
            <a:r>
              <a:rPr lang="en-US" altLang="en-US">
                <a:latin typeface="Cambria" panose="02040503050406030204" pitchFamily="18" charset="0"/>
                <a:cs typeface="Times New Roman" panose="02020603050405020304" pitchFamily="18" charset="0"/>
              </a:rPr>
              <a:t>Yes, certain orders might produce very unbalanced trees or degenerated trees!</a:t>
            </a:r>
          </a:p>
          <a:p>
            <a:pPr eaLnBrk="1" hangingPunct="1">
              <a:buFont typeface="Wingdings" panose="05000000000000000000" pitchFamily="2" charset="2"/>
              <a:buChar char="§"/>
            </a:pPr>
            <a:r>
              <a:rPr lang="en-US" altLang="en-US">
                <a:latin typeface="Cambria" panose="02040503050406030204" pitchFamily="18" charset="0"/>
                <a:cs typeface="Times New Roman" panose="02020603050405020304" pitchFamily="18" charset="0"/>
              </a:rPr>
              <a:t>Unbalanced trees are not desirable because search time increases!</a:t>
            </a:r>
            <a:endParaRPr lang="en-US" altLang="en-US">
              <a:latin typeface="Cambria" panose="02040503050406030204" pitchFamily="18" charset="0"/>
              <a:cs typeface="Courier New" panose="02070309020205020404" pitchFamily="49" charset="0"/>
            </a:endParaRPr>
          </a:p>
          <a:p>
            <a:pPr marL="457200" lvl="1" indent="-457200">
              <a:buFont typeface="Wingdings" panose="05000000000000000000" pitchFamily="2" charset="2"/>
              <a:buChar char="§"/>
            </a:pPr>
            <a:r>
              <a:rPr lang="en-US" altLang="en-US">
                <a:latin typeface="Cambria" panose="02040503050406030204" pitchFamily="18" charset="0"/>
                <a:ea typeface="MS Mincho" panose="02020609040205080304" pitchFamily="49" charset="-128"/>
              </a:rPr>
              <a:t>Advanced tree structures, such as </a:t>
            </a:r>
            <a:r>
              <a:rPr lang="en-US" altLang="en-US" b="1">
                <a:solidFill>
                  <a:srgbClr val="FF0000"/>
                </a:solidFill>
                <a:latin typeface="Cambria" panose="02040503050406030204" pitchFamily="18" charset="0"/>
                <a:ea typeface="MS Mincho" panose="02020609040205080304" pitchFamily="49" charset="-128"/>
              </a:rPr>
              <a:t>red-black trees, </a:t>
            </a:r>
            <a:r>
              <a:rPr lang="en-US" altLang="en-US" b="1">
                <a:solidFill>
                  <a:srgbClr val="FF0000"/>
                </a:solidFill>
                <a:latin typeface="Cambria" panose="02040503050406030204" pitchFamily="18" charset="0"/>
              </a:rPr>
              <a:t>AVL trees</a:t>
            </a:r>
            <a:r>
              <a:rPr lang="en-US" altLang="en-US" b="1">
                <a:latin typeface="Cambria" panose="02040503050406030204" pitchFamily="18" charset="0"/>
              </a:rPr>
              <a:t>,</a:t>
            </a:r>
            <a:r>
              <a:rPr lang="en-US" altLang="en-US">
                <a:latin typeface="Cambria" panose="02040503050406030204" pitchFamily="18" charset="0"/>
              </a:rPr>
              <a:t> </a:t>
            </a:r>
            <a:r>
              <a:rPr lang="en-US" altLang="en-US">
                <a:latin typeface="Cambria" panose="02040503050406030204" pitchFamily="18" charset="0"/>
                <a:ea typeface="MS Mincho" panose="02020609040205080304" pitchFamily="49" charset="-128"/>
              </a:rPr>
              <a:t>guarantee balanced trees.</a:t>
            </a:r>
            <a:r>
              <a:rPr lang="en-US" altLang="en-US">
                <a:latin typeface="Cambria" panose="02040503050406030204" pitchFamily="18" charset="0"/>
              </a:rPr>
              <a:t> </a:t>
            </a:r>
          </a:p>
          <a:p>
            <a:pPr eaLnBrk="1" hangingPunct="1">
              <a:buFont typeface="Wingdings" panose="05000000000000000000" pitchFamily="2" charset="2"/>
              <a:buChar char="§"/>
            </a:pPr>
            <a:endParaRPr lang="en-US" altLang="en-US">
              <a:latin typeface="Cambria" panose="02040503050406030204" pitchFamily="18" charset="0"/>
              <a:cs typeface="Courier New" panose="02070309020205020404" pitchFamily="49" charset="0"/>
            </a:endParaRPr>
          </a:p>
        </p:txBody>
      </p:sp>
      <p:sp>
        <p:nvSpPr>
          <p:cNvPr id="2" name="Date Placeholder 1">
            <a:extLst>
              <a:ext uri="{FF2B5EF4-FFF2-40B4-BE49-F238E27FC236}">
                <a16:creationId xmlns:a16="http://schemas.microsoft.com/office/drawing/2014/main" id="{21FEA456-52B7-4135-94B6-AF5FE4C6746A}"/>
              </a:ext>
            </a:extLst>
          </p:cNvPr>
          <p:cNvSpPr>
            <a:spLocks noGrp="1"/>
          </p:cNvSpPr>
          <p:nvPr>
            <p:ph type="dt" sz="half" idx="10"/>
          </p:nvPr>
        </p:nvSpPr>
        <p:spPr/>
        <p:txBody>
          <a:bodyPr/>
          <a:lstStyle/>
          <a:p>
            <a:fld id="{CBCAF5D2-463C-4406-89D5-0D1EF548DAA2}" type="datetime1">
              <a:rPr lang="en-US" smtClean="0"/>
              <a:t>7/3/2021</a:t>
            </a:fld>
            <a:endParaRPr lang="en-US"/>
          </a:p>
        </p:txBody>
      </p:sp>
      <p:sp>
        <p:nvSpPr>
          <p:cNvPr id="3" name="Footer Placeholder 2">
            <a:extLst>
              <a:ext uri="{FF2B5EF4-FFF2-40B4-BE49-F238E27FC236}">
                <a16:creationId xmlns:a16="http://schemas.microsoft.com/office/drawing/2014/main" id="{96DDE7EA-BE6F-42C0-8E34-69B4C3A362D5}"/>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903F9507-DB00-4EE3-8DB3-BE6163A97F27}"/>
              </a:ext>
            </a:extLst>
          </p:cNvPr>
          <p:cNvSpPr>
            <a:spLocks noGrp="1"/>
          </p:cNvSpPr>
          <p:nvPr>
            <p:ph type="sldNum" sz="quarter" idx="12"/>
          </p:nvPr>
        </p:nvSpPr>
        <p:spPr/>
        <p:txBody>
          <a:bodyPr/>
          <a:lstStyle/>
          <a:p>
            <a:fld id="{C81090FB-F2BB-45D9-B248-6F7E02E6CFB7}" type="slidenum">
              <a:rPr lang="en-US" smtClean="0"/>
              <a:pPr/>
              <a:t>63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38594">
                                            <p:txEl>
                                              <p:pRg st="0" end="0"/>
                                            </p:txEl>
                                          </p:spTgt>
                                        </p:tgtEl>
                                        <p:attrNameLst>
                                          <p:attrName>style.visibility</p:attrName>
                                        </p:attrNameLst>
                                      </p:cBhvr>
                                      <p:to>
                                        <p:strVal val="visible"/>
                                      </p:to>
                                    </p:set>
                                    <p:animEffect transition="in" filter="checkerboard(across)">
                                      <p:cBhvr>
                                        <p:cTn id="7" dur="500"/>
                                        <p:tgtEl>
                                          <p:spTgt spid="2385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38594">
                                            <p:txEl>
                                              <p:pRg st="1" end="1"/>
                                            </p:txEl>
                                          </p:spTgt>
                                        </p:tgtEl>
                                        <p:attrNameLst>
                                          <p:attrName>style.visibility</p:attrName>
                                        </p:attrNameLst>
                                      </p:cBhvr>
                                      <p:to>
                                        <p:strVal val="visible"/>
                                      </p:to>
                                    </p:set>
                                    <p:animEffect transition="in" filter="checkerboard(across)">
                                      <p:cBhvr>
                                        <p:cTn id="12" dur="500"/>
                                        <p:tgtEl>
                                          <p:spTgt spid="2385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38594">
                                            <p:txEl>
                                              <p:pRg st="2" end="2"/>
                                            </p:txEl>
                                          </p:spTgt>
                                        </p:tgtEl>
                                        <p:attrNameLst>
                                          <p:attrName>style.visibility</p:attrName>
                                        </p:attrNameLst>
                                      </p:cBhvr>
                                      <p:to>
                                        <p:strVal val="visible"/>
                                      </p:to>
                                    </p:set>
                                    <p:animEffect transition="in" filter="checkerboard(across)">
                                      <p:cBhvr>
                                        <p:cTn id="17" dur="500"/>
                                        <p:tgtEl>
                                          <p:spTgt spid="23859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a:extLst>
              <a:ext uri="{FF2B5EF4-FFF2-40B4-BE49-F238E27FC236}">
                <a16:creationId xmlns:a16="http://schemas.microsoft.com/office/drawing/2014/main" id="{F36A3131-AE78-4C85-BDF5-7F18F1272142}"/>
              </a:ext>
            </a:extLst>
          </p:cNvPr>
          <p:cNvSpPr>
            <a:spLocks noChangeArrowheads="1"/>
          </p:cNvSpPr>
          <p:nvPr/>
        </p:nvSpPr>
        <p:spPr bwMode="auto">
          <a:xfrm>
            <a:off x="2133600" y="1524000"/>
            <a:ext cx="2362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600" b="1">
                <a:solidFill>
                  <a:srgbClr val="FF0000"/>
                </a:solidFill>
                <a:latin typeface="Cambria" panose="02040503050406030204" pitchFamily="18" charset="0"/>
                <a:ea typeface="MS Mincho" panose="02020609040205080304" pitchFamily="49" charset="-128"/>
              </a:rPr>
              <a:t>Does the order of inserting elements into a tree matter? </a:t>
            </a:r>
          </a:p>
          <a:p>
            <a:endParaRPr lang="en-US" altLang="en-US" sz="3600" b="1">
              <a:solidFill>
                <a:srgbClr val="FF0000"/>
              </a:solidFill>
              <a:latin typeface="Cambria" panose="02040503050406030204" pitchFamily="18" charset="0"/>
              <a:ea typeface="MS Mincho" panose="02020609040205080304" pitchFamily="49" charset="-128"/>
            </a:endParaRPr>
          </a:p>
        </p:txBody>
      </p:sp>
      <p:pic>
        <p:nvPicPr>
          <p:cNvPr id="54275" name="Picture 2">
            <a:extLst>
              <a:ext uri="{FF2B5EF4-FFF2-40B4-BE49-F238E27FC236}">
                <a16:creationId xmlns:a16="http://schemas.microsoft.com/office/drawing/2014/main" id="{EA09CD98-9B21-4CA5-A0D3-2050D6CC52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7776" y="228600"/>
            <a:ext cx="5229225" cy="6248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13D89974-9F52-460D-B574-61FDC2071F44}"/>
              </a:ext>
            </a:extLst>
          </p:cNvPr>
          <p:cNvSpPr>
            <a:spLocks noGrp="1"/>
          </p:cNvSpPr>
          <p:nvPr>
            <p:ph type="dt" sz="half" idx="10"/>
          </p:nvPr>
        </p:nvSpPr>
        <p:spPr/>
        <p:txBody>
          <a:bodyPr/>
          <a:lstStyle/>
          <a:p>
            <a:fld id="{4DBB6533-FA11-4860-A484-0EC70B8FC001}" type="datetime1">
              <a:rPr lang="en-US" smtClean="0"/>
              <a:t>7/3/2021</a:t>
            </a:fld>
            <a:endParaRPr lang="en-US"/>
          </a:p>
        </p:txBody>
      </p:sp>
      <p:sp>
        <p:nvSpPr>
          <p:cNvPr id="3" name="Footer Placeholder 2">
            <a:extLst>
              <a:ext uri="{FF2B5EF4-FFF2-40B4-BE49-F238E27FC236}">
                <a16:creationId xmlns:a16="http://schemas.microsoft.com/office/drawing/2014/main" id="{9BE83EEE-6C5F-467B-B168-3998053B4274}"/>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7C38C60A-169A-40EB-8057-CE3070E1C51B}"/>
              </a:ext>
            </a:extLst>
          </p:cNvPr>
          <p:cNvSpPr>
            <a:spLocks noGrp="1"/>
          </p:cNvSpPr>
          <p:nvPr>
            <p:ph type="sldNum" sz="quarter" idx="12"/>
          </p:nvPr>
        </p:nvSpPr>
        <p:spPr/>
        <p:txBody>
          <a:bodyPr/>
          <a:lstStyle/>
          <a:p>
            <a:fld id="{C81090FB-F2BB-45D9-B248-6F7E02E6CFB7}"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a:extLst>
              <a:ext uri="{FF2B5EF4-FFF2-40B4-BE49-F238E27FC236}">
                <a16:creationId xmlns:a16="http://schemas.microsoft.com/office/drawing/2014/main" id="{29E6D8CD-B7DC-4D1A-8C89-8D20C41D8D88}"/>
              </a:ext>
            </a:extLst>
          </p:cNvPr>
          <p:cNvSpPr>
            <a:spLocks noGrp="1" noChangeArrowheads="1"/>
          </p:cNvSpPr>
          <p:nvPr>
            <p:ph type="title"/>
          </p:nvPr>
        </p:nvSpPr>
        <p:spPr>
          <a:xfrm>
            <a:off x="1981200" y="76200"/>
            <a:ext cx="8229600" cy="1143000"/>
          </a:xfrm>
        </p:spPr>
        <p:txBody>
          <a:bodyPr/>
          <a:lstStyle/>
          <a:p>
            <a:r>
              <a:rPr lang="en-US" altLang="en-US" b="1">
                <a:solidFill>
                  <a:srgbClr val="FF0000"/>
                </a:solidFill>
                <a:latin typeface="Cambria" panose="02040503050406030204" pitchFamily="18" charset="0"/>
              </a:rPr>
              <a:t>Better Search Trees</a:t>
            </a:r>
          </a:p>
        </p:txBody>
      </p:sp>
      <p:sp>
        <p:nvSpPr>
          <p:cNvPr id="55298" name="Rectangle 2">
            <a:extLst>
              <a:ext uri="{FF2B5EF4-FFF2-40B4-BE49-F238E27FC236}">
                <a16:creationId xmlns:a16="http://schemas.microsoft.com/office/drawing/2014/main" id="{CDBE6525-B0FD-4D35-89FB-65DDA65B12B1}"/>
              </a:ext>
            </a:extLst>
          </p:cNvPr>
          <p:cNvSpPr>
            <a:spLocks noGrp="1" noChangeArrowheads="1"/>
          </p:cNvSpPr>
          <p:nvPr>
            <p:ph idx="1"/>
          </p:nvPr>
        </p:nvSpPr>
        <p:spPr>
          <a:xfrm>
            <a:off x="2209800" y="1295400"/>
            <a:ext cx="8077200" cy="4724400"/>
          </a:xfrm>
        </p:spPr>
        <p:txBody>
          <a:bodyPr/>
          <a:lstStyle/>
          <a:p>
            <a:pPr>
              <a:buFontTx/>
              <a:buNone/>
            </a:pPr>
            <a:r>
              <a:rPr lang="en-US" altLang="en-US" sz="2400">
                <a:latin typeface="Cambria" panose="02040503050406030204" pitchFamily="18" charset="0"/>
              </a:rPr>
              <a:t>Prevent the degeneration of the BST :</a:t>
            </a:r>
          </a:p>
          <a:p>
            <a:pPr>
              <a:buFont typeface="Wingdings" panose="05000000000000000000" pitchFamily="2" charset="2"/>
              <a:buChar char="§"/>
            </a:pPr>
            <a:r>
              <a:rPr lang="en-US" altLang="en-US" sz="2400">
                <a:latin typeface="Cambria" panose="02040503050406030204" pitchFamily="18" charset="0"/>
              </a:rPr>
              <a:t>A BST can be set up to maintain balance during updating operations (insertions and removals)</a:t>
            </a:r>
          </a:p>
          <a:p>
            <a:pPr>
              <a:buFont typeface="Wingdings" panose="05000000000000000000" pitchFamily="2" charset="2"/>
              <a:buChar char="§"/>
            </a:pPr>
            <a:r>
              <a:rPr lang="en-US" altLang="en-US" sz="2400">
                <a:latin typeface="Cambria" panose="02040503050406030204" pitchFamily="18" charset="0"/>
              </a:rPr>
              <a:t>Types of  ST which maintain the optimal performance in other words balanced trees:</a:t>
            </a:r>
          </a:p>
          <a:p>
            <a:pPr lvl="1"/>
            <a:r>
              <a:rPr lang="en-US" altLang="en-US">
                <a:latin typeface="Cambria" panose="02040503050406030204" pitchFamily="18" charset="0"/>
              </a:rPr>
              <a:t>splay trees</a:t>
            </a:r>
          </a:p>
          <a:p>
            <a:pPr lvl="1"/>
            <a:r>
              <a:rPr lang="en-US" altLang="en-US">
                <a:latin typeface="Cambria" panose="02040503050406030204" pitchFamily="18" charset="0"/>
              </a:rPr>
              <a:t>AVL trees</a:t>
            </a:r>
          </a:p>
          <a:p>
            <a:pPr lvl="1"/>
            <a:r>
              <a:rPr lang="en-US" altLang="en-US">
                <a:latin typeface="Cambria" panose="02040503050406030204" pitchFamily="18" charset="0"/>
              </a:rPr>
              <a:t>2-4 Trees</a:t>
            </a:r>
          </a:p>
          <a:p>
            <a:pPr lvl="1"/>
            <a:r>
              <a:rPr lang="en-US" altLang="en-US">
                <a:latin typeface="Cambria" panose="02040503050406030204" pitchFamily="18" charset="0"/>
              </a:rPr>
              <a:t>Red-Black trees</a:t>
            </a:r>
          </a:p>
          <a:p>
            <a:pPr lvl="1"/>
            <a:r>
              <a:rPr lang="en-US" altLang="en-US">
                <a:latin typeface="Cambria" panose="02040503050406030204" pitchFamily="18" charset="0"/>
              </a:rPr>
              <a:t>B-trees</a:t>
            </a:r>
          </a:p>
        </p:txBody>
      </p:sp>
      <p:sp>
        <p:nvSpPr>
          <p:cNvPr id="2" name="Date Placeholder 1">
            <a:extLst>
              <a:ext uri="{FF2B5EF4-FFF2-40B4-BE49-F238E27FC236}">
                <a16:creationId xmlns:a16="http://schemas.microsoft.com/office/drawing/2014/main" id="{07EA142A-D690-49B1-95DC-7D5053DEB891}"/>
              </a:ext>
            </a:extLst>
          </p:cNvPr>
          <p:cNvSpPr>
            <a:spLocks noGrp="1"/>
          </p:cNvSpPr>
          <p:nvPr>
            <p:ph type="dt" sz="half" idx="10"/>
          </p:nvPr>
        </p:nvSpPr>
        <p:spPr/>
        <p:txBody>
          <a:bodyPr/>
          <a:lstStyle/>
          <a:p>
            <a:fld id="{811FF0D4-3C39-4A4B-B651-2275AF9443EE}" type="datetime1">
              <a:rPr lang="en-US" smtClean="0"/>
              <a:t>7/3/2021</a:t>
            </a:fld>
            <a:endParaRPr lang="en-US"/>
          </a:p>
        </p:txBody>
      </p:sp>
      <p:sp>
        <p:nvSpPr>
          <p:cNvPr id="3" name="Footer Placeholder 2">
            <a:extLst>
              <a:ext uri="{FF2B5EF4-FFF2-40B4-BE49-F238E27FC236}">
                <a16:creationId xmlns:a16="http://schemas.microsoft.com/office/drawing/2014/main" id="{7F592D83-AB60-4627-907F-AC9C886FF6D8}"/>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5457CA0B-74DA-4701-96A6-841551788364}"/>
              </a:ext>
            </a:extLst>
          </p:cNvPr>
          <p:cNvSpPr>
            <a:spLocks noGrp="1"/>
          </p:cNvSpPr>
          <p:nvPr>
            <p:ph type="sldNum" sz="quarter" idx="12"/>
          </p:nvPr>
        </p:nvSpPr>
        <p:spPr/>
        <p:txBody>
          <a:bodyPr/>
          <a:lstStyle/>
          <a:p>
            <a:fld id="{C81090FB-F2BB-45D9-B248-6F7E02E6CFB7}" type="slidenum">
              <a:rPr lang="en-US" smtClean="0"/>
              <a:pPr/>
              <a:t>65</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B4B8A-4A36-422A-B56F-498610603CC6}"/>
              </a:ext>
            </a:extLst>
          </p:cNvPr>
          <p:cNvSpPr>
            <a:spLocks noGrp="1"/>
          </p:cNvSpPr>
          <p:nvPr>
            <p:ph type="title"/>
          </p:nvPr>
        </p:nvSpPr>
        <p:spPr/>
        <p:txBody>
          <a:bodyPr/>
          <a:lstStyle/>
          <a:p>
            <a:pPr algn="ctr"/>
            <a:r>
              <a:rPr lang="en-IN" dirty="0"/>
              <a:t>Non-linear Data Structure-Tree</a:t>
            </a:r>
          </a:p>
        </p:txBody>
      </p:sp>
      <p:sp>
        <p:nvSpPr>
          <p:cNvPr id="5" name="Content Placeholder 4">
            <a:extLst>
              <a:ext uri="{FF2B5EF4-FFF2-40B4-BE49-F238E27FC236}">
                <a16:creationId xmlns:a16="http://schemas.microsoft.com/office/drawing/2014/main" id="{994023BA-ABC0-4DAD-8EFE-617BAC2325A8}"/>
              </a:ext>
            </a:extLst>
          </p:cNvPr>
          <p:cNvSpPr>
            <a:spLocks noGrp="1"/>
          </p:cNvSpPr>
          <p:nvPr>
            <p:ph idx="1"/>
          </p:nvPr>
        </p:nvSpPr>
        <p:spPr>
          <a:xfrm>
            <a:off x="838200" y="1825625"/>
            <a:ext cx="5613400" cy="4575175"/>
          </a:xfrm>
        </p:spPr>
        <p:txBody>
          <a:bodyPr>
            <a:normAutofit fontScale="92500" lnSpcReduction="10000"/>
          </a:bodyPr>
          <a:lstStyle/>
          <a:p>
            <a:pPr marL="0" indent="0">
              <a:buNone/>
            </a:pPr>
            <a:r>
              <a:rPr lang="en-US" altLang="en-US" b="1" dirty="0">
                <a:solidFill>
                  <a:srgbClr val="FF0000"/>
                </a:solidFill>
                <a:latin typeface="Cambria" panose="02040503050406030204" pitchFamily="18" charset="0"/>
                <a:ea typeface="MS Mincho" panose="02020609040205080304" pitchFamily="49" charset="-128"/>
              </a:rPr>
              <a:t>What is a Binary Tree?</a:t>
            </a:r>
            <a:r>
              <a:rPr lang="en-US" altLang="en-US" b="1" dirty="0">
                <a:solidFill>
                  <a:srgbClr val="FF0000"/>
                </a:solidFill>
                <a:latin typeface="Cambria" panose="02040503050406030204" pitchFamily="18" charset="0"/>
              </a:rPr>
              <a:t> </a:t>
            </a:r>
            <a:endParaRPr lang="en-IN" dirty="0"/>
          </a:p>
          <a:p>
            <a:pPr marL="0" indent="0">
              <a:buNone/>
            </a:pPr>
            <a:r>
              <a:rPr lang="en-IN" dirty="0"/>
              <a:t>Binary Tree:</a:t>
            </a:r>
          </a:p>
          <a:p>
            <a:pPr algn="just"/>
            <a:r>
              <a:rPr lang="en-US" b="0" i="0" dirty="0">
                <a:effectLst/>
                <a:latin typeface="euclid_circular_a"/>
              </a:rPr>
              <a:t>A binary tree is a tree data structure in which each parent node can have at most two children. Each node of a binary tree consists of three items:</a:t>
            </a:r>
          </a:p>
          <a:p>
            <a:pPr marL="514350" indent="-514350" algn="l">
              <a:buFont typeface="+mj-lt"/>
              <a:buAutoNum type="arabicPeriod"/>
            </a:pPr>
            <a:r>
              <a:rPr lang="en-US" b="0" i="0" dirty="0">
                <a:effectLst/>
                <a:latin typeface="euclid_circular_a"/>
              </a:rPr>
              <a:t>data item</a:t>
            </a:r>
          </a:p>
          <a:p>
            <a:pPr marL="514350" indent="-514350" algn="l">
              <a:buFont typeface="+mj-lt"/>
              <a:buAutoNum type="arabicPeriod"/>
            </a:pPr>
            <a:r>
              <a:rPr lang="en-US" b="0" i="0" dirty="0">
                <a:effectLst/>
                <a:latin typeface="euclid_circular_a"/>
              </a:rPr>
              <a:t>address of left child</a:t>
            </a:r>
          </a:p>
          <a:p>
            <a:pPr marL="514350" indent="-514350" algn="l">
              <a:buFont typeface="+mj-lt"/>
              <a:buAutoNum type="arabicPeriod"/>
            </a:pPr>
            <a:r>
              <a:rPr lang="en-US" b="0" i="0" dirty="0">
                <a:effectLst/>
                <a:latin typeface="euclid_circular_a"/>
              </a:rPr>
              <a:t>address of right child</a:t>
            </a:r>
          </a:p>
          <a:p>
            <a:pPr marL="0" indent="0">
              <a:buNone/>
            </a:pPr>
            <a:br>
              <a:rPr lang="en-US" dirty="0"/>
            </a:br>
            <a:endParaRPr lang="en-IN" dirty="0"/>
          </a:p>
        </p:txBody>
      </p:sp>
      <p:pic>
        <p:nvPicPr>
          <p:cNvPr id="9" name="Picture 8">
            <a:extLst>
              <a:ext uri="{FF2B5EF4-FFF2-40B4-BE49-F238E27FC236}">
                <a16:creationId xmlns:a16="http://schemas.microsoft.com/office/drawing/2014/main" id="{28DF03BC-E608-46C5-B0ED-98AA143CE904}"/>
              </a:ext>
            </a:extLst>
          </p:cNvPr>
          <p:cNvPicPr>
            <a:picLocks noChangeAspect="1"/>
          </p:cNvPicPr>
          <p:nvPr/>
        </p:nvPicPr>
        <p:blipFill>
          <a:blip r:embed="rId2"/>
          <a:stretch>
            <a:fillRect/>
          </a:stretch>
        </p:blipFill>
        <p:spPr>
          <a:xfrm>
            <a:off x="6827519" y="1825625"/>
            <a:ext cx="4741545" cy="1830169"/>
          </a:xfrm>
          <a:prstGeom prst="rect">
            <a:avLst/>
          </a:prstGeom>
        </p:spPr>
      </p:pic>
    </p:spTree>
    <p:extLst>
      <p:ext uri="{BB962C8B-B14F-4D97-AF65-F5344CB8AC3E}">
        <p14:creationId xmlns:p14="http://schemas.microsoft.com/office/powerpoint/2010/main" val="726394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7159917-F307-4607-AB24-61F8BC2D0F9B}"/>
              </a:ext>
            </a:extLst>
          </p:cNvPr>
          <p:cNvSpPr>
            <a:spLocks noGrp="1" noChangeArrowheads="1"/>
          </p:cNvSpPr>
          <p:nvPr>
            <p:ph type="title"/>
          </p:nvPr>
        </p:nvSpPr>
        <p:spPr>
          <a:xfrm>
            <a:off x="2209800" y="152400"/>
            <a:ext cx="7772400" cy="762000"/>
          </a:xfrm>
        </p:spPr>
        <p:txBody>
          <a:bodyPr/>
          <a:lstStyle/>
          <a:p>
            <a:pPr eaLnBrk="1" hangingPunct="1"/>
            <a:r>
              <a:rPr lang="en-US" altLang="en-US" b="1" dirty="0">
                <a:solidFill>
                  <a:srgbClr val="FF0000"/>
                </a:solidFill>
                <a:latin typeface="Cambria" panose="02040503050406030204" pitchFamily="18" charset="0"/>
                <a:ea typeface="MS Mincho" panose="02020609040205080304" pitchFamily="49" charset="-128"/>
              </a:rPr>
              <a:t>What is a Binary Tree?</a:t>
            </a:r>
            <a:r>
              <a:rPr lang="en-US" altLang="en-US" b="1" dirty="0">
                <a:solidFill>
                  <a:srgbClr val="FF0000"/>
                </a:solidFill>
                <a:latin typeface="Cambria" panose="02040503050406030204" pitchFamily="18" charset="0"/>
              </a:rPr>
              <a:t> </a:t>
            </a:r>
          </a:p>
        </p:txBody>
      </p:sp>
      <p:sp>
        <p:nvSpPr>
          <p:cNvPr id="6147" name="Rectangle 3">
            <a:extLst>
              <a:ext uri="{FF2B5EF4-FFF2-40B4-BE49-F238E27FC236}">
                <a16:creationId xmlns:a16="http://schemas.microsoft.com/office/drawing/2014/main" id="{1F45BAF8-EE32-4147-BA3C-194EB868C3AF}"/>
              </a:ext>
            </a:extLst>
          </p:cNvPr>
          <p:cNvSpPr>
            <a:spLocks noGrp="1" noChangeArrowheads="1"/>
          </p:cNvSpPr>
          <p:nvPr>
            <p:ph idx="1"/>
          </p:nvPr>
        </p:nvSpPr>
        <p:spPr>
          <a:xfrm>
            <a:off x="2209800" y="1066800"/>
            <a:ext cx="7772400" cy="2209800"/>
          </a:xfrm>
        </p:spPr>
        <p:txBody>
          <a:bodyPr/>
          <a:lstStyle/>
          <a:p>
            <a:pPr eaLnBrk="1" hangingPunct="1">
              <a:buFont typeface="Wingdings" panose="05000000000000000000" pitchFamily="2" charset="2"/>
              <a:buChar char="§"/>
            </a:pPr>
            <a:r>
              <a:rPr lang="en-US" altLang="en-US">
                <a:latin typeface="Cambria" panose="02040503050406030204" pitchFamily="18" charset="0"/>
                <a:ea typeface="MS Mincho" panose="02020609040205080304" pitchFamily="49" charset="-128"/>
              </a:rPr>
              <a:t>Property 1: Each node can have up to two successor nodes.</a:t>
            </a:r>
            <a:endParaRPr lang="en-US" altLang="en-US">
              <a:latin typeface="Cambria" panose="02040503050406030204" pitchFamily="18" charset="0"/>
              <a:cs typeface="Times New Roman" panose="02020603050405020304" pitchFamily="18" charset="0"/>
            </a:endParaRPr>
          </a:p>
        </p:txBody>
      </p:sp>
      <p:pic>
        <p:nvPicPr>
          <p:cNvPr id="6148" name="Picture 11" descr="P453a">
            <a:extLst>
              <a:ext uri="{FF2B5EF4-FFF2-40B4-BE49-F238E27FC236}">
                <a16:creationId xmlns:a16="http://schemas.microsoft.com/office/drawing/2014/main" id="{1E3762AC-9F7E-4F1D-ACE1-F738C4A674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r="11765"/>
          <a:stretch>
            <a:fillRect/>
          </a:stretch>
        </p:blipFill>
        <p:spPr bwMode="auto">
          <a:xfrm>
            <a:off x="4267200" y="2514601"/>
            <a:ext cx="4038600" cy="351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a:extLst>
              <a:ext uri="{FF2B5EF4-FFF2-40B4-BE49-F238E27FC236}">
                <a16:creationId xmlns:a16="http://schemas.microsoft.com/office/drawing/2014/main" id="{FD32372E-3DC9-412F-B8F5-3E4BD6B42865}"/>
              </a:ext>
            </a:extLst>
          </p:cNvPr>
          <p:cNvSpPr>
            <a:spLocks noGrp="1"/>
          </p:cNvSpPr>
          <p:nvPr>
            <p:ph type="dt" sz="half" idx="10"/>
          </p:nvPr>
        </p:nvSpPr>
        <p:spPr/>
        <p:txBody>
          <a:bodyPr/>
          <a:lstStyle/>
          <a:p>
            <a:fld id="{BCE4AE5A-7298-4D99-8384-DA034AE8DBE0}" type="datetime1">
              <a:rPr lang="en-US" smtClean="0"/>
              <a:t>7/3/2021</a:t>
            </a:fld>
            <a:endParaRPr lang="en-US"/>
          </a:p>
        </p:txBody>
      </p:sp>
      <p:sp>
        <p:nvSpPr>
          <p:cNvPr id="3" name="Footer Placeholder 2">
            <a:extLst>
              <a:ext uri="{FF2B5EF4-FFF2-40B4-BE49-F238E27FC236}">
                <a16:creationId xmlns:a16="http://schemas.microsoft.com/office/drawing/2014/main" id="{599A1FDB-03CE-425F-9130-C9144F93E2B8}"/>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72E5F994-B565-4BBE-B5FE-BA75655CBC13}"/>
              </a:ext>
            </a:extLst>
          </p:cNvPr>
          <p:cNvSpPr>
            <a:spLocks noGrp="1"/>
          </p:cNvSpPr>
          <p:nvPr>
            <p:ph type="sldNum" sz="quarter" idx="12"/>
          </p:nvPr>
        </p:nvSpPr>
        <p:spPr/>
        <p:txBody>
          <a:bodyPr/>
          <a:lstStyle/>
          <a:p>
            <a:fld id="{C81090FB-F2BB-45D9-B248-6F7E02E6CFB7}" type="slidenum">
              <a:rPr lang="en-US" smtClean="0"/>
              <a:pPr/>
              <a:t>8</a:t>
            </a:fld>
            <a:endParaRPr lang="en-US"/>
          </a:p>
        </p:txBody>
      </p:sp>
    </p:spTree>
    <p:extLst>
      <p:ext uri="{BB962C8B-B14F-4D97-AF65-F5344CB8AC3E}">
        <p14:creationId xmlns:p14="http://schemas.microsoft.com/office/powerpoint/2010/main" val="213497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543416CD-00D1-42D8-9B10-841DE81D9F68}"/>
              </a:ext>
            </a:extLst>
          </p:cNvPr>
          <p:cNvSpPr>
            <a:spLocks noGrp="1" noChangeArrowheads="1"/>
          </p:cNvSpPr>
          <p:nvPr>
            <p:ph type="title"/>
          </p:nvPr>
        </p:nvSpPr>
        <p:spPr>
          <a:xfrm>
            <a:off x="1981200" y="0"/>
            <a:ext cx="8229600" cy="1143000"/>
          </a:xfrm>
          <a:noFill/>
        </p:spPr>
        <p:txBody>
          <a:bodyPr/>
          <a:lstStyle/>
          <a:p>
            <a:pPr eaLnBrk="1" hangingPunct="1"/>
            <a:r>
              <a:rPr lang="en-US" altLang="en-US" b="1">
                <a:solidFill>
                  <a:srgbClr val="FF0000"/>
                </a:solidFill>
                <a:latin typeface="Cambria" panose="02040503050406030204" pitchFamily="18" charset="0"/>
                <a:ea typeface="MS Mincho" panose="02020609040205080304" pitchFamily="49" charset="-128"/>
              </a:rPr>
              <a:t>What is a Binary Tree?</a:t>
            </a:r>
            <a:r>
              <a:rPr lang="en-US" altLang="en-US" b="1">
                <a:solidFill>
                  <a:srgbClr val="FF0000"/>
                </a:solidFill>
                <a:latin typeface="Cambria" panose="02040503050406030204" pitchFamily="18" charset="0"/>
              </a:rPr>
              <a:t> </a:t>
            </a:r>
            <a:endParaRPr lang="en-US" altLang="en-US"/>
          </a:p>
        </p:txBody>
      </p:sp>
      <p:sp>
        <p:nvSpPr>
          <p:cNvPr id="7170" name="Rectangle 2">
            <a:extLst>
              <a:ext uri="{FF2B5EF4-FFF2-40B4-BE49-F238E27FC236}">
                <a16:creationId xmlns:a16="http://schemas.microsoft.com/office/drawing/2014/main" id="{98FBC423-7E3C-4599-9615-BDD98B0AE24A}"/>
              </a:ext>
            </a:extLst>
          </p:cNvPr>
          <p:cNvSpPr>
            <a:spLocks noGrp="1" noChangeArrowheads="1"/>
          </p:cNvSpPr>
          <p:nvPr>
            <p:ph idx="1"/>
          </p:nvPr>
        </p:nvSpPr>
        <p:spPr>
          <a:xfrm>
            <a:off x="2168525" y="1371600"/>
            <a:ext cx="7772400" cy="1066800"/>
          </a:xfrm>
        </p:spPr>
        <p:txBody>
          <a:bodyPr/>
          <a:lstStyle/>
          <a:p>
            <a:pPr eaLnBrk="1" hangingPunct="1"/>
            <a:r>
              <a:rPr lang="en-US" altLang="en-US">
                <a:latin typeface="Cambria" panose="02040503050406030204" pitchFamily="18" charset="0"/>
                <a:ea typeface="MS Mincho" panose="02020609040205080304" pitchFamily="49" charset="-128"/>
              </a:rPr>
              <a:t>Property 2: a unique path exists from the root to every other node</a:t>
            </a:r>
            <a:r>
              <a:rPr lang="en-US" altLang="en-US">
                <a:latin typeface="Cambria" panose="02040503050406030204" pitchFamily="18" charset="0"/>
              </a:rPr>
              <a:t> </a:t>
            </a:r>
          </a:p>
        </p:txBody>
      </p:sp>
      <p:pic>
        <p:nvPicPr>
          <p:cNvPr id="7172" name="Picture 4" descr="P453b">
            <a:extLst>
              <a:ext uri="{FF2B5EF4-FFF2-40B4-BE49-F238E27FC236}">
                <a16:creationId xmlns:a16="http://schemas.microsoft.com/office/drawing/2014/main" id="{9B7473D2-08EC-4144-8918-2D99ACACDE8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1050" y="2514600"/>
            <a:ext cx="2724150" cy="396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 Box 5">
            <a:extLst>
              <a:ext uri="{FF2B5EF4-FFF2-40B4-BE49-F238E27FC236}">
                <a16:creationId xmlns:a16="http://schemas.microsoft.com/office/drawing/2014/main" id="{D9EAC7D5-9753-4E5D-B504-5D5C55760D0A}"/>
              </a:ext>
            </a:extLst>
          </p:cNvPr>
          <p:cNvSpPr txBox="1">
            <a:spLocks noChangeArrowheads="1"/>
          </p:cNvSpPr>
          <p:nvPr/>
        </p:nvSpPr>
        <p:spPr bwMode="auto">
          <a:xfrm>
            <a:off x="6705601" y="4267200"/>
            <a:ext cx="3235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solidFill>
                  <a:schemeClr val="bg1"/>
                </a:solidFill>
              </a:rPr>
              <a:t>Not a valid binary tree!</a:t>
            </a:r>
          </a:p>
        </p:txBody>
      </p:sp>
      <p:sp>
        <p:nvSpPr>
          <p:cNvPr id="2" name="Date Placeholder 1">
            <a:extLst>
              <a:ext uri="{FF2B5EF4-FFF2-40B4-BE49-F238E27FC236}">
                <a16:creationId xmlns:a16="http://schemas.microsoft.com/office/drawing/2014/main" id="{0288E7B2-5A79-4EAB-A1FE-F57CFDABC57A}"/>
              </a:ext>
            </a:extLst>
          </p:cNvPr>
          <p:cNvSpPr>
            <a:spLocks noGrp="1"/>
          </p:cNvSpPr>
          <p:nvPr>
            <p:ph type="dt" sz="half" idx="10"/>
          </p:nvPr>
        </p:nvSpPr>
        <p:spPr/>
        <p:txBody>
          <a:bodyPr/>
          <a:lstStyle/>
          <a:p>
            <a:fld id="{64301142-DF2F-40CD-A627-F0E95595927D}" type="datetime1">
              <a:rPr lang="en-US" smtClean="0"/>
              <a:t>7/3/2021</a:t>
            </a:fld>
            <a:endParaRPr lang="en-US"/>
          </a:p>
        </p:txBody>
      </p:sp>
      <p:sp>
        <p:nvSpPr>
          <p:cNvPr id="3" name="Footer Placeholder 2">
            <a:extLst>
              <a:ext uri="{FF2B5EF4-FFF2-40B4-BE49-F238E27FC236}">
                <a16:creationId xmlns:a16="http://schemas.microsoft.com/office/drawing/2014/main" id="{BDEB954B-C974-4B5C-BCC2-780BA15FDFF4}"/>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B017F20E-E04B-4008-BDE7-377478495DD8}"/>
              </a:ext>
            </a:extLst>
          </p:cNvPr>
          <p:cNvSpPr>
            <a:spLocks noGrp="1"/>
          </p:cNvSpPr>
          <p:nvPr>
            <p:ph type="sldNum" sz="quarter" idx="12"/>
          </p:nvPr>
        </p:nvSpPr>
        <p:spPr/>
        <p:txBody>
          <a:bodyPr/>
          <a:lstStyle/>
          <a:p>
            <a:fld id="{C81090FB-F2BB-45D9-B248-6F7E02E6CFB7}" type="slidenum">
              <a:rPr lang="en-US" smtClean="0"/>
              <a:pPr/>
              <a:t>9</a:t>
            </a:fld>
            <a:endParaRPr lang="en-US"/>
          </a:p>
        </p:txBody>
      </p:sp>
    </p:spTree>
    <p:extLst>
      <p:ext uri="{BB962C8B-B14F-4D97-AF65-F5344CB8AC3E}">
        <p14:creationId xmlns:p14="http://schemas.microsoft.com/office/powerpoint/2010/main" val="4199217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3633</Words>
  <Application>Microsoft Office PowerPoint</Application>
  <PresentationFormat>Widescreen</PresentationFormat>
  <Paragraphs>672</Paragraphs>
  <Slides>65</Slides>
  <Notes>31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7" baseType="lpstr">
      <vt:lpstr>Arial</vt:lpstr>
      <vt:lpstr>AvantGarde</vt:lpstr>
      <vt:lpstr>Calibri</vt:lpstr>
      <vt:lpstr>Calibri Light</vt:lpstr>
      <vt:lpstr>Cambria</vt:lpstr>
      <vt:lpstr>euclid_circular_a</vt:lpstr>
      <vt:lpstr>Inter-Bold</vt:lpstr>
      <vt:lpstr>Inter-Regular</vt:lpstr>
      <vt:lpstr>Times New Roman</vt:lpstr>
      <vt:lpstr>Wingdings</vt:lpstr>
      <vt:lpstr>Office Theme</vt:lpstr>
      <vt:lpstr>Equation</vt:lpstr>
      <vt:lpstr>Unit-III: Non-linear Data Structure-Tree</vt:lpstr>
      <vt:lpstr>Non-linear Data Structure-Tree</vt:lpstr>
      <vt:lpstr>Non-linear Data Structure-Tree</vt:lpstr>
      <vt:lpstr>Non-linear Data Structure-Tree</vt:lpstr>
      <vt:lpstr>Non-linear Data Structure-Tree</vt:lpstr>
      <vt:lpstr>A Binary Tree</vt:lpstr>
      <vt:lpstr>Non-linear Data Structure-Tree</vt:lpstr>
      <vt:lpstr>What is a Binary Tree? </vt:lpstr>
      <vt:lpstr>What is a Binary Tree? </vt:lpstr>
      <vt:lpstr>Binary Tree: Structure of a Node</vt:lpstr>
      <vt:lpstr>Basic Terminology</vt:lpstr>
      <vt:lpstr>Types of Binary Tree</vt:lpstr>
      <vt:lpstr>PowerPoint Presentation</vt:lpstr>
      <vt:lpstr>Types of Binary Tree</vt:lpstr>
      <vt:lpstr>Types of Binary Tree</vt:lpstr>
      <vt:lpstr>Types of Binary Tree</vt:lpstr>
      <vt:lpstr>What is the max number of  nodes  at any  level l ?</vt:lpstr>
      <vt:lpstr>What is the total number of nodes N  of a full tree with height h?</vt:lpstr>
      <vt:lpstr>What is the height h  of a full tree with N nodes?</vt:lpstr>
      <vt:lpstr>Why is h important?</vt:lpstr>
      <vt:lpstr>Representation of Binary tree in memory</vt:lpstr>
      <vt:lpstr>Sequential Representation </vt:lpstr>
      <vt:lpstr>PowerPoint Presentation</vt:lpstr>
      <vt:lpstr>1 2 3 4 5 6 7 8 9 10 11 12 13 14 15 </vt:lpstr>
      <vt:lpstr>PowerPoint Presentation</vt:lpstr>
      <vt:lpstr>Linked Representation </vt:lpstr>
      <vt:lpstr>A sample representation is shown in fig. </vt:lpstr>
      <vt:lpstr>PowerPoint Presentation</vt:lpstr>
      <vt:lpstr>   Binary Search Tree By Mrs. Amruta Hingmire Rscoe</vt:lpstr>
      <vt:lpstr>Binary Search</vt:lpstr>
      <vt:lpstr>How to search a binary tree? </vt:lpstr>
      <vt:lpstr>Binary Search Trees </vt:lpstr>
      <vt:lpstr>PowerPoint Presentation</vt:lpstr>
      <vt:lpstr>PowerPoint Presentation</vt:lpstr>
      <vt:lpstr>How to search a binary search tree? </vt:lpstr>
      <vt:lpstr>How to search a binary search tree? </vt:lpstr>
      <vt:lpstr>How to search a binary search tree? </vt:lpstr>
      <vt:lpstr>Difference between BT and BST</vt:lpstr>
      <vt:lpstr>Binary Tree Search Algorithm</vt:lpstr>
      <vt:lpstr>Binary Tree Search Algorithm</vt:lpstr>
      <vt:lpstr>Binary Tree Search Algorithm</vt:lpstr>
      <vt:lpstr>Binary Tree Search Algorithm</vt:lpstr>
      <vt:lpstr>Binary Tree Search Algorithm</vt:lpstr>
      <vt:lpstr>Binary Tree Search Algorithm</vt:lpstr>
      <vt:lpstr>PowerPoint Presentation</vt:lpstr>
      <vt:lpstr>BST Insertion Algorithm</vt:lpstr>
      <vt:lpstr>BST Insertion Algorithm</vt:lpstr>
      <vt:lpstr>BST Insertion Algorithm</vt:lpstr>
      <vt:lpstr>BST Insertion Algorithm</vt:lpstr>
      <vt:lpstr>BST Insertion Algorithm</vt:lpstr>
      <vt:lpstr>BST Insertion Algorithm</vt:lpstr>
      <vt:lpstr>PowerPoint Presentation</vt:lpstr>
      <vt:lpstr>PowerPoint Presentation</vt:lpstr>
      <vt:lpstr>PowerPoint Presentation</vt:lpstr>
      <vt:lpstr>Delete a value from the BST</vt:lpstr>
      <vt:lpstr>PowerPoint Presentation</vt:lpstr>
      <vt:lpstr>PowerPoint Presentation</vt:lpstr>
      <vt:lpstr>PowerPoint Presentation</vt:lpstr>
      <vt:lpstr>PowerPoint Presentation</vt:lpstr>
      <vt:lpstr>PowerPoint Presentation</vt:lpstr>
      <vt:lpstr>PowerPoint Presentation</vt:lpstr>
      <vt:lpstr>Applications for BST</vt:lpstr>
      <vt:lpstr>Does the order of inserting elements into a tree matter? </vt:lpstr>
      <vt:lpstr>PowerPoint Presentation</vt:lpstr>
      <vt:lpstr>Better Search Trees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Unit-III: Non-linear Data Structure-Tree</dc:title>
  <dc:creator>Amruta Hingmire</dc:creator>
  <cp:lastModifiedBy>Amruta Hingmire</cp:lastModifiedBy>
  <cp:revision>41</cp:revision>
  <dcterms:created xsi:type="dcterms:W3CDTF">2021-06-23T05:09:02Z</dcterms:created>
  <dcterms:modified xsi:type="dcterms:W3CDTF">2021-07-03T11:03:31Z</dcterms:modified>
</cp:coreProperties>
</file>