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60" r:id="rId6"/>
    <p:sldId id="261" r:id="rId7"/>
    <p:sldId id="283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79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3" d="100"/>
          <a:sy n="63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BEC584-6798-47E3-9C97-5603F405F840}" type="datetimeFigureOut">
              <a:rPr lang="en-IN" smtClean="0"/>
              <a:pPr/>
              <a:t>05-07-2021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71BB58-CDB8-458F-AB84-FD511927D09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412776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 + TREE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Mrs. Amruta </a:t>
            </a:r>
            <a:r>
              <a:rPr lang="en-US" dirty="0" err="1"/>
              <a:t>Hngmire</a:t>
            </a:r>
            <a:endParaRPr lang="en-US" dirty="0"/>
          </a:p>
          <a:p>
            <a:r>
              <a:rPr lang="en-US"/>
              <a:t>RSCOE, Pune.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724942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INSERTION –CASE 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4076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Adding a record when the leaf node is full but the index node is not full.</a:t>
            </a:r>
          </a:p>
        </p:txBody>
      </p:sp>
      <p:pic>
        <p:nvPicPr>
          <p:cNvPr id="5" name="Picture 2" descr="C:\Users\user\Pictures\b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7128792" cy="18722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43608" y="486916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 Record with Key 70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780928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AFTER INSERTING A Record With Key 70.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332656"/>
            <a:ext cx="784887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This record should go in the leaf node containing 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50, 55, 60, and 65. 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Left Leaf node 	Right Leaf node</a:t>
            </a:r>
          </a:p>
          <a:p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	50  55 			60  65  70</a:t>
            </a:r>
          </a:p>
        </p:txBody>
      </p:sp>
      <p:pic>
        <p:nvPicPr>
          <p:cNvPr id="3074" name="Picture 2" descr="C:\Users\user\Pictures\b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429000"/>
            <a:ext cx="7128792" cy="24791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724942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INSERTION –CASE 3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1124744"/>
            <a:ext cx="79928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Adding a record when both the leaf node and the index node are full.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2276872"/>
            <a:ext cx="75608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Add a record containing a key value of 95 to the following tree.</a:t>
            </a:r>
          </a:p>
        </p:txBody>
      </p:sp>
      <p:pic>
        <p:nvPicPr>
          <p:cNvPr id="6" name="Picture 2" descr="C:\Users\user\Pictures\b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6912768" cy="24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32656"/>
            <a:ext cx="80648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This record belongs in the node containing 75, 80, 85, and 90. Since this node is full we split it into two nodes: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7664" y="1412776"/>
            <a:ext cx="56166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Left Leaf Node     Right Leaf node</a:t>
            </a:r>
          </a:p>
          <a:p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75 80 		        85 90 95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2924944"/>
            <a:ext cx="741682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middle key, 85, rises to the index node.</a:t>
            </a: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But the index node is also full, so we split the index node: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Left Index node    Right Index node      New Index node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25  50 			75  85 			60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After the record containing 95 is inserted.</a:t>
            </a:r>
          </a:p>
        </p:txBody>
      </p:sp>
      <p:pic>
        <p:nvPicPr>
          <p:cNvPr id="4098" name="Picture 2" descr="C:\Users\user\Pictures\b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416824" cy="35283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544522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Leaf nodes are at same level only.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580926"/>
          </a:xfrm>
        </p:spPr>
        <p:txBody>
          <a:bodyPr/>
          <a:lstStyle/>
          <a:p>
            <a:r>
              <a:rPr lang="en-US" b="1" dirty="0"/>
              <a:t>B+ tree – Deletion Operation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4168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Deleting a record from B+ tree may result in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Case 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If both the leaf node and index node does not 	   go below the fill factor.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Case 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If the leaf node goes below fill factor and 	   index node does not go below the fill factor.</a:t>
            </a:r>
          </a:p>
          <a:p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Case 3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If both the leaf node and index node goes 	   below the fill factor.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52934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DELETION –CASE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136904" cy="549322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both the leaf node and index node does not go below the fill factor.</a:t>
            </a:r>
          </a:p>
          <a:p>
            <a:pPr>
              <a:buNone/>
            </a:pPr>
            <a:r>
              <a:rPr lang="en-IN" b="1" dirty="0"/>
              <a:t>Delete 70 from the following B+ Tree</a:t>
            </a:r>
            <a:endParaRPr lang="en-IN" dirty="0"/>
          </a:p>
        </p:txBody>
      </p:sp>
      <p:pic>
        <p:nvPicPr>
          <p:cNvPr id="5122" name="Picture 2" descr="C:\Users\user\Pictures\b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6696744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355160" cy="1008112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This node will contain 2 records after the deletion.  So, simply delete 70 from the leaf node.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26" y="1772816"/>
            <a:ext cx="692992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715200" cy="6141296"/>
          </a:xfrm>
        </p:spPr>
        <p:txBody>
          <a:bodyPr/>
          <a:lstStyle/>
          <a:p>
            <a:pPr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Delete 25 from the B+ tree</a:t>
            </a:r>
          </a:p>
          <a:p>
            <a:pPr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when we delete 25 we must replace it with 28 in the index node.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6848761" cy="320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7467600" cy="5089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Delete 60 from the B+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643192" cy="4989168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leaf node containing 60 will be below the fill factor after the deletion. Thus, we must combine leaf nodes.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With recombined nodes, the index node will be reduced by one key. Hence, it will also fall below the fill factor. Thus, we must combine index nodes.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60 appears as the only key in the root index node.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 B+ tree is a balanced tree in which every path from the root of the tree to a leaf is of the same length, and each non leaf node of the tree has between [n/2] and [n] children, where n is fixed for a particular tree.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 In a B+ tree, in contrast to a B-tree, all records are stored at the leaf level of the tree; only keys are stored in internal nodes.</a:t>
            </a:r>
          </a:p>
          <a:p>
            <a:pPr>
              <a:buNone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All the leaf nodes are interconnected for faster access.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Fill factor is 50%.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7467600" cy="6213304"/>
          </a:xfrm>
        </p:spPr>
        <p:txBody>
          <a:bodyPr/>
          <a:lstStyle/>
          <a:p>
            <a:r>
              <a:rPr lang="en-US" dirty="0"/>
              <a:t>After deleting 60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628800"/>
            <a:ext cx="799288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en-US" dirty="0"/>
              <a:t>B+ TREES AS FILE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B+ Trees are descendants of B Trees.</a:t>
            </a: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Retrieval of records from large files or databases stored in external memory is time consuming.</a:t>
            </a: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promote Efficient Retrievals, file indexes are used.</a:t>
            </a: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 index is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&lt;Key , Address&gt;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pair.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records of the file are sequentially stored and for each block of records, the largest key and the block address is stored in an index.</a:t>
            </a: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B+ Tree to retrieve a record given its key, it is essential that the search traverses down to a leaf node to retrieve its address.</a:t>
            </a: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non leaf nodes only serve to help the process traverse downwards towards the appropriate leaf node.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50891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Advantage of B+ tree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>
            <a:normAutofit/>
          </a:bodyPr>
          <a:lstStyle/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B+ Trees are much easier and higher performing to do a full scan, since the terminal nodes form a linked list.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But to do a full scan in B tree, a complete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traversal is to be made.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Any search will end at leaf node only.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Time complexity for every search results in O(h).</a:t>
            </a: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H-height of the B+ tree.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Waste of Memory.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comparing to B+ trees, B trees are efficient.</a:t>
            </a: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212976"/>
            <a:ext cx="7539608" cy="508918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cap="small" dirty="0" err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Disa</a:t>
            </a:r>
            <a:r>
              <a:rPr kumimoji="0" lang="en-US" sz="3000" b="1" i="0" u="none" strike="noStrike" kern="1200" cap="small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dvantage</a:t>
            </a: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B+ tree</a:t>
            </a:r>
            <a:endParaRPr kumimoji="0" lang="en-IN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924944"/>
            <a:ext cx="2808312" cy="648072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580926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931224" cy="5565232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B+ Trees use a "fill factor" to control the growth and the shrinkage. A 50% fill factor would be the minimum for any B+. 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 : A B+ tree of order 5.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Number of Keys 4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Number of Pointers 5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Fill Factor 50%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Minimum Keys in each node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1012974"/>
          </a:xfrm>
        </p:spPr>
        <p:txBody>
          <a:bodyPr/>
          <a:lstStyle/>
          <a:p>
            <a:pPr algn="ctr"/>
            <a:r>
              <a:rPr lang="en-US" dirty="0"/>
              <a:t>B+ TREE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59624" y="126876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NODE / INDEX </a:t>
            </a:r>
            <a:r>
              <a:rPr lang="en-US" dirty="0" err="1"/>
              <a:t>nodeS</a:t>
            </a:r>
            <a:endParaRPr lang="en-IN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5004048" y="1591926"/>
            <a:ext cx="755576" cy="14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79912" y="4653136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515719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NODES / DATA </a:t>
            </a:r>
            <a:r>
              <a:rPr lang="en-US" dirty="0" err="1"/>
              <a:t>nodeS</a:t>
            </a:r>
            <a:endParaRPr lang="en-IN" dirty="0"/>
          </a:p>
        </p:txBody>
      </p:sp>
      <p:pic>
        <p:nvPicPr>
          <p:cNvPr id="1026" name="Picture 2" descr="C:\Users\user\Downloads\400px-Bplus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120680" cy="280831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475656" y="5877272"/>
            <a:ext cx="7272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linked list allows rapid in-order traversal.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OPERATIONS IN B+ TREE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DELETION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B+ TREE- SEARCH OPERATION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TWO CASES: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Successful Search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Unsuccessful Search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467600" cy="666328"/>
          </a:xfrm>
        </p:spPr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7200800" cy="5472608"/>
          </a:xfrm>
        </p:spPr>
        <p:txBody>
          <a:bodyPr/>
          <a:lstStyle/>
          <a:p>
            <a:r>
              <a:rPr lang="en-US" dirty="0"/>
              <a:t>Compare the key value with the data in the tree, then give the result back.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For example: find the value </a:t>
            </a:r>
            <a:r>
              <a:rPr lang="en-US" dirty="0">
                <a:solidFill>
                  <a:schemeClr val="accent2"/>
                </a:solidFill>
              </a:rPr>
              <a:t>45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</a:rPr>
              <a:t>15</a:t>
            </a:r>
            <a:r>
              <a:rPr lang="en-US" dirty="0"/>
              <a:t> in below tree. 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3252" name="Picture 4" descr="btre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7061200" cy="231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B+ TREE- INSERTION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84482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Inserting a record when </a:t>
            </a:r>
          </a:p>
          <a:p>
            <a:pPr>
              <a:lnSpc>
                <a:spcPct val="150000"/>
              </a:lnSpc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Case 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:If both leaf node and index node is not full.</a:t>
            </a:r>
          </a:p>
          <a:p>
            <a:pPr>
              <a:lnSpc>
                <a:spcPct val="150000"/>
              </a:lnSpc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Case 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:If leaf node is full and index node is not full.</a:t>
            </a:r>
          </a:p>
          <a:p>
            <a:pPr>
              <a:lnSpc>
                <a:spcPct val="150000"/>
              </a:lnSpc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Case 3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:If both leaf node and index node is full.</a:t>
            </a:r>
          </a:p>
          <a:p>
            <a:pPr>
              <a:lnSpc>
                <a:spcPct val="150000"/>
              </a:lnSpc>
              <a:buNone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INSERTION –CASE 1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btree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512" y="1340768"/>
            <a:ext cx="7560840" cy="2333193"/>
          </a:xfrm>
          <a:noFill/>
        </p:spPr>
      </p:pic>
      <p:sp>
        <p:nvSpPr>
          <p:cNvPr id="6" name="Rectangle 5"/>
          <p:cNvSpPr/>
          <p:nvPr/>
        </p:nvSpPr>
        <p:spPr>
          <a:xfrm>
            <a:off x="2555776" y="3501008"/>
            <a:ext cx="381642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Add Record with Key 28</a:t>
            </a:r>
          </a:p>
        </p:txBody>
      </p:sp>
      <p:pic>
        <p:nvPicPr>
          <p:cNvPr id="2050" name="Picture 2" descr="C:\Users\user\Pictures\b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077072"/>
            <a:ext cx="7128792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977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Times New Roman</vt:lpstr>
      <vt:lpstr>Wingdings</vt:lpstr>
      <vt:lpstr>Wingdings 2</vt:lpstr>
      <vt:lpstr>Oriel</vt:lpstr>
      <vt:lpstr>B + TREE</vt:lpstr>
      <vt:lpstr>INTRODUCTION</vt:lpstr>
      <vt:lpstr>Example</vt:lpstr>
      <vt:lpstr>B+ TREE</vt:lpstr>
      <vt:lpstr>OPERATIONS IN B+ TREE</vt:lpstr>
      <vt:lpstr>B+ TREE- SEARCH OPERATION</vt:lpstr>
      <vt:lpstr>Searching</vt:lpstr>
      <vt:lpstr>B+ TREE- INSERTION OPERATION</vt:lpstr>
      <vt:lpstr>INSERTION –CASE 1</vt:lpstr>
      <vt:lpstr>INSERTION –CASE 2</vt:lpstr>
      <vt:lpstr>PowerPoint Presentation</vt:lpstr>
      <vt:lpstr>INSERTION –CASE 3</vt:lpstr>
      <vt:lpstr>PowerPoint Presentation</vt:lpstr>
      <vt:lpstr>PowerPoint Presentation</vt:lpstr>
      <vt:lpstr>B+ tree – Deletion Operation</vt:lpstr>
      <vt:lpstr>DELETION –CASE 1</vt:lpstr>
      <vt:lpstr>PowerPoint Presentation</vt:lpstr>
      <vt:lpstr>PowerPoint Presentation</vt:lpstr>
      <vt:lpstr>Delete 60 from the B+ tree</vt:lpstr>
      <vt:lpstr>PowerPoint Presentation</vt:lpstr>
      <vt:lpstr>B+ TREES AS FILE INDEXES</vt:lpstr>
      <vt:lpstr> </vt:lpstr>
      <vt:lpstr>Advantage of B+ tree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+ TREE</dc:title>
  <dc:creator>user</dc:creator>
  <cp:lastModifiedBy>Amruta Hingmire</cp:lastModifiedBy>
  <cp:revision>54</cp:revision>
  <dcterms:created xsi:type="dcterms:W3CDTF">2012-03-18T05:27:41Z</dcterms:created>
  <dcterms:modified xsi:type="dcterms:W3CDTF">2021-07-05T03:11:33Z</dcterms:modified>
</cp:coreProperties>
</file>