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369"/>
  </p:normalViewPr>
  <p:slideViewPr>
    <p:cSldViewPr snapToGrid="0">
      <p:cViewPr varScale="1">
        <p:scale>
          <a:sx n="91" d="100"/>
          <a:sy n="9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Customer Cable Complaints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34134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b="1" dirty="0" smtClean="0"/>
              <a:t>Big Data Foundation track project – UpX Academy</a:t>
            </a:r>
          </a:p>
          <a:p>
            <a:pPr algn="r"/>
            <a:endParaRPr lang="en-US" sz="2000" b="1" dirty="0"/>
          </a:p>
          <a:p>
            <a:pPr algn="r"/>
            <a:r>
              <a:rPr lang="en-US" sz="2600" b="1" dirty="0" smtClean="0"/>
              <a:t>Rohit Subudhi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935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5488"/>
          </a:xfrm>
        </p:spPr>
        <p:txBody>
          <a:bodyPr>
            <a:normAutofit/>
          </a:bodyPr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Create a table by selecting the data from the base table and then </a:t>
            </a:r>
            <a:r>
              <a:rPr lang="en-US" dirty="0" smtClean="0"/>
              <a:t>ascending sorting </a:t>
            </a:r>
            <a:r>
              <a:rPr lang="en-US" dirty="0"/>
              <a:t>based on the resolution time i.e. (</a:t>
            </a:r>
            <a:r>
              <a:rPr lang="en-US" dirty="0" err="1"/>
              <a:t>date_of_closure</a:t>
            </a:r>
            <a:r>
              <a:rPr lang="en-US" dirty="0"/>
              <a:t> - </a:t>
            </a:r>
            <a:r>
              <a:rPr lang="en-US" dirty="0" err="1"/>
              <a:t>date_of_complaint</a:t>
            </a:r>
            <a:r>
              <a:rPr lang="en-US" dirty="0"/>
              <a:t>) and then then applying a LIMIT </a:t>
            </a:r>
            <a:r>
              <a:rPr lang="en-US" dirty="0" smtClean="0"/>
              <a:t>5</a:t>
            </a:r>
          </a:p>
          <a:p>
            <a:pPr lvl="2"/>
            <a:r>
              <a:rPr lang="en-US" dirty="0"/>
              <a:t>SELECT 'Billing' Category, (</a:t>
            </a:r>
            <a:r>
              <a:rPr lang="en-US" dirty="0" err="1"/>
              <a:t>date_of_closure</a:t>
            </a:r>
            <a:r>
              <a:rPr lang="en-US" dirty="0"/>
              <a:t> - </a:t>
            </a:r>
            <a:r>
              <a:rPr lang="en-US" dirty="0" err="1"/>
              <a:t>date_of_complaint</a:t>
            </a:r>
            <a:r>
              <a:rPr lang="en-US" dirty="0"/>
              <a:t>) Duration, a</a:t>
            </a:r>
            <a:r>
              <a:rPr lang="en-US" dirty="0" smtClean="0"/>
              <a:t>.* FROM </a:t>
            </a:r>
            <a:r>
              <a:rPr lang="en-US" dirty="0" err="1"/>
              <a:t>cable_complaints_d</a:t>
            </a:r>
            <a:r>
              <a:rPr lang="en-US" dirty="0"/>
              <a:t> a </a:t>
            </a:r>
            <a:r>
              <a:rPr lang="en-US" dirty="0" smtClean="0"/>
              <a:t>WHERE </a:t>
            </a:r>
            <a:r>
              <a:rPr lang="en-US" dirty="0" err="1"/>
              <a:t>a.billing</a:t>
            </a:r>
            <a:r>
              <a:rPr lang="en-US" dirty="0"/>
              <a:t> IS NOT </a:t>
            </a:r>
            <a:r>
              <a:rPr lang="en-US" dirty="0" smtClean="0"/>
              <a:t>NULL AND </a:t>
            </a:r>
            <a:r>
              <a:rPr lang="en-US" dirty="0" err="1"/>
              <a:t>a.date_of_closure</a:t>
            </a:r>
            <a:r>
              <a:rPr lang="en-US" dirty="0"/>
              <a:t> IS NOT NULL     AND </a:t>
            </a:r>
            <a:r>
              <a:rPr lang="en-US" dirty="0" err="1"/>
              <a:t>a.date_of_complaint</a:t>
            </a:r>
            <a:r>
              <a:rPr lang="en-US" dirty="0"/>
              <a:t> IS NOT </a:t>
            </a:r>
            <a:r>
              <a:rPr lang="en-US" dirty="0" smtClean="0"/>
              <a:t>NULL AND </a:t>
            </a:r>
            <a:r>
              <a:rPr lang="en-US" dirty="0" err="1"/>
              <a:t>a.date_of_closure</a:t>
            </a:r>
            <a:r>
              <a:rPr lang="en-US" dirty="0"/>
              <a:t> &gt;= </a:t>
            </a:r>
            <a:r>
              <a:rPr lang="en-US" dirty="0" err="1" smtClean="0"/>
              <a:t>a.date_of_complaint</a:t>
            </a:r>
            <a:r>
              <a:rPr lang="en-US" dirty="0" smtClean="0"/>
              <a:t> ORDER </a:t>
            </a:r>
            <a:r>
              <a:rPr lang="en-US" dirty="0"/>
              <a:t>BY (</a:t>
            </a:r>
            <a:r>
              <a:rPr lang="en-US" dirty="0" err="1"/>
              <a:t>a.date_of_closure</a:t>
            </a:r>
            <a:r>
              <a:rPr lang="en-US" dirty="0"/>
              <a:t> - </a:t>
            </a:r>
            <a:r>
              <a:rPr lang="en-US" dirty="0" err="1"/>
              <a:t>a.date_of_complaint</a:t>
            </a:r>
            <a:r>
              <a:rPr lang="en-US" dirty="0"/>
              <a:t>) ASC </a:t>
            </a:r>
            <a:r>
              <a:rPr lang="en-US" dirty="0" smtClean="0"/>
              <a:t>LIMIT </a:t>
            </a:r>
            <a:r>
              <a:rPr lang="en-US" dirty="0"/>
              <a:t>5;</a:t>
            </a:r>
            <a:endParaRPr lang="en-US" dirty="0" smtClean="0"/>
          </a:p>
          <a:p>
            <a:pPr lvl="1"/>
            <a:r>
              <a:rPr lang="en-US" dirty="0" smtClean="0"/>
              <a:t>Each subsequent query inserts the data </a:t>
            </a:r>
            <a:r>
              <a:rPr lang="en-US" dirty="0"/>
              <a:t>in the </a:t>
            </a:r>
            <a:r>
              <a:rPr lang="en-US" dirty="0" err="1" smtClean="0"/>
              <a:t>cable_complaints_catl</a:t>
            </a:r>
            <a:r>
              <a:rPr lang="en-US" dirty="0" smtClean="0"/>
              <a:t> table using the below query</a:t>
            </a:r>
          </a:p>
          <a:p>
            <a:pPr lvl="2"/>
            <a:r>
              <a:rPr lang="en-US" dirty="0" smtClean="0"/>
              <a:t>INSERT INTO </a:t>
            </a:r>
            <a:r>
              <a:rPr lang="en-US" dirty="0" err="1" smtClean="0"/>
              <a:t>cable_complaints_catl</a:t>
            </a:r>
            <a:r>
              <a:rPr lang="en-US" dirty="0" smtClean="0"/>
              <a:t>  SELECT 'Internet' Category, (</a:t>
            </a:r>
            <a:r>
              <a:rPr lang="en-US" dirty="0" err="1" smtClean="0"/>
              <a:t>date_of_closure</a:t>
            </a:r>
            <a:r>
              <a:rPr lang="en-US" dirty="0" smtClean="0"/>
              <a:t> - </a:t>
            </a:r>
            <a:r>
              <a:rPr lang="en-US" dirty="0" err="1" smtClean="0"/>
              <a:t>date_of_complaint</a:t>
            </a:r>
            <a:r>
              <a:rPr lang="en-US" dirty="0" smtClean="0"/>
              <a:t>) Duration, *     FROM </a:t>
            </a:r>
            <a:r>
              <a:rPr lang="en-US" dirty="0" err="1" smtClean="0"/>
              <a:t>cable_complaints_d</a:t>
            </a:r>
            <a:r>
              <a:rPr lang="en-US" dirty="0" smtClean="0"/>
              <a:t> a   WHERE Internet IS NOT NULL     AND </a:t>
            </a:r>
            <a:r>
              <a:rPr lang="en-US" dirty="0" err="1" smtClean="0"/>
              <a:t>date_of_closure</a:t>
            </a:r>
            <a:r>
              <a:rPr lang="en-US" dirty="0" smtClean="0"/>
              <a:t> IS NOT NULL     AND </a:t>
            </a:r>
            <a:r>
              <a:rPr lang="en-US" dirty="0" err="1" smtClean="0"/>
              <a:t>date_of_complaint</a:t>
            </a:r>
            <a:r>
              <a:rPr lang="en-US" dirty="0" smtClean="0"/>
              <a:t> IS NOT NULL     AND </a:t>
            </a:r>
            <a:r>
              <a:rPr lang="en-US" dirty="0" err="1" smtClean="0"/>
              <a:t>date_of_closure</a:t>
            </a:r>
            <a:r>
              <a:rPr lang="en-US" dirty="0" smtClean="0"/>
              <a:t> &gt;= </a:t>
            </a:r>
            <a:r>
              <a:rPr lang="en-US" dirty="0" err="1" smtClean="0"/>
              <a:t>date_of_complaint</a:t>
            </a:r>
            <a:r>
              <a:rPr lang="en-US" dirty="0" smtClean="0"/>
              <a:t>   ORDER BY (</a:t>
            </a:r>
            <a:r>
              <a:rPr lang="en-US" dirty="0" err="1" smtClean="0"/>
              <a:t>date_of_closure</a:t>
            </a:r>
            <a:r>
              <a:rPr lang="en-US" dirty="0" smtClean="0"/>
              <a:t> - </a:t>
            </a:r>
            <a:r>
              <a:rPr lang="en-US" dirty="0" err="1" smtClean="0"/>
              <a:t>date_of_complaint</a:t>
            </a:r>
            <a:r>
              <a:rPr lang="en-US" dirty="0" smtClean="0"/>
              <a:t>) ASC   LIMIT 5;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5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548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Finally </a:t>
            </a:r>
            <a:r>
              <a:rPr lang="en-US" dirty="0"/>
              <a:t>check the data in the </a:t>
            </a:r>
            <a:r>
              <a:rPr lang="en-US" dirty="0" err="1" smtClean="0"/>
              <a:t>cable_complaints_catl</a:t>
            </a:r>
            <a:r>
              <a:rPr lang="en-US" dirty="0" smtClean="0"/>
              <a:t> by running the below query</a:t>
            </a:r>
          </a:p>
          <a:p>
            <a:pPr lvl="2"/>
            <a:r>
              <a:rPr lang="en-US" dirty="0"/>
              <a:t>SELECT Category, COUNT(1)  FROM </a:t>
            </a:r>
            <a:r>
              <a:rPr lang="en-US" dirty="0" err="1"/>
              <a:t>cable_complaints_catl</a:t>
            </a:r>
            <a:r>
              <a:rPr lang="en-US" dirty="0"/>
              <a:t> GROUP BY </a:t>
            </a:r>
            <a:r>
              <a:rPr lang="en-US" dirty="0" smtClean="0"/>
              <a:t>Category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cable_complaints_catl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Domain: </a:t>
            </a:r>
            <a:r>
              <a:rPr lang="en-US" dirty="0" smtClean="0"/>
              <a:t>Consumer Goods</a:t>
            </a:r>
          </a:p>
          <a:p>
            <a:r>
              <a:rPr lang="en-US" b="1" dirty="0" smtClean="0"/>
              <a:t>Technology Used: </a:t>
            </a:r>
            <a:r>
              <a:rPr lang="en-US" dirty="0" smtClean="0"/>
              <a:t>Apache Hive on Hadoop Cluster</a:t>
            </a:r>
          </a:p>
          <a:p>
            <a:r>
              <a:rPr lang="en-US" b="1" dirty="0"/>
              <a:t>Dataset: </a:t>
            </a:r>
            <a:r>
              <a:rPr lang="en-US" dirty="0" smtClean="0"/>
              <a:t>cablecomplaints.csv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complaints about the </a:t>
            </a:r>
            <a:r>
              <a:rPr lang="en-US" dirty="0" smtClean="0"/>
              <a:t>cable companies with </a:t>
            </a:r>
            <a:r>
              <a:rPr lang="en-US" dirty="0"/>
              <a:t>the Montgomery County Cable Office. </a:t>
            </a:r>
            <a:endParaRPr lang="en-US" dirty="0" smtClean="0"/>
          </a:p>
          <a:p>
            <a:pPr lvl="1"/>
            <a:r>
              <a:rPr lang="en-US" dirty="0" smtClean="0"/>
              <a:t>Analyze </a:t>
            </a:r>
            <a:r>
              <a:rPr lang="en-US" dirty="0"/>
              <a:t>the data and find insights on the type of complain, distinct cable providers, avg. time taken to resolve a complain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317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Metadata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76297" y="2516777"/>
            <a:ext cx="8915400" cy="377762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Date of Complaint	</a:t>
            </a:r>
          </a:p>
          <a:p>
            <a:pPr lvl="1"/>
            <a:r>
              <a:rPr lang="en-US" dirty="0" smtClean="0"/>
              <a:t>Date of Closure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ZIP</a:t>
            </a:r>
          </a:p>
          <a:p>
            <a:pPr lvl="1"/>
            <a:r>
              <a:rPr lang="en-US" dirty="0" smtClean="0"/>
              <a:t>Cable Provider</a:t>
            </a:r>
          </a:p>
          <a:p>
            <a:pPr lvl="1"/>
            <a:r>
              <a:rPr lang="en-US" dirty="0" smtClean="0"/>
              <a:t>Billing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Telephone Answering Time</a:t>
            </a:r>
          </a:p>
          <a:p>
            <a:pPr lvl="1"/>
            <a:r>
              <a:rPr lang="en-US" dirty="0" smtClean="0"/>
              <a:t>Reception</a:t>
            </a:r>
          </a:p>
          <a:p>
            <a:pPr lvl="1"/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Cable Service Availability</a:t>
            </a:r>
          </a:p>
          <a:p>
            <a:pPr lvl="1"/>
            <a:r>
              <a:rPr lang="en-US" dirty="0" smtClean="0"/>
              <a:t>Cable Line Related</a:t>
            </a:r>
          </a:p>
          <a:p>
            <a:pPr lvl="1"/>
            <a:r>
              <a:rPr lang="en-US" dirty="0" smtClean="0"/>
              <a:t>Telephone Service</a:t>
            </a:r>
          </a:p>
          <a:p>
            <a:pPr lvl="1"/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 and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7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Database</a:t>
            </a:r>
          </a:p>
          <a:p>
            <a:pPr lvl="1"/>
            <a:r>
              <a:rPr lang="en-US" dirty="0"/>
              <a:t>CREATE DATABASE IF NOT EXISTS </a:t>
            </a:r>
            <a:r>
              <a:rPr lang="en-US" dirty="0" smtClean="0"/>
              <a:t>000upx1099 COMMENT </a:t>
            </a:r>
            <a:r>
              <a:rPr lang="en-US" dirty="0"/>
              <a:t>"Database Created by Rohit for BigData </a:t>
            </a:r>
            <a:r>
              <a:rPr lang="en-US" dirty="0" smtClean="0"/>
              <a:t>Project" WITH </a:t>
            </a:r>
            <a:r>
              <a:rPr lang="en-US" dirty="0"/>
              <a:t>DBPROPERTIES('Date' = '2018-04-15', 'Creator' = 'Rohit Subudhi</a:t>
            </a:r>
            <a:r>
              <a:rPr lang="en-US" dirty="0" smtClean="0"/>
              <a:t>', 'Email</a:t>
            </a:r>
            <a:r>
              <a:rPr lang="en-US" dirty="0"/>
              <a:t>' = 'rohit.subudhi@gmail.com');</a:t>
            </a:r>
          </a:p>
          <a:p>
            <a:r>
              <a:rPr lang="en-US" dirty="0" smtClean="0"/>
              <a:t>Use the database to create the table and load the data</a:t>
            </a:r>
          </a:p>
          <a:p>
            <a:pPr lvl="1"/>
            <a:r>
              <a:rPr lang="en-US" dirty="0"/>
              <a:t>USE 000upx1099;</a:t>
            </a:r>
          </a:p>
          <a:p>
            <a:r>
              <a:rPr lang="en-US" dirty="0" smtClean="0"/>
              <a:t>Load the data into a Hive table</a:t>
            </a:r>
          </a:p>
          <a:p>
            <a:pPr lvl="1"/>
            <a:r>
              <a:rPr lang="en-US" dirty="0"/>
              <a:t>CREATE TABLE IF NOT EXISTS cable_complaints (date_of_complaint string, date_of_closure string, street string, city string, state string, zip int, cable_provider string, billing int, service int, internet int, telephone_answering_time int, reception int, construction int, marketing int, installation int, cable_service_availability int, cable_line_related int, telephone_service int, other int, type string, location string) ROW FORMAT SERDE 'org.apache.hadoop.hive.serde2.OpenCSVSerde' STORED AS TEXTFILE TBLPROPERTIES ("skip.header.line.count"="1</a:t>
            </a:r>
            <a:r>
              <a:rPr lang="en-US" dirty="0" smtClean="0"/>
              <a:t>");</a:t>
            </a:r>
          </a:p>
          <a:p>
            <a:r>
              <a:rPr lang="en-US" dirty="0"/>
              <a:t>Load the Data</a:t>
            </a:r>
          </a:p>
          <a:p>
            <a:pPr lvl="1"/>
            <a:r>
              <a:rPr lang="en-US" dirty="0"/>
              <a:t>LOAD DATA INPATH '/user/rohitsubudhi2537/Project/BigData_Project/cablecomplaints.csv' INTO TABLE cable_complaints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 and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192"/>
          </a:xfrm>
        </p:spPr>
        <p:txBody>
          <a:bodyPr>
            <a:normAutofit/>
          </a:bodyPr>
          <a:lstStyle/>
          <a:p>
            <a:r>
              <a:rPr lang="en-US" dirty="0" smtClean="0"/>
              <a:t>In the data file </a:t>
            </a:r>
            <a:r>
              <a:rPr lang="en-US" dirty="0"/>
              <a:t>the </a:t>
            </a:r>
            <a:r>
              <a:rPr lang="en-US" dirty="0" smtClean="0"/>
              <a:t>date_of_complaint</a:t>
            </a:r>
            <a:r>
              <a:rPr lang="en-US" dirty="0"/>
              <a:t> and </a:t>
            </a:r>
            <a:r>
              <a:rPr lang="en-US" dirty="0" smtClean="0"/>
              <a:t>date_of_closure was having data in multiple formats. So to standardize the date used the below </a:t>
            </a:r>
          </a:p>
          <a:p>
            <a:pPr lvl="1"/>
            <a:r>
              <a:rPr lang="en-US" dirty="0"/>
              <a:t>CREATE TABLE cable_complaints_d </a:t>
            </a:r>
            <a:r>
              <a:rPr lang="en-US" dirty="0" smtClean="0"/>
              <a:t>AS  </a:t>
            </a:r>
            <a:r>
              <a:rPr lang="en-US" dirty="0"/>
              <a:t>SELECT </a:t>
            </a:r>
            <a:r>
              <a:rPr lang="en-US" b="1" dirty="0" smtClean="0"/>
              <a:t>cast(to_date(from_unixtime(unix_timestamp(regexp_replace(date_of_complaint</a:t>
            </a:r>
            <a:r>
              <a:rPr lang="en-US" b="1" dirty="0"/>
              <a:t>, '-', '/'), 'mm/dd/yyyy'))) AS date) date_of_complaint,          cast(to_date(from_unixtime(unix_timestamp(regexp_replace(date_of_closure, '-', '/'), 'mm/dd/yyyy'))) AS date)   date_of_closure</a:t>
            </a:r>
            <a:r>
              <a:rPr lang="en-US" dirty="0"/>
              <a:t>, </a:t>
            </a:r>
            <a:r>
              <a:rPr lang="en-US" dirty="0" smtClean="0"/>
              <a:t>street, city, state, CAST(zip </a:t>
            </a:r>
            <a:r>
              <a:rPr lang="en-US" dirty="0"/>
              <a:t>AS int</a:t>
            </a:r>
            <a:r>
              <a:rPr lang="en-US" dirty="0" smtClean="0"/>
              <a:t>), cable_provider, </a:t>
            </a:r>
            <a:r>
              <a:rPr lang="en-US" b="1" dirty="0" smtClean="0"/>
              <a:t>CAST(billing </a:t>
            </a:r>
            <a:r>
              <a:rPr lang="en-US" b="1" dirty="0"/>
              <a:t>AS int</a:t>
            </a:r>
            <a:r>
              <a:rPr lang="en-US" b="1" dirty="0" smtClean="0"/>
              <a:t>), </a:t>
            </a:r>
            <a:r>
              <a:rPr lang="en-US" dirty="0" smtClean="0"/>
              <a:t>CAST(service </a:t>
            </a:r>
            <a:r>
              <a:rPr lang="en-US" dirty="0"/>
              <a:t>AS int</a:t>
            </a:r>
            <a:r>
              <a:rPr lang="en-US" dirty="0" smtClean="0"/>
              <a:t>), CAST(internet </a:t>
            </a:r>
            <a:r>
              <a:rPr lang="en-US" dirty="0"/>
              <a:t>AS int</a:t>
            </a:r>
            <a:r>
              <a:rPr lang="en-US" dirty="0" smtClean="0"/>
              <a:t>), CAST(telephone_answering_time </a:t>
            </a:r>
            <a:r>
              <a:rPr lang="en-US" dirty="0"/>
              <a:t>AS int</a:t>
            </a:r>
            <a:r>
              <a:rPr lang="en-US" dirty="0" smtClean="0"/>
              <a:t>), CAST(reception </a:t>
            </a:r>
            <a:r>
              <a:rPr lang="en-US" dirty="0"/>
              <a:t>AS int</a:t>
            </a:r>
            <a:r>
              <a:rPr lang="en-US" dirty="0" smtClean="0"/>
              <a:t>), CAST(construction </a:t>
            </a:r>
            <a:r>
              <a:rPr lang="en-US" dirty="0"/>
              <a:t>AS int</a:t>
            </a:r>
            <a:r>
              <a:rPr lang="en-US" dirty="0" smtClean="0"/>
              <a:t>), CAST(marketing </a:t>
            </a:r>
            <a:r>
              <a:rPr lang="en-US" dirty="0"/>
              <a:t>AS int</a:t>
            </a:r>
            <a:r>
              <a:rPr lang="en-US" dirty="0" smtClean="0"/>
              <a:t>), CAST(installation </a:t>
            </a:r>
            <a:r>
              <a:rPr lang="en-US" dirty="0"/>
              <a:t>AS </a:t>
            </a:r>
            <a:r>
              <a:rPr lang="en-US" dirty="0" smtClean="0"/>
              <a:t>int), CAST(cable_service_availability </a:t>
            </a:r>
            <a:r>
              <a:rPr lang="en-US" dirty="0"/>
              <a:t>AS int</a:t>
            </a:r>
            <a:r>
              <a:rPr lang="en-US" dirty="0" smtClean="0"/>
              <a:t>), CAST(cable_line_related </a:t>
            </a:r>
            <a:r>
              <a:rPr lang="en-US" dirty="0"/>
              <a:t>AS int),          CAST(telephone_service AS int), </a:t>
            </a:r>
            <a:r>
              <a:rPr lang="en-US" dirty="0" smtClean="0"/>
              <a:t>CAST(other </a:t>
            </a:r>
            <a:r>
              <a:rPr lang="en-US" dirty="0"/>
              <a:t>AS int), </a:t>
            </a:r>
            <a:r>
              <a:rPr lang="en-US" dirty="0" smtClean="0"/>
              <a:t>type, location FROM cable_complaints</a:t>
            </a:r>
            <a:r>
              <a:rPr lang="en-US" dirty="0"/>
              <a:t>;	</a:t>
            </a:r>
            <a:endParaRPr lang="en-US" dirty="0" smtClean="0"/>
          </a:p>
          <a:p>
            <a:pPr lvl="1"/>
            <a:r>
              <a:rPr lang="en-US" dirty="0" smtClean="0"/>
              <a:t>Used the CAST statements and regular expression to modify the date formats</a:t>
            </a:r>
          </a:p>
          <a:p>
            <a:pPr lvl="1"/>
            <a:r>
              <a:rPr lang="en-US" dirty="0" smtClean="0"/>
              <a:t>Other fields were also modified a ‘INT’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792"/>
          </a:xfrm>
        </p:spPr>
        <p:txBody>
          <a:bodyPr>
            <a:normAutofit fontScale="92500"/>
          </a:bodyPr>
          <a:lstStyle/>
          <a:p>
            <a:r>
              <a:rPr lang="en-US" dirty="0"/>
              <a:t>Q1) </a:t>
            </a:r>
            <a:r>
              <a:rPr lang="en-US" dirty="0" smtClean="0"/>
              <a:t>Display </a:t>
            </a:r>
            <a:r>
              <a:rPr lang="en-US" dirty="0"/>
              <a:t>all the unique cable provider in city Rockville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SELECT DISTINCT cable_provider FROM cable_complaints_d WHERE city = 'Rockville</a:t>
            </a:r>
            <a:r>
              <a:rPr lang="en-US" dirty="0" smtClean="0"/>
              <a:t>';</a:t>
            </a:r>
          </a:p>
          <a:p>
            <a:r>
              <a:rPr lang="en-US" dirty="0"/>
              <a:t>Q2) Display all the fields of the file whose location is starting from character 'C</a:t>
            </a:r>
            <a:r>
              <a:rPr lang="en-US" dirty="0" smtClean="0"/>
              <a:t>'.</a:t>
            </a:r>
          </a:p>
          <a:p>
            <a:pPr lvl="1"/>
            <a:r>
              <a:rPr lang="en-US" dirty="0"/>
              <a:t>SELECT *   FROM cable_complaints_d  WHERE  UPPER(location) LIKE 'C%' </a:t>
            </a:r>
            <a:r>
              <a:rPr lang="en-US" dirty="0" smtClean="0"/>
              <a:t>OR UPPER(street</a:t>
            </a:r>
            <a:r>
              <a:rPr lang="en-US" dirty="0"/>
              <a:t>) LIKE 'C</a:t>
            </a:r>
            <a:r>
              <a:rPr lang="en-US" dirty="0" smtClean="0"/>
              <a:t>%';</a:t>
            </a:r>
          </a:p>
          <a:p>
            <a:r>
              <a:rPr lang="en-US" dirty="0"/>
              <a:t>Q3) Count the number of internet complain in the city Ashton in the year 2008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SELECT COUNT(1)  FROM cable_complaints_d WHERE UPPER(city) = 'ASHTON'   AND YEAR(date_of_complaint) = '2008</a:t>
            </a:r>
            <a:r>
              <a:rPr lang="en-US" dirty="0" smtClean="0"/>
              <a:t>';</a:t>
            </a:r>
          </a:p>
          <a:p>
            <a:r>
              <a:rPr lang="en-US" dirty="0"/>
              <a:t>Q4) Display the cable provider, Zip code and city name for all those entries who have done inquiries.</a:t>
            </a:r>
          </a:p>
          <a:p>
            <a:pPr lvl="1"/>
            <a:r>
              <a:rPr lang="en-US" dirty="0"/>
              <a:t>SELECT cable_provider, zip, city  FROM cable_complaints_d WHERE UPPER(cable_provider) = 'INQUIRY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208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Q5.1) </a:t>
            </a:r>
            <a:r>
              <a:rPr lang="en-US" dirty="0"/>
              <a:t>For all the users who have done billing complaint, and </a:t>
            </a:r>
            <a:r>
              <a:rPr lang="en-US" b="1" dirty="0" smtClean="0"/>
              <a:t>marked it as 'Y'</a:t>
            </a:r>
            <a:r>
              <a:rPr lang="en-US" dirty="0" smtClean="0"/>
              <a:t> </a:t>
            </a:r>
            <a:r>
              <a:rPr lang="en-US" dirty="0"/>
              <a:t>and store it in file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INSERT OVERWRITE DIRECTORY '/</a:t>
            </a:r>
            <a:r>
              <a:rPr lang="en-US" dirty="0" smtClean="0"/>
              <a:t>user/rohitsubudhi2537/Project/BigData_Project/file2‘ ROW </a:t>
            </a:r>
            <a:r>
              <a:rPr lang="en-US" dirty="0"/>
              <a:t>FORMAT </a:t>
            </a:r>
            <a:r>
              <a:rPr lang="en-US" dirty="0" smtClean="0"/>
              <a:t>DELIMITED FIELDS </a:t>
            </a:r>
            <a:r>
              <a:rPr lang="en-US" dirty="0"/>
              <a:t>TERMINATED BY '\</a:t>
            </a:r>
            <a:r>
              <a:rPr lang="en-US" dirty="0" smtClean="0"/>
              <a:t>t‘ STORED </a:t>
            </a:r>
            <a:r>
              <a:rPr lang="en-US" dirty="0"/>
              <a:t>AS </a:t>
            </a:r>
            <a:r>
              <a:rPr lang="en-US" dirty="0" smtClean="0"/>
              <a:t>TEXTFILE</a:t>
            </a:r>
          </a:p>
          <a:p>
            <a:pPr marL="741363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*   FROM cable_complaints_d  WHERE billing = </a:t>
            </a:r>
            <a:r>
              <a:rPr lang="en-US" dirty="0" smtClean="0"/>
              <a:t>1 AND </a:t>
            </a:r>
            <a:r>
              <a:rPr lang="en-US" dirty="0"/>
              <a:t>UPPER(cable_provider) &lt;&gt; 'INQUIRY' </a:t>
            </a:r>
            <a:r>
              <a:rPr lang="en-US" dirty="0" smtClean="0"/>
              <a:t>AND </a:t>
            </a:r>
            <a:r>
              <a:rPr lang="en-US" b="1" dirty="0"/>
              <a:t>date_of_closure </a:t>
            </a:r>
            <a:r>
              <a:rPr lang="en-US" b="1" dirty="0" smtClean="0"/>
              <a:t>IS </a:t>
            </a:r>
            <a:r>
              <a:rPr lang="en-US" b="1" dirty="0"/>
              <a:t>NOT NULL </a:t>
            </a:r>
            <a:r>
              <a:rPr lang="en-US" dirty="0" smtClean="0"/>
              <a:t>AND </a:t>
            </a:r>
            <a:r>
              <a:rPr lang="en-US" dirty="0"/>
              <a:t>date_of_complaint IS NOT NULL</a:t>
            </a:r>
            <a:r>
              <a:rPr lang="en-US" dirty="0" smtClean="0"/>
              <a:t>;</a:t>
            </a:r>
          </a:p>
          <a:p>
            <a:r>
              <a:rPr lang="en-US" dirty="0"/>
              <a:t>Q5.2) For all the user who haven’t done any billing complaint and </a:t>
            </a:r>
            <a:r>
              <a:rPr lang="en-US" b="1" dirty="0"/>
              <a:t>marked it as 'N' </a:t>
            </a:r>
            <a:r>
              <a:rPr lang="en-US" dirty="0"/>
              <a:t>and store it in file.</a:t>
            </a:r>
          </a:p>
          <a:p>
            <a:pPr lvl="1"/>
            <a:r>
              <a:rPr lang="en-US" dirty="0"/>
              <a:t>INSERT OVERWRITE DIRECTORY '/</a:t>
            </a:r>
            <a:r>
              <a:rPr lang="en-US" dirty="0" smtClean="0"/>
              <a:t>user/rohitsubudhi2537/Project/BigData_Project/file3‘ ROW </a:t>
            </a:r>
            <a:r>
              <a:rPr lang="en-US" dirty="0"/>
              <a:t>FORMAT </a:t>
            </a:r>
            <a:r>
              <a:rPr lang="en-US" dirty="0" smtClean="0"/>
              <a:t>DELIMITED FIELDS </a:t>
            </a:r>
            <a:r>
              <a:rPr lang="en-US" dirty="0"/>
              <a:t>TERMINATED BY '\</a:t>
            </a:r>
            <a:r>
              <a:rPr lang="en-US" dirty="0" smtClean="0"/>
              <a:t>t‘ STORED </a:t>
            </a:r>
            <a:r>
              <a:rPr lang="en-US" dirty="0"/>
              <a:t>AS </a:t>
            </a:r>
            <a:r>
              <a:rPr lang="en-US" dirty="0" smtClean="0"/>
              <a:t>TEXTFILE </a:t>
            </a:r>
          </a:p>
          <a:p>
            <a:pPr marL="741363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*   FROM cable_complaints_d  WHERE billing IS </a:t>
            </a:r>
            <a:r>
              <a:rPr lang="en-US" dirty="0" smtClean="0"/>
              <a:t>NULL AND UPPER(cable_provider</a:t>
            </a:r>
            <a:r>
              <a:rPr lang="en-US" dirty="0"/>
              <a:t>) &lt;&gt; 'INQUIRY' </a:t>
            </a:r>
            <a:r>
              <a:rPr lang="en-US" dirty="0" smtClean="0"/>
              <a:t>AND </a:t>
            </a:r>
            <a:r>
              <a:rPr lang="en-US" b="1" dirty="0"/>
              <a:t>date_of_closure   IS NULL </a:t>
            </a:r>
            <a:r>
              <a:rPr lang="en-US" dirty="0" smtClean="0"/>
              <a:t>AND </a:t>
            </a:r>
            <a:r>
              <a:rPr lang="en-US" dirty="0"/>
              <a:t>date_of_complaint IS NOT NULL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5488"/>
          </a:xfrm>
        </p:spPr>
        <p:txBody>
          <a:bodyPr>
            <a:normAutofit/>
          </a:bodyPr>
          <a:lstStyle/>
          <a:p>
            <a:r>
              <a:rPr lang="en-US" dirty="0" smtClean="0"/>
              <a:t>Q5.3) Finally </a:t>
            </a:r>
            <a:r>
              <a:rPr lang="en-US" dirty="0"/>
              <a:t>combine both the files and store the final result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we need to notify the Tez engine that </a:t>
            </a:r>
            <a:r>
              <a:rPr lang="en-US" dirty="0"/>
              <a:t>merge step is </a:t>
            </a:r>
            <a:r>
              <a:rPr lang="en-US" dirty="0" smtClean="0"/>
              <a:t>required, run the below commands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set hive.merge.tezfiles=true; 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hive.merge.smallfiles.avgsize=128000000</a:t>
            </a:r>
            <a:r>
              <a:rPr lang="en-US" dirty="0" smtClean="0"/>
              <a:t>;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dirty="0"/>
              <a:t>hive.merge.size.per.task=128000000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Run the below query to merge both the files</a:t>
            </a:r>
          </a:p>
          <a:p>
            <a:pPr lvl="2"/>
            <a:r>
              <a:rPr lang="en-US" dirty="0"/>
              <a:t>INSERT OVERWRITE DIRECTORY '/</a:t>
            </a:r>
            <a:r>
              <a:rPr lang="en-US" dirty="0" smtClean="0"/>
              <a:t>user/rohitsubudhi2537/Project/BigData_Project/file5‘ ROW </a:t>
            </a:r>
            <a:r>
              <a:rPr lang="en-US" dirty="0"/>
              <a:t>FORMAT </a:t>
            </a:r>
            <a:r>
              <a:rPr lang="en-US" dirty="0" smtClean="0"/>
              <a:t>DELIMITED FIELDS </a:t>
            </a:r>
            <a:r>
              <a:rPr lang="en-US" dirty="0"/>
              <a:t>TERMINATED BY '\</a:t>
            </a:r>
            <a:r>
              <a:rPr lang="en-US" dirty="0" smtClean="0"/>
              <a:t>t‘ STORED </a:t>
            </a:r>
            <a:r>
              <a:rPr lang="en-US" dirty="0"/>
              <a:t>AS </a:t>
            </a:r>
            <a:r>
              <a:rPr lang="en-US" dirty="0" smtClean="0"/>
              <a:t>TEXTFILE</a:t>
            </a:r>
          </a:p>
          <a:p>
            <a:pPr lvl="2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cable_complaints_d WHERE billing IS </a:t>
            </a:r>
            <a:r>
              <a:rPr lang="en-US" dirty="0" smtClean="0"/>
              <a:t>NULL AND </a:t>
            </a:r>
            <a:r>
              <a:rPr lang="en-US" dirty="0"/>
              <a:t>UPPER(cable_provider) &lt;&gt; </a:t>
            </a:r>
            <a:r>
              <a:rPr lang="en-US" dirty="0" smtClean="0"/>
              <a:t>'INQUIRY</a:t>
            </a:r>
            <a:r>
              <a:rPr lang="en-US" dirty="0"/>
              <a:t>'</a:t>
            </a:r>
            <a:r>
              <a:rPr lang="en-US" dirty="0" smtClean="0"/>
              <a:t> AND </a:t>
            </a:r>
            <a:r>
              <a:rPr lang="en-US" dirty="0"/>
              <a:t>date_of_closure </a:t>
            </a:r>
            <a:r>
              <a:rPr lang="en-US" dirty="0" smtClean="0"/>
              <a:t>IS NULL AND </a:t>
            </a:r>
            <a:r>
              <a:rPr lang="en-US" dirty="0"/>
              <a:t>date_of_complaint IS NOT </a:t>
            </a:r>
            <a:r>
              <a:rPr lang="en-US" dirty="0" smtClean="0"/>
              <a:t>NULL </a:t>
            </a:r>
          </a:p>
          <a:p>
            <a:pPr lvl="2" indent="0">
              <a:buNone/>
            </a:pPr>
            <a:r>
              <a:rPr lang="en-US" dirty="0" smtClean="0"/>
              <a:t>UNION ALL </a:t>
            </a:r>
          </a:p>
          <a:p>
            <a:pPr lvl="2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cable_complaints_d WHERE billing = 1AND UPPER(cable_provider) &lt;&gt; </a:t>
            </a:r>
            <a:r>
              <a:rPr lang="en-US" dirty="0" smtClean="0"/>
              <a:t>'INQUIRY‘ AND </a:t>
            </a:r>
            <a:r>
              <a:rPr lang="en-US" dirty="0"/>
              <a:t>date_of_closure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NULL AND </a:t>
            </a:r>
            <a:r>
              <a:rPr lang="en-US" dirty="0"/>
              <a:t>date_of_complaint IS NOT NULL;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1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5488"/>
          </a:xfrm>
        </p:spPr>
        <p:txBody>
          <a:bodyPr>
            <a:normAutofit/>
          </a:bodyPr>
          <a:lstStyle/>
          <a:p>
            <a:r>
              <a:rPr lang="en-US" dirty="0" smtClean="0"/>
              <a:t>Q6</a:t>
            </a:r>
            <a:r>
              <a:rPr lang="en-US" dirty="0"/>
              <a:t>) Find the top 5 shortest resolution time amongst all the complaints made in all the categories. Display all the fields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per the data file, </a:t>
            </a:r>
            <a:r>
              <a:rPr lang="en-US" dirty="0"/>
              <a:t>the </a:t>
            </a:r>
            <a:r>
              <a:rPr lang="en-US" dirty="0" smtClean="0"/>
              <a:t>data columns are considered as Categories: Billing, Service, Internet, Telephone </a:t>
            </a:r>
            <a:r>
              <a:rPr lang="en-US" dirty="0"/>
              <a:t>Answering </a:t>
            </a:r>
            <a:r>
              <a:rPr lang="en-US" dirty="0" smtClean="0"/>
              <a:t>Time, Reception, Construction, Marketing, Installation, Cable </a:t>
            </a:r>
            <a:r>
              <a:rPr lang="en-US" dirty="0"/>
              <a:t>Service </a:t>
            </a:r>
            <a:r>
              <a:rPr lang="en-US" dirty="0" smtClean="0"/>
              <a:t>Availability, Cable </a:t>
            </a:r>
            <a:r>
              <a:rPr lang="en-US" dirty="0"/>
              <a:t>Line </a:t>
            </a:r>
            <a:r>
              <a:rPr lang="en-US" dirty="0" smtClean="0"/>
              <a:t>Related, Telephone Service, Other</a:t>
            </a:r>
          </a:p>
          <a:p>
            <a:pPr lvl="1"/>
            <a:r>
              <a:rPr lang="en-US" dirty="0" smtClean="0"/>
              <a:t>To find out shortest resolution time for each category, I have to write multiple queries, each for separate category</a:t>
            </a:r>
          </a:p>
          <a:p>
            <a:pPr lvl="1"/>
            <a:r>
              <a:rPr lang="en-US" dirty="0" smtClean="0"/>
              <a:t>Also there are no timestamp in the date fields, so the in most of the cases the resolution time is 0.00.00 </a:t>
            </a:r>
          </a:p>
        </p:txBody>
      </p:sp>
    </p:spTree>
    <p:extLst>
      <p:ext uri="{BB962C8B-B14F-4D97-AF65-F5344CB8AC3E}">
        <p14:creationId xmlns:p14="http://schemas.microsoft.com/office/powerpoint/2010/main" val="37022222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1033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Wisp</vt:lpstr>
      <vt:lpstr>Customer Cable Complaints Analysis</vt:lpstr>
      <vt:lpstr>Project Introduction</vt:lpstr>
      <vt:lpstr>Dataset Description</vt:lpstr>
      <vt:lpstr>Data Process and Data Cleansing</vt:lpstr>
      <vt:lpstr>Data Process and Data Cleansing</vt:lpstr>
      <vt:lpstr>Business questions answered</vt:lpstr>
      <vt:lpstr>Business questions answered</vt:lpstr>
      <vt:lpstr>Business questions answered</vt:lpstr>
      <vt:lpstr>Business questions answered</vt:lpstr>
      <vt:lpstr>Business questions answered</vt:lpstr>
      <vt:lpstr>Business questions answered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Cable Complaints Analysis</dc:title>
  <dc:creator>Subudhi, Rohit</dc:creator>
  <cp:lastModifiedBy>Rohit Subudhi</cp:lastModifiedBy>
  <cp:revision>10</cp:revision>
  <dcterms:created xsi:type="dcterms:W3CDTF">2018-05-11T10:13:23Z</dcterms:created>
  <dcterms:modified xsi:type="dcterms:W3CDTF">2018-05-12T19:40:35Z</dcterms:modified>
</cp:coreProperties>
</file>