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92C0-F046-24F4-53F4-DDBA22FFF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1ECB1-2F1B-5811-16F8-BF10A83FD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70234-CB24-3B4B-E0B2-F31D54D9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83A8-F8CC-4820-9BFD-365A8CB229B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0BD68-BBA5-82DF-E259-CBCC83BD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D4ADF-53E2-EE31-FBB9-DEFA1F8AD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F9C3-91A0-4DAB-9BF1-344EC9C4A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19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AE5A-4B16-7E07-5DFD-BE915AB7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30E3B-B4F6-2C44-1BC9-C2DC9215F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B21A8-F5FE-1073-425D-07B0EC43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83A8-F8CC-4820-9BFD-365A8CB229B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84588-513D-4697-FF9E-1C5DBDEDB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3BEBC-F723-3875-6A6D-9896D25B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F9C3-91A0-4DAB-9BF1-344EC9C4A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73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2E81A7-BC89-825C-C160-EE4E41612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7550E-51ED-3BFC-518C-7109E67B3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FDFBC-4D2F-BC8B-C36C-4C65E205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83A8-F8CC-4820-9BFD-365A8CB229B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E8E0C-D078-B5BF-94EC-62E18A45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589A9-1EFC-AA7A-C939-56811096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F9C3-91A0-4DAB-9BF1-344EC9C4A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18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FEFD-A261-C25A-10CF-3BB75649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3BCE1-5FE5-39CA-4CCE-27437217A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6B8AC-C76E-1F2E-C7CA-7139741FC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83A8-F8CC-4820-9BFD-365A8CB229B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D36A3-32FA-7F26-1F8A-116AB06D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1F9E4-ABDB-0651-ECD5-398B7E5D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F9C3-91A0-4DAB-9BF1-344EC9C4A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41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8DFA-D1BB-5C9C-8E06-8BB9FF9A5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0CAD2-14DD-DD32-DAC7-21619596B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6484-351B-7475-B03B-199DD2C8E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83A8-F8CC-4820-9BFD-365A8CB229B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9F27-5AD0-3A9A-93D1-A0FC54B4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BE6CB-910C-0FD8-BE96-D65AB65F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F9C3-91A0-4DAB-9BF1-344EC9C4A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59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0EA2-8736-9008-34F8-DCF7252A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D1A40-2928-0206-D94E-5AF38B21C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FC91A-B866-7C47-6C9D-3ED5DACA6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63FCF-7AED-8C36-32D2-C374E23B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83A8-F8CC-4820-9BFD-365A8CB229B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872DC-4D03-87F2-2186-E55DD3E2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DDDBE-7D0F-DDAE-862D-952527FA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F9C3-91A0-4DAB-9BF1-344EC9C4A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67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EAA4-FD99-43AF-DE8E-3FC18EC36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ED2F3-E850-310D-9324-AD77E78E1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57C53-1D1B-9513-7A09-0E2A4827D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7D7AB1-4AF2-BF6E-360A-64D7F796F4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E28EA-C733-3882-B27D-18B195FC7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D43F52-310B-F322-E2BE-A78108F1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83A8-F8CC-4820-9BFD-365A8CB229B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83CD10-8BFA-83CE-F554-EE9F6F99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3F5E69-1756-CA04-371E-5364E5A7B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F9C3-91A0-4DAB-9BF1-344EC9C4A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26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29320-25EA-74D0-1265-5362CC0BB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77367-7B28-36DC-D663-CEBC72DC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83A8-F8CC-4820-9BFD-365A8CB229B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00716-D481-C4FC-4330-75547F737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20CA1-75E1-D63C-D3C8-BA38B8CC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F9C3-91A0-4DAB-9BF1-344EC9C4A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16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895858-9CD7-62A4-2559-D09785B8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83A8-F8CC-4820-9BFD-365A8CB229B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AB504D-0103-DD85-B8A9-4BD0EB66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DF0C4-CE7F-7B46-415F-4C02BAD3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F9C3-91A0-4DAB-9BF1-344EC9C4A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6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3E399-FB08-1F9C-C38F-138E579A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4B581-A2B7-57BB-272D-22844A398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E8C45-D304-4EC9-AEB3-B8CDBD01D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D3304-1F3F-8FB9-953A-60108391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83A8-F8CC-4820-9BFD-365A8CB229B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D87A8-3328-26E3-99CD-16ECE160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CF3D8-034F-358F-25A3-52FFC076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F9C3-91A0-4DAB-9BF1-344EC9C4A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14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5BB2-8455-DFC6-7BF1-A6BAE6D5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45319-5A34-EDAD-1416-E83664DE8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ADFA1-DF35-A23C-0C2F-49E6D9C80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FBCDE-EFAE-2A04-9845-D186A3840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83A8-F8CC-4820-9BFD-365A8CB229B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75F3B-27B9-7849-985F-A1F6802D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E9D1A-C16D-2E45-4F6F-F37A36EC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F9C3-91A0-4DAB-9BF1-344EC9C4A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30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015E6-619C-ABB1-07F9-2ACE8826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19D10-6A75-3336-2236-CEB7B3C6B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15ABB-36D6-1FC2-07CF-5D45A24BD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183A8-F8CC-4820-9BFD-365A8CB229B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249D6-F068-004E-D2F0-F498DDF22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5794D-3CAF-B7FE-59E7-F88814227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DF9C3-91A0-4DAB-9BF1-344EC9C4A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04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00A5FC-5DB3-467B-4AD0-F0EF0817DA53}"/>
              </a:ext>
            </a:extLst>
          </p:cNvPr>
          <p:cNvSpPr txBox="1"/>
          <p:nvPr/>
        </p:nvSpPr>
        <p:spPr>
          <a:xfrm>
            <a:off x="6482080" y="895530"/>
            <a:ext cx="4490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Dkvub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Sfbluh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Zfbjk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fbk</a:t>
            </a:r>
            <a:endParaRPr lang="en-US" dirty="0"/>
          </a:p>
          <a:p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505C18-2228-EF83-0101-AD4167D2D102}"/>
              </a:ext>
            </a:extLst>
          </p:cNvPr>
          <p:cNvSpPr/>
          <p:nvPr/>
        </p:nvSpPr>
        <p:spPr>
          <a:xfrm>
            <a:off x="6400800" y="497840"/>
            <a:ext cx="3037840" cy="1656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107455-A9A2-D84B-7E92-9E68A0C63080}"/>
              </a:ext>
            </a:extLst>
          </p:cNvPr>
          <p:cNvCxnSpPr/>
          <p:nvPr/>
        </p:nvCxnSpPr>
        <p:spPr>
          <a:xfrm>
            <a:off x="6400800" y="878840"/>
            <a:ext cx="3037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08C924-0E22-F38A-A194-F857CA7DF4E4}"/>
              </a:ext>
            </a:extLst>
          </p:cNvPr>
          <p:cNvSpPr txBox="1"/>
          <p:nvPr/>
        </p:nvSpPr>
        <p:spPr>
          <a:xfrm>
            <a:off x="7218680" y="512019"/>
            <a:ext cx="255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736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rohittondare14.rt@gmail.com</dc:creator>
  <cp:lastModifiedBy>rohittondare14.rt@gmail.com</cp:lastModifiedBy>
  <cp:revision>1</cp:revision>
  <dcterms:created xsi:type="dcterms:W3CDTF">2022-12-05T19:49:35Z</dcterms:created>
  <dcterms:modified xsi:type="dcterms:W3CDTF">2022-12-05T19:49:36Z</dcterms:modified>
</cp:coreProperties>
</file>