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7462D-5BC7-D718-DD84-7ADB296C341E}" v="58" dt="2022-12-05T20:34:49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8" descr="A picture containing text, ground, green, colorful&#10;&#10;Description automatically generated">
            <a:extLst>
              <a:ext uri="{FF2B5EF4-FFF2-40B4-BE49-F238E27FC236}">
                <a16:creationId xmlns:a16="http://schemas.microsoft.com/office/drawing/2014/main" id="{D813D6A3-56B5-FA49-C5EE-34051444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" y="4179092"/>
            <a:ext cx="3396064" cy="2286022"/>
          </a:xfrm>
          <a:prstGeom prst="rect">
            <a:avLst/>
          </a:prstGeom>
        </p:spPr>
      </p:pic>
      <p:pic>
        <p:nvPicPr>
          <p:cNvPr id="38" name="Picture 38" descr="A picture containing text, different, old&#10;&#10;Description automatically generated">
            <a:extLst>
              <a:ext uri="{FF2B5EF4-FFF2-40B4-BE49-F238E27FC236}">
                <a16:creationId xmlns:a16="http://schemas.microsoft.com/office/drawing/2014/main" id="{2282AF7A-AAB2-2E5A-AE5F-A5295EA52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3" y="1178268"/>
            <a:ext cx="3361427" cy="225859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ABC7F98-E92A-0D8A-0373-764132BE1B3A}"/>
              </a:ext>
            </a:extLst>
          </p:cNvPr>
          <p:cNvSpPr txBox="1"/>
          <p:nvPr/>
        </p:nvSpPr>
        <p:spPr>
          <a:xfrm>
            <a:off x="9076800" y="5160756"/>
            <a:ext cx="3843130" cy="14003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 dirty="0">
                <a:latin typeface="Gill Sans MT"/>
                <a:cs typeface="Calibri" panose="020F0502020204030204"/>
              </a:rPr>
              <a:t>Object Detection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latin typeface="Gill Sans MT"/>
                <a:cs typeface="Calibri" panose="020F0502020204030204"/>
              </a:rPr>
              <a:t>Object Classification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latin typeface="Gill Sans MT"/>
                <a:cs typeface="Calibri" panose="020F0502020204030204"/>
              </a:rPr>
              <a:t>Object Tracking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latin typeface="Gill Sans MT"/>
                <a:cs typeface="Calibri" panose="020F0502020204030204"/>
              </a:rPr>
              <a:t>Image Segmentation</a:t>
            </a:r>
          </a:p>
          <a:p>
            <a:pPr marL="285750" indent="-285750">
              <a:buFont typeface="Arial"/>
              <a:buChar char="•"/>
            </a:pPr>
            <a:r>
              <a:rPr lang="en-US" sz="1700" dirty="0">
                <a:latin typeface="Gill Sans MT"/>
                <a:cs typeface="Calibri" panose="020F0502020204030204"/>
              </a:rPr>
              <a:t>Image Mapping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BE8B0-DF38-B98B-C8AB-2E22F9855B42}"/>
              </a:ext>
            </a:extLst>
          </p:cNvPr>
          <p:cNvSpPr/>
          <p:nvPr/>
        </p:nvSpPr>
        <p:spPr>
          <a:xfrm>
            <a:off x="8846530" y="4676085"/>
            <a:ext cx="3037267" cy="19318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227FFE-0B81-5A6B-DB93-25768BE76DA6}"/>
              </a:ext>
            </a:extLst>
          </p:cNvPr>
          <p:cNvCxnSpPr/>
          <p:nvPr/>
        </p:nvCxnSpPr>
        <p:spPr>
          <a:xfrm>
            <a:off x="4390651" y="5157074"/>
            <a:ext cx="3894886" cy="1273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54619D-81E5-B3A8-71A3-2B9E7823E5FC}"/>
              </a:ext>
            </a:extLst>
          </p:cNvPr>
          <p:cNvSpPr txBox="1"/>
          <p:nvPr/>
        </p:nvSpPr>
        <p:spPr>
          <a:xfrm>
            <a:off x="9508088" y="4730421"/>
            <a:ext cx="1937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ill Sans MT"/>
                <a:cs typeface="Calibri"/>
              </a:rPr>
              <a:t>APPLICATIONS</a:t>
            </a:r>
            <a:endParaRPr lang="en-US">
              <a:latin typeface="Gill Sans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91A6C-043B-ED16-FDB4-D34F5B7D0421}"/>
              </a:ext>
            </a:extLst>
          </p:cNvPr>
          <p:cNvSpPr txBox="1"/>
          <p:nvPr/>
        </p:nvSpPr>
        <p:spPr>
          <a:xfrm>
            <a:off x="3336970" y="257369"/>
            <a:ext cx="6126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latin typeface="Gill Sans MT"/>
                <a:cs typeface="Calibri"/>
              </a:rPr>
              <a:t>UNDERWATER FEATURE DETECTION &amp; MAPPING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950A07-B699-D403-0D3C-F0066CE30190}"/>
              </a:ext>
            </a:extLst>
          </p:cNvPr>
          <p:cNvSpPr/>
          <p:nvPr/>
        </p:nvSpPr>
        <p:spPr>
          <a:xfrm>
            <a:off x="205737" y="690942"/>
            <a:ext cx="3694144" cy="28743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BB09EC-1C2D-C902-6775-0F4394719D4A}"/>
              </a:ext>
            </a:extLst>
          </p:cNvPr>
          <p:cNvCxnSpPr>
            <a:cxnSpLocks/>
          </p:cNvCxnSpPr>
          <p:nvPr/>
        </p:nvCxnSpPr>
        <p:spPr>
          <a:xfrm flipV="1">
            <a:off x="205441" y="1104417"/>
            <a:ext cx="3681234" cy="662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435A23-CA3D-5DF3-2CA1-AFBB9D4396C2}"/>
              </a:ext>
            </a:extLst>
          </p:cNvPr>
          <p:cNvSpPr txBox="1"/>
          <p:nvPr/>
        </p:nvSpPr>
        <p:spPr>
          <a:xfrm>
            <a:off x="1461549" y="741807"/>
            <a:ext cx="11528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ill Sans MT"/>
                <a:cs typeface="Calibri"/>
              </a:rPr>
              <a:t>DATASET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CBEEC4-5D30-7AF4-B110-BC55FE5FFACA}"/>
              </a:ext>
            </a:extLst>
          </p:cNvPr>
          <p:cNvSpPr/>
          <p:nvPr/>
        </p:nvSpPr>
        <p:spPr>
          <a:xfrm>
            <a:off x="355672" y="3726745"/>
            <a:ext cx="3443008" cy="28818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E5C078-A99E-A792-5CA6-D8F46F66A559}"/>
              </a:ext>
            </a:extLst>
          </p:cNvPr>
          <p:cNvCxnSpPr>
            <a:cxnSpLocks/>
          </p:cNvCxnSpPr>
          <p:nvPr/>
        </p:nvCxnSpPr>
        <p:spPr>
          <a:xfrm>
            <a:off x="355376" y="4123756"/>
            <a:ext cx="3443377" cy="214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6CF4CE-0487-A5FF-731E-FCC3C92F10D7}"/>
              </a:ext>
            </a:extLst>
          </p:cNvPr>
          <p:cNvSpPr txBox="1"/>
          <p:nvPr/>
        </p:nvSpPr>
        <p:spPr>
          <a:xfrm>
            <a:off x="1397825" y="3745675"/>
            <a:ext cx="2882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Gill Sans MT"/>
                <a:cs typeface="Calibri"/>
              </a:rPr>
              <a:t>KEYPOINTS</a:t>
            </a:r>
          </a:p>
        </p:txBody>
      </p:sp>
      <p:pic>
        <p:nvPicPr>
          <p:cNvPr id="19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464DEA21-2D6A-6B27-6F95-5FDBF2F92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209" y="1153885"/>
            <a:ext cx="2083920" cy="314498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1CB663-81B2-80E8-D8E3-0671BE45727A}"/>
              </a:ext>
            </a:extLst>
          </p:cNvPr>
          <p:cNvSpPr/>
          <p:nvPr/>
        </p:nvSpPr>
        <p:spPr>
          <a:xfrm>
            <a:off x="9202790" y="687956"/>
            <a:ext cx="2334644" cy="38021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6A8198-0082-06EA-BCC3-94A05C7BFCFE}"/>
              </a:ext>
            </a:extLst>
          </p:cNvPr>
          <p:cNvCxnSpPr>
            <a:cxnSpLocks/>
          </p:cNvCxnSpPr>
          <p:nvPr/>
        </p:nvCxnSpPr>
        <p:spPr>
          <a:xfrm>
            <a:off x="9202493" y="1055963"/>
            <a:ext cx="2335013" cy="214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940952-C19F-2149-BD74-9EAAF1BD5706}"/>
              </a:ext>
            </a:extLst>
          </p:cNvPr>
          <p:cNvSpPr txBox="1"/>
          <p:nvPr/>
        </p:nvSpPr>
        <p:spPr>
          <a:xfrm>
            <a:off x="9834252" y="690253"/>
            <a:ext cx="16204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Gill Sans MT"/>
                <a:cs typeface="Calibri"/>
              </a:rPr>
              <a:t>OUTPUT</a:t>
            </a:r>
            <a:endParaRPr lang="en-US">
              <a:latin typeface="Gill Sans MT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311A9B2-EB5E-2032-E4BF-9BC0649F3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838" y="874243"/>
            <a:ext cx="5831195" cy="3394604"/>
          </a:xfrm>
          <a:prstGeom prst="rect">
            <a:avLst/>
          </a:prstGeom>
        </p:spPr>
      </p:pic>
      <p:pic>
        <p:nvPicPr>
          <p:cNvPr id="2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F979EAA-2C96-2723-1010-FBECA3419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733" y="5212649"/>
            <a:ext cx="3642783" cy="131162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3D347A-BAFA-8692-A273-D179DF2D4958}"/>
              </a:ext>
            </a:extLst>
          </p:cNvPr>
          <p:cNvSpPr/>
          <p:nvPr/>
        </p:nvSpPr>
        <p:spPr>
          <a:xfrm>
            <a:off x="4390946" y="4729001"/>
            <a:ext cx="3894517" cy="18789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160DF-72B8-FB0B-0EEE-72454157695A}"/>
              </a:ext>
            </a:extLst>
          </p:cNvPr>
          <p:cNvSpPr txBox="1"/>
          <p:nvPr/>
        </p:nvSpPr>
        <p:spPr>
          <a:xfrm>
            <a:off x="4802187" y="4791603"/>
            <a:ext cx="3069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Gill Sans MT"/>
                <a:cs typeface="Calibri"/>
              </a:rPr>
              <a:t>FEATURE MATCHING</a:t>
            </a: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9290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</cp:revision>
  <dcterms:created xsi:type="dcterms:W3CDTF">2022-12-05T20:26:27Z</dcterms:created>
  <dcterms:modified xsi:type="dcterms:W3CDTF">2022-12-05T20:40:13Z</dcterms:modified>
</cp:coreProperties>
</file>