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C95C-7F66-4C33-8541-072095D65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Is that A duplicate</a:t>
            </a:r>
            <a:br>
              <a:rPr lang="en-US" sz="4400" dirty="0"/>
            </a:br>
            <a:r>
              <a:rPr lang="en-US" sz="4400" dirty="0"/>
              <a:t>Quora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E09C9-11CF-4695-9053-E863C43A4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Shireen Rabbani	</a:t>
            </a:r>
          </a:p>
          <a:p>
            <a:r>
              <a:rPr lang="en-US" dirty="0"/>
              <a:t>Rohit ulhe</a:t>
            </a:r>
          </a:p>
        </p:txBody>
      </p:sp>
    </p:spTree>
    <p:extLst>
      <p:ext uri="{BB962C8B-B14F-4D97-AF65-F5344CB8AC3E}">
        <p14:creationId xmlns:p14="http://schemas.microsoft.com/office/powerpoint/2010/main" val="188597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ED94-0127-4AFF-8D5A-18F596ED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BD927-81EF-480F-819A-81375FE8E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Calculating the question similarity by looking at the users answer.</a:t>
            </a:r>
          </a:p>
          <a:p>
            <a:r>
              <a:rPr lang="en-US" dirty="0"/>
              <a:t>Training the model by taking users answers into consideration.</a:t>
            </a:r>
          </a:p>
          <a:p>
            <a:r>
              <a:rPr lang="en-US" dirty="0"/>
              <a:t>Calculating the word match share of answers of two questions.</a:t>
            </a:r>
          </a:p>
        </p:txBody>
      </p:sp>
    </p:spTree>
    <p:extLst>
      <p:ext uri="{BB962C8B-B14F-4D97-AF65-F5344CB8AC3E}">
        <p14:creationId xmlns:p14="http://schemas.microsoft.com/office/powerpoint/2010/main" val="57629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2324-87CA-4B23-BD88-74429C27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3D87-CB25-4F44-83D3-311496789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million question </a:t>
            </a:r>
          </a:p>
          <a:p>
            <a:r>
              <a:rPr lang="en-US" dirty="0"/>
              <a:t>Same question asked in a different manner</a:t>
            </a:r>
          </a:p>
          <a:p>
            <a:r>
              <a:rPr lang="en-US" dirty="0"/>
              <a:t>Redundancy</a:t>
            </a:r>
          </a:p>
        </p:txBody>
      </p:sp>
    </p:spTree>
    <p:extLst>
      <p:ext uri="{BB962C8B-B14F-4D97-AF65-F5344CB8AC3E}">
        <p14:creationId xmlns:p14="http://schemas.microsoft.com/office/powerpoint/2010/main" val="151473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6E48-42CF-4027-B4E3-2EBD1C3B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C6FE-A34A-4316-82EF-DCF42C87B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length of question 1 and length of question 2</a:t>
            </a:r>
          </a:p>
          <a:p>
            <a:r>
              <a:rPr lang="en-US" dirty="0"/>
              <a:t>Calculate number of characters</a:t>
            </a:r>
          </a:p>
          <a:p>
            <a:r>
              <a:rPr lang="en-US" dirty="0"/>
              <a:t>Calculate number of words</a:t>
            </a:r>
          </a:p>
          <a:p>
            <a:r>
              <a:rPr lang="en-US" dirty="0"/>
              <a:t>Calculate the words common in both questions</a:t>
            </a:r>
          </a:p>
        </p:txBody>
      </p:sp>
    </p:spTree>
    <p:extLst>
      <p:ext uri="{BB962C8B-B14F-4D97-AF65-F5344CB8AC3E}">
        <p14:creationId xmlns:p14="http://schemas.microsoft.com/office/powerpoint/2010/main" val="289051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9CFD-9636-46EB-B620-4A0DB481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EF4D-BF82-4F7E-89A6-1DBD92DF0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Replacing the abbreviations</a:t>
            </a:r>
          </a:p>
          <a:p>
            <a:r>
              <a:rPr lang="en-US" dirty="0"/>
              <a:t>Plotting graphs of word counts and character counts.</a:t>
            </a:r>
          </a:p>
          <a:p>
            <a:r>
              <a:rPr lang="en-US" dirty="0"/>
              <a:t>Distribution of data over matching words.</a:t>
            </a:r>
          </a:p>
          <a:p>
            <a:r>
              <a:rPr lang="en-US" dirty="0"/>
              <a:t>Looking at the data which has specific content like question marks, mathematical formula, capital letters etc.</a:t>
            </a:r>
          </a:p>
          <a:p>
            <a:r>
              <a:rPr lang="en-US" dirty="0"/>
              <a:t>Removing stop words.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0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3637-0219-4074-9D1E-7DB70E3E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AB6E-7594-441D-8D6A-F1D49657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frequency – inverse document frequency</a:t>
            </a:r>
          </a:p>
          <a:p>
            <a:r>
              <a:rPr lang="en-US" dirty="0"/>
              <a:t>TF(t) = Number of times a term t occurs / total number of terms in a document</a:t>
            </a:r>
          </a:p>
          <a:p>
            <a:r>
              <a:rPr lang="en-US" dirty="0"/>
              <a:t>IDF = log(total number of documents/number of documents with term t) </a:t>
            </a:r>
          </a:p>
        </p:txBody>
      </p:sp>
    </p:spTree>
    <p:extLst>
      <p:ext uri="{BB962C8B-B14F-4D97-AF65-F5344CB8AC3E}">
        <p14:creationId xmlns:p14="http://schemas.microsoft.com/office/powerpoint/2010/main" val="129156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7543-8C1A-4451-BC31-EC6F756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 vector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9E42-0FE6-4E57-9838-283B3164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the words in the question into bag of vectors</a:t>
            </a:r>
          </a:p>
          <a:p>
            <a:r>
              <a:rPr lang="en-US" dirty="0"/>
              <a:t>Calculating similarity distance like cosine distance,  </a:t>
            </a:r>
            <a:r>
              <a:rPr lang="en-US" dirty="0" err="1"/>
              <a:t>manhattan</a:t>
            </a:r>
            <a:r>
              <a:rPr lang="en-US" dirty="0"/>
              <a:t> distance,  </a:t>
            </a:r>
            <a:r>
              <a:rPr lang="en-US" dirty="0" err="1"/>
              <a:t>jaccardian</a:t>
            </a:r>
            <a:r>
              <a:rPr lang="en-US" dirty="0"/>
              <a:t> distance.</a:t>
            </a:r>
          </a:p>
          <a:p>
            <a:r>
              <a:rPr lang="en-US" dirty="0"/>
              <a:t>Calculating the log loss values using Support Vector Regressor and Random Forest Regressor.</a:t>
            </a:r>
          </a:p>
        </p:txBody>
      </p:sp>
    </p:spTree>
    <p:extLst>
      <p:ext uri="{BB962C8B-B14F-4D97-AF65-F5344CB8AC3E}">
        <p14:creationId xmlns:p14="http://schemas.microsoft.com/office/powerpoint/2010/main" val="267277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E933-F09B-4A47-9314-F4755CB2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A4B3-F57B-41A6-9549-DDF6C03D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vocabulary of words and tokenizing them.</a:t>
            </a:r>
          </a:p>
          <a:p>
            <a:r>
              <a:rPr lang="en-US" dirty="0"/>
              <a:t>Using </a:t>
            </a:r>
            <a:r>
              <a:rPr lang="en-US" dirty="0" err="1"/>
              <a:t>keras</a:t>
            </a:r>
            <a:r>
              <a:rPr lang="en-US" dirty="0"/>
              <a:t> library embedding the words.</a:t>
            </a:r>
          </a:p>
          <a:p>
            <a:r>
              <a:rPr lang="en-US" dirty="0"/>
              <a:t>Calculating log loss over 6 epochs.</a:t>
            </a:r>
          </a:p>
        </p:txBody>
      </p:sp>
    </p:spTree>
    <p:extLst>
      <p:ext uri="{BB962C8B-B14F-4D97-AF65-F5344CB8AC3E}">
        <p14:creationId xmlns:p14="http://schemas.microsoft.com/office/powerpoint/2010/main" val="268093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0C24-BFE2-4151-BE20-65E614E7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4678E-2F59-46F4-A07C-8C5312EE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Calculating the word share in both the question.</a:t>
            </a:r>
          </a:p>
          <a:p>
            <a:r>
              <a:rPr lang="en-US" dirty="0"/>
              <a:t>Calculating the weight of each word using TF-IDF and calculating TF-IDF word match share.</a:t>
            </a:r>
          </a:p>
          <a:p>
            <a:r>
              <a:rPr lang="en-US" dirty="0"/>
              <a:t>Calculating log loss using XGBOOST.</a:t>
            </a:r>
          </a:p>
        </p:txBody>
      </p:sp>
    </p:spTree>
    <p:extLst>
      <p:ext uri="{BB962C8B-B14F-4D97-AF65-F5344CB8AC3E}">
        <p14:creationId xmlns:p14="http://schemas.microsoft.com/office/powerpoint/2010/main" val="168032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73AA-5F63-40EF-9794-51F470F5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51C2E-2723-4602-9B1D-DAE8D9C1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 loss values lies between zero to infinity.</a:t>
            </a:r>
          </a:p>
          <a:p>
            <a:r>
              <a:rPr lang="en-US" dirty="0"/>
              <a:t>The log loss calculated using </a:t>
            </a:r>
            <a:r>
              <a:rPr lang="en-US" dirty="0" err="1"/>
              <a:t>XGBoost</a:t>
            </a:r>
            <a:r>
              <a:rPr lang="en-US" dirty="0"/>
              <a:t> is 0.36 which is the lowest.</a:t>
            </a:r>
          </a:p>
          <a:p>
            <a:r>
              <a:rPr lang="en-US" dirty="0"/>
              <a:t>This makes the model much efficient when compared using other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433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</TotalTime>
  <Words>300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Is that A duplicate Quora question</vt:lpstr>
      <vt:lpstr>Problem statement </vt:lpstr>
      <vt:lpstr>Basic Approach</vt:lpstr>
      <vt:lpstr>Analysis of data</vt:lpstr>
      <vt:lpstr>Tf-idf</vt:lpstr>
      <vt:lpstr>Word to vector </vt:lpstr>
      <vt:lpstr>LSTM Embedding</vt:lpstr>
      <vt:lpstr>xgboost</vt:lpstr>
      <vt:lpstr>Conclusion</vt:lpstr>
      <vt:lpstr>Future 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that A duplicate Quora question</dc:title>
  <dc:creator>rohit</dc:creator>
  <cp:lastModifiedBy>rohit ulhe</cp:lastModifiedBy>
  <cp:revision>10</cp:revision>
  <dcterms:created xsi:type="dcterms:W3CDTF">2018-03-16T08:52:34Z</dcterms:created>
  <dcterms:modified xsi:type="dcterms:W3CDTF">2018-04-27T19:36:33Z</dcterms:modified>
</cp:coreProperties>
</file>