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7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383D-4B21-195D-4979-7A9001F1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436E-6A50-D997-8BD5-17046FB0D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FC5B-5767-4205-295C-39257B4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1557-1078-8B77-1E47-14647D0F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8C20-7DA2-B058-195B-C0A4993B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A18-A0F2-6985-E54F-DB7A9EE5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8701-B278-935A-405A-A4578BE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5803-C3D0-BACF-7CAF-E6EE32EB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6DB5-BFCD-B831-30EF-4658E5FD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CD74-F253-A4F9-B748-1A38D7D1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5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B1376-6D74-0D31-D670-67B1A632B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671C6-7993-F721-2041-7D30C9EC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A809C-5E62-2B30-0BC8-6ED7E074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59BE-AACE-0064-B8B4-E52A93D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124C-D0FA-86FA-078C-C99503A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70C5-A2CC-0EAF-3696-C39CD90F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C067-2FBA-7053-A2CE-81C74300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A9F0-9E29-C697-7C9D-62A3FD53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BAF1-B8C2-79A1-9A27-9A61942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56E83-3AFB-CA83-0CA2-881C7C82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6B4B-B4DB-4952-46FF-4140A7F0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DC14-A891-0389-7BB0-E429C8E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2BEE-11DA-C0E8-D5B9-6709DEDF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B1B7-C4E1-AA68-9579-5CC63DAF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D0CE-2418-3CBC-0548-7D122273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68C4-DC87-B181-F504-59A4694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26D-C4BF-450C-E2F7-51DEAB658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38EB-5D18-5FF1-6E6C-E965488F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76DCF-B701-B387-05EA-B505ED2C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DB74-5E58-06A6-F626-1C7C5513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BD16E-FC7F-EEBB-A071-9406D452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3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2D64-337E-FAA4-B782-FA2BD9F2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ABCA-6568-6C86-8DE4-D155530F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4771A-C824-10B6-9D35-AD11D505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E50E0-2F9F-0969-EB18-395159DE5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A1C5D-3C72-F379-93F4-F4096ADB5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B7A7-F920-3247-ABF3-1A6A3042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92DC6-776B-ECC6-BFBF-34AEC26E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05FF7-5DFB-1B46-7258-8F5C49F3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2530-D784-B305-B31F-0158050F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E553C-A835-195D-1641-2BC0F316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3101A-FE14-D896-3574-92AEEFC5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369DC-996A-3193-6351-53ED5EE3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9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D7FF3-209E-F215-C0DA-3DC75B95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CD5E-A471-14F1-9725-BBC24D36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AF4DF-7F62-7A50-BA50-F2E07BB9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7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B340-C311-1C91-654F-F827E14B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862D-EEA2-1CD1-1B51-3770F18A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5C6C-7925-A5D2-AA1F-655BBA18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F944-7427-158C-8E36-03699A8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1C96-EA98-D18A-2D9E-CE10FCEA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99C-B73C-2DE1-A556-75DE0C10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0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BF7-4C3D-3C75-C0D6-366010AB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4B77E-4A71-3398-6A5A-10FAE9B6F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8BF1C-4FAE-DA0A-ACFC-FB448615E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EC63-2FC6-B2E7-7101-993BE55D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CF778-182E-25CF-260E-75235FF2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8089-934E-AB3E-5DA6-FC404C6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4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9933F-41C0-8466-E88C-87FFD024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9F03-B4C7-5E7C-2020-DE111FAB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A7DA-A1FC-5BF6-58B4-FD4546E2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020A-3E48-493E-A1AC-8C49BCC5303A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F1FA-F0C8-2EA8-4104-0D17D9E77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2854-07D9-6BCF-A60A-59714FCBC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9698-7F83-4175-94E8-E16155A80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6CA7-F8FF-E229-BA70-E67A2434B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PYTHON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2832-E2A5-C761-00F3-2B511F00B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NAME:ROHIT GEDAM</a:t>
            </a:r>
          </a:p>
          <a:p>
            <a:r>
              <a:rPr lang="en-IN" dirty="0"/>
              <a:t>AWS BARCH 19/RESTART.</a:t>
            </a:r>
          </a:p>
        </p:txBody>
      </p:sp>
    </p:spTree>
    <p:extLst>
      <p:ext uri="{BB962C8B-B14F-4D97-AF65-F5344CB8AC3E}">
        <p14:creationId xmlns:p14="http://schemas.microsoft.com/office/powerpoint/2010/main" val="18799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64E6-CEBD-0DA0-F35D-0BF112E7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9.Finding the first letter of the no.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A29E6-9B6D-CB23-0FA8-ED156088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5354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3676-C6A1-670C-D933-4F0D068C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1D13-F398-C7FF-86CB-12E73A09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05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3AD5-8B1E-1595-89A6-37293B50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1.Finding the greater no.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07A84-070F-3DDA-A1D6-CC183B236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8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3515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95D8-72F5-1C7A-F8B5-C1E3944D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2.Find the no. is odd , even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775C5-2345-45E3-ED3D-21D8EA0F8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044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AB72-D6DD-6769-E309-463F888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3.Find the prime NO.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A8DD5-048A-6BB9-15EF-ABA600EAC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607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B09A-A19C-7830-63DB-79C9E823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4.Factorial of No.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71CD2-4222-78D3-D7B6-E24317A2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3927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FAD6-20E4-BE4A-F17E-F9614F62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5.Swaping of No.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EC9285-BFA3-244A-0DB0-92963430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673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E23-013B-C880-7E8A-CCC67257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6.Number from 1 to 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23A6A-8E83-6CF9-8E3A-B250747C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0574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28F8-F001-83D8-EEAC-52A776D2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7.Multiplication of number using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62B8F-EE85-EF06-2CEA-743506EC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6084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0C2-B933-10AF-A2D6-3913DBE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8.List of the no.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9DA64-D07C-7101-C893-1480FF5F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9272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 PYTHON PROBLEM</vt:lpstr>
      <vt:lpstr>1.Finding the greater no.</vt:lpstr>
      <vt:lpstr>2.Find the no. is odd , even</vt:lpstr>
      <vt:lpstr>3.Find the prime NO.</vt:lpstr>
      <vt:lpstr>4.Factorial of No.</vt:lpstr>
      <vt:lpstr>5.Swaping of No.</vt:lpstr>
      <vt:lpstr>6.Number from 1 to n</vt:lpstr>
      <vt:lpstr>7.Multiplication of number using range</vt:lpstr>
      <vt:lpstr>8.List of the no.</vt:lpstr>
      <vt:lpstr>9.Finding the first letter of the no.</vt:lpstr>
      <vt:lpstr>            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PROBLEM</dc:title>
  <dc:creator>rohit97gedam@gmail.com</dc:creator>
  <cp:lastModifiedBy>rohit97gedam@gmail.com</cp:lastModifiedBy>
  <cp:revision>1</cp:revision>
  <dcterms:created xsi:type="dcterms:W3CDTF">2023-03-29T04:24:23Z</dcterms:created>
  <dcterms:modified xsi:type="dcterms:W3CDTF">2023-03-29T04:31:57Z</dcterms:modified>
</cp:coreProperties>
</file>