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panda, prophet</a:t>
            </a: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58336" y="1097726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 dirty="0"/>
              <a:t>ICSI 520 Project – Team 2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958336" y="4352989"/>
            <a:ext cx="7315200" cy="143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strike="noStrike" cap="none" dirty="0" err="1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Muralidhar</a:t>
            </a:r>
            <a:r>
              <a:rPr lang="en-US" sz="2200" b="0" i="0" u="none" strike="noStrike" cap="none" dirty="0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Gopinath</a:t>
            </a:r>
            <a:endParaRPr sz="2200" b="0" i="0" u="none" strike="noStrike" cap="none" dirty="0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Rohit Vasudevan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Mohammad </a:t>
            </a:r>
            <a:r>
              <a:rPr lang="en-US" sz="2200" b="0" i="0" u="none" strike="noStrike" cap="none" dirty="0" err="1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Sujaudeen</a:t>
            </a:r>
            <a:r>
              <a:rPr lang="en-US" sz="2200" b="0" i="0" u="none" strike="noStrike" cap="none" dirty="0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 Abdul Rahim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Learnings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During the course of this project, we learnt the concept of using sockets for parallel computing during Monte Carlo simulation and Stock Market Prediction. </a:t>
            </a:r>
            <a:endParaRPr/>
          </a:p>
          <a:p>
            <a:pPr marL="182880" marR="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lang="en-US" sz="4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Monte Carlo Simulation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objective is to implement Monte Carlo Simulation in a distributed computing system.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Monte Carlo Simulation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Software Architecture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software would work on the command line with one server (master) and many clients (slaves).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domain of inputs (n) is assigned to the server on execution.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 will then send a request to the server to participate in the simulation.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Master maintains a record of all slaves and the inputs currently processing/has been processed by the slaves.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master does the aggregation of the executed processes by the slave. </a:t>
            </a:r>
            <a:endParaRPr/>
          </a:p>
          <a:p>
            <a:pPr marL="182880" marR="0" lvl="0" indent="-55879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Monte Carlo Simulation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671335" y="827114"/>
            <a:ext cx="1873405" cy="970156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86439" y="827114"/>
            <a:ext cx="1795346" cy="970156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106232" y="2204226"/>
            <a:ext cx="1003610" cy="814039"/>
          </a:xfrm>
          <a:prstGeom prst="ellipse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9121694" y="2198714"/>
            <a:ext cx="1048215" cy="814039"/>
          </a:xfrm>
          <a:prstGeom prst="ellipse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27451" y="3417849"/>
            <a:ext cx="1873405" cy="512956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Accept Connection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827450" y="4397298"/>
            <a:ext cx="1873405" cy="501805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Send input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827449" y="5367390"/>
            <a:ext cx="1873405" cy="501805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Computed data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709096" y="3374107"/>
            <a:ext cx="1873405" cy="501805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Connect to Server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709095" y="4370748"/>
            <a:ext cx="1873405" cy="501805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Receive input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709094" y="5335328"/>
            <a:ext cx="1873405" cy="501805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Performs computation</a:t>
            </a:r>
            <a:endParaRPr/>
          </a:p>
        </p:txBody>
      </p:sp>
      <p:cxnSp>
        <p:nvCxnSpPr>
          <p:cNvPr id="117" name="Shape 117"/>
          <p:cNvCxnSpPr>
            <a:stCxn id="114" idx="1"/>
          </p:cNvCxnSpPr>
          <p:nvPr/>
        </p:nvCxnSpPr>
        <p:spPr>
          <a:xfrm rot="10800000">
            <a:off x="6700896" y="3625010"/>
            <a:ext cx="20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Shape 118"/>
          <p:cNvSpPr/>
          <p:nvPr/>
        </p:nvSpPr>
        <p:spPr>
          <a:xfrm>
            <a:off x="5318102" y="6084783"/>
            <a:ext cx="914400" cy="672855"/>
          </a:xfrm>
          <a:prstGeom prst="ellipse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Exit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9255509" y="6084783"/>
            <a:ext cx="914400" cy="672855"/>
          </a:xfrm>
          <a:prstGeom prst="ellipse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Exit</a:t>
            </a:r>
            <a:endParaRPr/>
          </a:p>
        </p:txBody>
      </p:sp>
      <p:cxnSp>
        <p:nvCxnSpPr>
          <p:cNvPr id="120" name="Shape 120"/>
          <p:cNvCxnSpPr>
            <a:stCxn id="112" idx="3"/>
          </p:cNvCxnSpPr>
          <p:nvPr/>
        </p:nvCxnSpPr>
        <p:spPr>
          <a:xfrm>
            <a:off x="6700855" y="4648201"/>
            <a:ext cx="20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Shape 121"/>
          <p:cNvCxnSpPr>
            <a:stCxn id="115" idx="2"/>
          </p:cNvCxnSpPr>
          <p:nvPr/>
        </p:nvCxnSpPr>
        <p:spPr>
          <a:xfrm>
            <a:off x="9645798" y="4872553"/>
            <a:ext cx="0" cy="43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Shape 122"/>
          <p:cNvCxnSpPr>
            <a:stCxn id="116" idx="1"/>
          </p:cNvCxnSpPr>
          <p:nvPr/>
        </p:nvCxnSpPr>
        <p:spPr>
          <a:xfrm rot="10800000">
            <a:off x="6700894" y="5586231"/>
            <a:ext cx="20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Shape 123"/>
          <p:cNvCxnSpPr>
            <a:stCxn id="113" idx="0"/>
            <a:endCxn id="112" idx="2"/>
          </p:cNvCxnSpPr>
          <p:nvPr/>
        </p:nvCxnSpPr>
        <p:spPr>
          <a:xfrm rot="10800000">
            <a:off x="5764151" y="4899090"/>
            <a:ext cx="0" cy="4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000"/>
              <a:t>Implementation</a:t>
            </a:r>
            <a:endParaRPr sz="300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For the Monte Carlo Simulation, we used Python for parallel computing. 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To establish connection between a master and its clients, we used sockets. For this project, we have connected two clients to the master. 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input is given to the server on execution and the work is delegated to the slaves connected. 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work is executed by the slaves and the master does the aggregation of the executed processes. </a:t>
            </a:r>
            <a:endParaRPr/>
          </a:p>
          <a:p>
            <a:pPr marL="182880" marR="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Stock Market Prediction 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primary objective is to analyze the historical data of the stock and to predict the future stock prices provided in the dataset obtained from: https://www.kaggle.com/camnugent/sandp500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Stock Market Prediction 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Software Architecture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For the Stock Market Prediction, we have used Python for parallel computing.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server sends all the companies stock data to the clients available.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slaves perform the computation and returns the predicted data to the master. </a:t>
            </a:r>
            <a:endParaRPr/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master displays the predicted data. </a:t>
            </a:r>
            <a:endParaRPr/>
          </a:p>
          <a:p>
            <a:pPr marL="685800" marR="0" lvl="1" indent="-685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85800" marR="0" lvl="1" indent="-685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lang="en-US" sz="4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Problems Encountered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predicted data is obtained but we weren’t able to send the predicted data back to the server. 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 the Monte Carlo simulation, there is overlapping of points when sent to multiple clients. </a:t>
            </a: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Corbel</vt:lpstr>
      <vt:lpstr>Frame</vt:lpstr>
      <vt:lpstr>ICSI 520 Project – Team 2</vt:lpstr>
      <vt:lpstr>Monte Carlo Simulation</vt:lpstr>
      <vt:lpstr>Monte Carlo Simulation</vt:lpstr>
      <vt:lpstr>Monte Carlo Simulation</vt:lpstr>
      <vt:lpstr>Implementation</vt:lpstr>
      <vt:lpstr>Stock Market Prediction </vt:lpstr>
      <vt:lpstr>Stock Market Prediction </vt:lpstr>
      <vt:lpstr>PowerPoint Presentation</vt:lpstr>
      <vt:lpstr>Problems Encountered</vt:lpstr>
      <vt:lpstr>Learnings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ICSI 520 Project – Team 2</dc:title>
  <cp:lastModifiedBy>Rohit Vasudevan, .</cp:lastModifiedBy>
  <cp:revision>1</cp:revision>
  <dcterms:modified xsi:type="dcterms:W3CDTF">2018-05-12T02:37:35Z</dcterms:modified>
</cp:coreProperties>
</file>