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4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62BE46-770C-FA44-A252-616E2B2AA274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DFB6B4AD-8627-7E4A-A1F1-E51879F547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oracle-discontinue-javafx" TargetMode="External"/><Relationship Id="rId4" Type="http://schemas.openxmlformats.org/officeDocument/2006/relationships/hyperlink" Target="http://docs.oracle.com/javafx/2/get_started/basic_deployment.htm%23BABFAFE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JavaF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				-Rohit </a:t>
            </a:r>
            <a:r>
              <a:rPr lang="en-US" dirty="0" err="1" smtClean="0"/>
              <a:t>Vaidya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JUG Hyderabad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4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Important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j</a:t>
            </a:r>
            <a:r>
              <a:rPr lang="en-US" b="1" dirty="0" err="1" smtClean="0"/>
              <a:t>avafx.application</a:t>
            </a:r>
            <a:r>
              <a:rPr lang="en-US" dirty="0" smtClean="0"/>
              <a:t>: Core package on which all </a:t>
            </a:r>
            <a:r>
              <a:rPr lang="en-US" dirty="0" err="1" smtClean="0"/>
              <a:t>JavaFX</a:t>
            </a:r>
            <a:r>
              <a:rPr lang="en-US" dirty="0" smtClean="0"/>
              <a:t> application depend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avafx.stage</a:t>
            </a:r>
            <a:r>
              <a:rPr lang="en-US" dirty="0" smtClean="0"/>
              <a:t>: Most important class here is the Stage class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avafx.scene</a:t>
            </a:r>
            <a:r>
              <a:rPr lang="en-US" dirty="0" smtClean="0"/>
              <a:t>: Most important class here is the scene class which is the container that holds all UI elements</a:t>
            </a:r>
          </a:p>
          <a:p>
            <a:r>
              <a:rPr lang="en-US" b="1" dirty="0" err="1" smtClean="0"/>
              <a:t>javafx.scene.layout</a:t>
            </a:r>
            <a:r>
              <a:rPr lang="en-US" b="1" dirty="0" smtClean="0"/>
              <a:t>: </a:t>
            </a:r>
            <a:r>
              <a:rPr lang="en-US" dirty="0" smtClean="0"/>
              <a:t>Contains Layout Manager. Job of Layout manager is to determine position of each control displayed</a:t>
            </a:r>
          </a:p>
          <a:p>
            <a:r>
              <a:rPr lang="en-US" b="1" dirty="0" err="1" smtClean="0"/>
              <a:t>Javafx.scene.control</a:t>
            </a:r>
            <a:r>
              <a:rPr lang="en-US" b="1" dirty="0" smtClean="0"/>
              <a:t>: </a:t>
            </a:r>
            <a:r>
              <a:rPr lang="en-US" dirty="0" smtClean="0"/>
              <a:t>Individual controls like buttons, text boxes and labels exist here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1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err="1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class is responsible for managing the lifecycle of </a:t>
            </a:r>
            <a:r>
              <a:rPr lang="en-US" dirty="0" err="1" smtClean="0"/>
              <a:t>JavaFX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Lifecycle steps</a:t>
            </a:r>
          </a:p>
          <a:p>
            <a:pPr lvl="2"/>
            <a:r>
              <a:rPr lang="en-US" dirty="0" smtClean="0"/>
              <a:t>Create an instance of Application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init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Call start method</a:t>
            </a:r>
          </a:p>
          <a:p>
            <a:pPr lvl="2"/>
            <a:r>
              <a:rPr lang="en-US" dirty="0" smtClean="0"/>
              <a:t>Wait for application to End</a:t>
            </a:r>
          </a:p>
          <a:p>
            <a:pPr lvl="2"/>
            <a:r>
              <a:rPr lang="en-US" dirty="0" smtClean="0"/>
              <a:t>Call the stop method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0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nit</a:t>
            </a:r>
            <a:r>
              <a:rPr lang="en-US" b="1" dirty="0" smtClean="0"/>
              <a:t> ()</a:t>
            </a:r>
            <a:r>
              <a:rPr lang="en-US" dirty="0" smtClean="0"/>
              <a:t>: Default implementation of </a:t>
            </a:r>
            <a:r>
              <a:rPr lang="en-US" dirty="0" err="1" smtClean="0"/>
              <a:t>init</a:t>
            </a:r>
            <a:r>
              <a:rPr lang="en-US" dirty="0" smtClean="0"/>
              <a:t> does nothing. </a:t>
            </a:r>
          </a:p>
          <a:p>
            <a:pPr lvl="1"/>
            <a:r>
              <a:rPr lang="en-US" dirty="0" smtClean="0"/>
              <a:t>One can override to perform any processing before application UI is displayed</a:t>
            </a:r>
          </a:p>
          <a:p>
            <a:r>
              <a:rPr lang="en-US" b="1" dirty="0"/>
              <a:t>s</a:t>
            </a:r>
            <a:r>
              <a:rPr lang="en-US" b="1" dirty="0" smtClean="0"/>
              <a:t>tart (): </a:t>
            </a:r>
            <a:r>
              <a:rPr lang="en-US" dirty="0" smtClean="0"/>
              <a:t>No default implementation and is declared abstract. </a:t>
            </a:r>
          </a:p>
          <a:p>
            <a:pPr lvl="1"/>
            <a:r>
              <a:rPr lang="en-US" dirty="0" smtClean="0"/>
              <a:t>Your app must override this. Build and display the UI</a:t>
            </a:r>
          </a:p>
          <a:p>
            <a:r>
              <a:rPr lang="en-US" b="1" dirty="0" smtClean="0"/>
              <a:t>Wait for application to End</a:t>
            </a:r>
            <a:r>
              <a:rPr lang="en-US" dirty="0" smtClean="0"/>
              <a:t>. Typically happens when user signals end of program</a:t>
            </a:r>
          </a:p>
          <a:p>
            <a:r>
              <a:rPr lang="en-US" b="1" dirty="0"/>
              <a:t>s</a:t>
            </a:r>
            <a:r>
              <a:rPr lang="en-US" b="1" dirty="0" smtClean="0"/>
              <a:t>top(): </a:t>
            </a:r>
            <a:r>
              <a:rPr lang="en-US" dirty="0" smtClean="0"/>
              <a:t>Default implementation does not do anything</a:t>
            </a:r>
          </a:p>
          <a:p>
            <a:pPr lvl="1"/>
            <a:r>
              <a:rPr lang="en-US" dirty="0" smtClean="0"/>
              <a:t>One can override to to perform any necessary processing as program terminates. 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60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Launching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8" y="2481656"/>
            <a:ext cx="6508377" cy="391636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prstClr val="black"/>
                </a:solidFill>
                <a:latin typeface="+mj-lt"/>
              </a:rPr>
              <a:t> 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Standard entry point to Java program is the main method</a:t>
            </a:r>
          </a:p>
          <a:p>
            <a:pPr>
              <a:buFont typeface="Wingdings" charset="2"/>
              <a:buChar char="§"/>
            </a:pPr>
            <a:endParaRPr lang="en-US" dirty="0">
              <a:solidFill>
                <a:prstClr val="black"/>
              </a:solidFill>
              <a:latin typeface="Helvetica"/>
            </a:endParaRPr>
          </a:p>
          <a:p>
            <a:pPr>
              <a:buFont typeface="Wingdings" charset="2"/>
              <a:buChar char="§"/>
            </a:pPr>
            <a:r>
              <a:rPr lang="en-US" dirty="0" smtClean="0"/>
              <a:t>The launch method is in Application class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pic>
        <p:nvPicPr>
          <p:cNvPr id="4" name="Picture 3" descr="Screen Shot 2015-03-13 at 7.1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" y="3146603"/>
            <a:ext cx="3695700" cy="711200"/>
          </a:xfrm>
          <a:prstGeom prst="rect">
            <a:avLst/>
          </a:prstGeom>
        </p:spPr>
      </p:pic>
      <p:pic>
        <p:nvPicPr>
          <p:cNvPr id="5" name="Picture 4" descr="Screen Shot 2015-03-13 at 7.1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" y="4281118"/>
            <a:ext cx="4114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 Shot 2015-03-13 at 7.34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63" r="-57463"/>
          <a:stretch>
            <a:fillRect/>
          </a:stretch>
        </p:blipFill>
        <p:spPr>
          <a:xfrm>
            <a:off x="-354389" y="664572"/>
            <a:ext cx="9081242" cy="5845566"/>
          </a:xfrm>
        </p:spPr>
      </p:pic>
    </p:spTree>
    <p:extLst>
      <p:ext uri="{BB962C8B-B14F-4D97-AF65-F5344CB8AC3E}">
        <p14:creationId xmlns:p14="http://schemas.microsoft.com/office/powerpoint/2010/main" val="20490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Layouts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Hbox</a:t>
            </a:r>
            <a:r>
              <a:rPr lang="en-US" dirty="0" smtClean="0"/>
              <a:t> – Provides a horizontal layout of its contents in a single row</a:t>
            </a:r>
          </a:p>
          <a:p>
            <a:r>
              <a:rPr lang="en-US" b="1" dirty="0" err="1" smtClean="0"/>
              <a:t>Vbox</a:t>
            </a:r>
            <a:r>
              <a:rPr lang="en-US" dirty="0" smtClean="0"/>
              <a:t> – Provides a vertical layout of its content in a single column</a:t>
            </a:r>
          </a:p>
          <a:p>
            <a:r>
              <a:rPr lang="en-US" b="1" dirty="0" smtClean="0"/>
              <a:t>Flow</a:t>
            </a:r>
            <a:r>
              <a:rPr lang="en-US" dirty="0" smtClean="0"/>
              <a:t> – Provides a layout of content in either horizontal or vertical flow wrapping at current height or boundary </a:t>
            </a:r>
          </a:p>
          <a:p>
            <a:r>
              <a:rPr lang="en-US" b="1" dirty="0" smtClean="0"/>
              <a:t>Tile</a:t>
            </a:r>
            <a:r>
              <a:rPr lang="en-US" dirty="0" smtClean="0"/>
              <a:t> – Same as flow. But all cells are uniform size. Controlled via </a:t>
            </a:r>
            <a:r>
              <a:rPr lang="en-US" dirty="0" err="1" smtClean="0"/>
              <a:t>tileHeight</a:t>
            </a:r>
            <a:r>
              <a:rPr lang="en-US" dirty="0" smtClean="0"/>
              <a:t> and </a:t>
            </a:r>
            <a:r>
              <a:rPr lang="en-US" dirty="0" err="1" smtClean="0"/>
              <a:t>tileWidth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JavaFX</a:t>
            </a:r>
            <a:r>
              <a:rPr lang="en-US" dirty="0"/>
              <a:t> - Layouts </a:t>
            </a:r>
          </a:p>
        </p:txBody>
      </p:sp>
      <p:pic>
        <p:nvPicPr>
          <p:cNvPr id="4" name="Content Placeholder 3" descr="JavaFXLayout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90" b="-30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123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from command line using java launcher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as a desktop application from a JAR or self contained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 in a web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by clicking a link in the browser to download an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</a:t>
            </a:r>
            <a:r>
              <a:rPr lang="pl-PL" dirty="0" err="1">
                <a:hlinkClick r:id="rId2"/>
              </a:rPr>
              <a:t>en.wikipedia.org</a:t>
            </a:r>
            <a:r>
              <a:rPr lang="pl-PL" dirty="0">
                <a:hlinkClick r:id="rId2"/>
              </a:rPr>
              <a:t>/</a:t>
            </a:r>
            <a:r>
              <a:rPr lang="pl-PL" dirty="0" err="1">
                <a:hlinkClick r:id="rId2"/>
              </a:rPr>
              <a:t>wiki</a:t>
            </a:r>
            <a:r>
              <a:rPr lang="pl-PL" dirty="0">
                <a:hlinkClick r:id="rId2"/>
              </a:rPr>
              <a:t>/</a:t>
            </a:r>
            <a:r>
              <a:rPr lang="pl-PL" dirty="0" err="1">
                <a:hlinkClick r:id="rId2"/>
              </a:rPr>
              <a:t>JavaFX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2 </a:t>
            </a:r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://java.dzone.com/articles/oracle-discontinue-</a:t>
            </a:r>
            <a:r>
              <a:rPr lang="pl-PL" dirty="0" smtClean="0">
                <a:hlinkClick r:id="rId3"/>
              </a:rPr>
              <a:t>javafx</a:t>
            </a:r>
            <a:endParaRPr lang="pl-PL" dirty="0" smtClean="0"/>
          </a:p>
          <a:p>
            <a:r>
              <a:rPr lang="pl-PL" dirty="0" smtClean="0"/>
              <a:t>3 </a:t>
            </a:r>
            <a:r>
              <a:rPr lang="pl-PL" dirty="0" err="1" smtClean="0"/>
              <a:t>JavaFX</a:t>
            </a:r>
            <a:r>
              <a:rPr lang="pl-PL" dirty="0" smtClean="0"/>
              <a:t> for </a:t>
            </a:r>
            <a:r>
              <a:rPr lang="pl-PL" dirty="0" err="1"/>
              <a:t>D</a:t>
            </a:r>
            <a:r>
              <a:rPr lang="pl-PL" dirty="0" err="1" smtClean="0"/>
              <a:t>ummies</a:t>
            </a:r>
            <a:endParaRPr lang="pl-PL" dirty="0" smtClean="0"/>
          </a:p>
          <a:p>
            <a:r>
              <a:rPr lang="pl-PL" dirty="0" smtClean="0"/>
              <a:t>4 </a:t>
            </a:r>
            <a:r>
              <a:rPr lang="pl-PL" dirty="0" err="1" smtClean="0"/>
              <a:t>Effective</a:t>
            </a:r>
            <a:r>
              <a:rPr lang="pl-PL" dirty="0" smtClean="0"/>
              <a:t> </a:t>
            </a:r>
            <a:r>
              <a:rPr lang="pl-PL" dirty="0" err="1" smtClean="0"/>
              <a:t>JavaFX</a:t>
            </a:r>
            <a:endParaRPr lang="pl-PL" dirty="0" smtClean="0"/>
          </a:p>
          <a:p>
            <a:r>
              <a:rPr lang="en-US" dirty="0" smtClean="0">
                <a:hlinkClick r:id="rId4"/>
              </a:rPr>
              <a:t>Deployments: http</a:t>
            </a:r>
            <a:r>
              <a:rPr lang="en-US" dirty="0">
                <a:hlinkClick r:id="rId4"/>
              </a:rPr>
              <a:t>://docs.oracle.com/javafx/2/get_started/basic_deployment.htm#</a:t>
            </a:r>
            <a:r>
              <a:rPr lang="en-US" dirty="0" smtClean="0">
                <a:hlinkClick r:id="rId4"/>
              </a:rPr>
              <a:t>BABFAFEC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is a software platform for creating Rich Internet Applications that can run across variety of platforms[1]</a:t>
            </a:r>
          </a:p>
          <a:p>
            <a:r>
              <a:rPr lang="en-US" dirty="0" smtClean="0"/>
              <a:t>Collection of Java Packages with ability to add fancy GUI’s to your Java application</a:t>
            </a:r>
          </a:p>
          <a:p>
            <a:r>
              <a:rPr lang="en-US" dirty="0" smtClean="0"/>
              <a:t>Groovy and </a:t>
            </a:r>
            <a:r>
              <a:rPr lang="en-US" dirty="0" err="1" smtClean="0"/>
              <a:t>Scala</a:t>
            </a:r>
            <a:r>
              <a:rPr lang="en-US" dirty="0" smtClean="0"/>
              <a:t> can also be used to write </a:t>
            </a:r>
            <a:r>
              <a:rPr lang="en-US" dirty="0" err="1" smtClean="0"/>
              <a:t>JavaFX</a:t>
            </a:r>
            <a:r>
              <a:rPr lang="en-US" dirty="0" smtClean="0"/>
              <a:t>. JVM Languages indeed!!!  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is official standard part of Java platform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3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Formerly called F3 (Form Follows Function) and developed by Chris Oliver at Sun Microsystems</a:t>
            </a:r>
          </a:p>
          <a:p>
            <a:r>
              <a:rPr lang="en-US" dirty="0" err="1"/>
              <a:t>JavaFX</a:t>
            </a:r>
            <a:r>
              <a:rPr lang="en-US" dirty="0"/>
              <a:t> was initially developed </a:t>
            </a:r>
            <a:r>
              <a:rPr lang="en-US" dirty="0" smtClean="0"/>
              <a:t>as </a:t>
            </a:r>
            <a:r>
              <a:rPr lang="en-US" dirty="0"/>
              <a:t>a scripting language however it was discontinued by Oracle and declared dead in </a:t>
            </a:r>
            <a:r>
              <a:rPr lang="en-US" dirty="0" err="1"/>
              <a:t>JavaOne</a:t>
            </a:r>
            <a:r>
              <a:rPr lang="en-US" dirty="0"/>
              <a:t> (2010)[2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4" name="Content Placeholder 3" descr="JavaFx-Stack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9" r="-2669"/>
          <a:stretch>
            <a:fillRect/>
          </a:stretch>
        </p:blipFill>
        <p:spPr>
          <a:xfrm>
            <a:off x="1272256" y="2057400"/>
            <a:ext cx="6508750" cy="3916363"/>
          </a:xfrm>
        </p:spPr>
      </p:pic>
    </p:spTree>
    <p:extLst>
      <p:ext uri="{BB962C8B-B14F-4D97-AF65-F5344CB8AC3E}">
        <p14:creationId xmlns:p14="http://schemas.microsoft.com/office/powerpoint/2010/main" val="373131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support</a:t>
            </a:r>
          </a:p>
          <a:p>
            <a:r>
              <a:rPr lang="en-US" dirty="0" smtClean="0"/>
              <a:t>Visual effects – shadow, reflection, blur, perspective</a:t>
            </a:r>
          </a:p>
          <a:p>
            <a:r>
              <a:rPr lang="en-US" dirty="0" smtClean="0"/>
              <a:t>Animation – cubes, cylinders, spheres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3D objects</a:t>
            </a:r>
          </a:p>
          <a:p>
            <a:r>
              <a:rPr lang="en-US" dirty="0" smtClean="0"/>
              <a:t>Touch interface </a:t>
            </a:r>
          </a:p>
          <a:p>
            <a:r>
              <a:rPr lang="en-US" dirty="0" smtClean="0"/>
              <a:t>Property bindings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</a:t>
            </a:r>
            <a:endParaRPr lang="en-US" dirty="0"/>
          </a:p>
        </p:txBody>
      </p:sp>
      <p:pic>
        <p:nvPicPr>
          <p:cNvPr id="4" name="Content Placeholder 3" descr="JavaFX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23" r="-45223"/>
          <a:stretch>
            <a:fillRect/>
          </a:stretch>
        </p:blipFill>
        <p:spPr>
          <a:xfrm>
            <a:off x="-625641" y="2209799"/>
            <a:ext cx="6508750" cy="3916363"/>
          </a:xfrm>
        </p:spPr>
      </p:pic>
      <p:pic>
        <p:nvPicPr>
          <p:cNvPr id="5" name="Picture 4" descr="JavaFXGUIC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37" y="2209799"/>
            <a:ext cx="3592764" cy="38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Stage</a:t>
            </a:r>
            <a:r>
              <a:rPr lang="en-US" dirty="0" smtClean="0"/>
              <a:t> – Top level container for all </a:t>
            </a:r>
            <a:r>
              <a:rPr lang="en-US" dirty="0" err="1" smtClean="0"/>
              <a:t>JavaFX</a:t>
            </a:r>
            <a:r>
              <a:rPr lang="en-US" dirty="0" smtClean="0"/>
              <a:t> objects</a:t>
            </a:r>
          </a:p>
          <a:p>
            <a:r>
              <a:rPr lang="en-US" b="1" dirty="0" smtClean="0"/>
              <a:t>Scene</a:t>
            </a:r>
            <a:r>
              <a:rPr lang="en-US" dirty="0" smtClean="0"/>
              <a:t> – A scene is a hierarchical node structures that contains all scene’s components</a:t>
            </a:r>
          </a:p>
          <a:p>
            <a:r>
              <a:rPr lang="en-US" b="1" dirty="0" smtClean="0"/>
              <a:t>Group</a:t>
            </a:r>
            <a:r>
              <a:rPr lang="en-US" dirty="0" smtClean="0"/>
              <a:t> – Group is a general purpose container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- Lingo</a:t>
            </a:r>
            <a:endParaRPr lang="en-US" dirty="0"/>
          </a:p>
        </p:txBody>
      </p:sp>
      <p:pic>
        <p:nvPicPr>
          <p:cNvPr id="4" name="Content Placeholder 3" descr="Guit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89" b="-25089"/>
          <a:stretch>
            <a:fillRect/>
          </a:stretch>
        </p:blipFill>
        <p:spPr>
          <a:xfrm>
            <a:off x="1891111" y="2268197"/>
            <a:ext cx="6508377" cy="3916363"/>
          </a:xfrm>
        </p:spPr>
      </p:pic>
    </p:spTree>
    <p:extLst>
      <p:ext uri="{BB962C8B-B14F-4D97-AF65-F5344CB8AC3E}">
        <p14:creationId xmlns:p14="http://schemas.microsoft.com/office/powerpoint/2010/main" val="177561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Lingo</a:t>
            </a:r>
            <a:endParaRPr lang="en-US" dirty="0"/>
          </a:p>
        </p:txBody>
      </p:sp>
      <p:pic>
        <p:nvPicPr>
          <p:cNvPr id="4" name="Content Placeholder 3" descr="GuitarDesig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0" r="-9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192834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718</TotalTime>
  <Words>528</Words>
  <Application>Microsoft Macintosh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JavaFX  </vt:lpstr>
      <vt:lpstr>JavaFX </vt:lpstr>
      <vt:lpstr>JavaFX - History</vt:lpstr>
      <vt:lpstr>JavaFX Stack</vt:lpstr>
      <vt:lpstr>Possibilities</vt:lpstr>
      <vt:lpstr>Possibilities </vt:lpstr>
      <vt:lpstr>JavaFX - Lingo</vt:lpstr>
      <vt:lpstr>JavaFX - Lingo</vt:lpstr>
      <vt:lpstr>JavaFx Lingo</vt:lpstr>
      <vt:lpstr>JavaFX Important Packages</vt:lpstr>
      <vt:lpstr>JavaFX LifeCycle</vt:lpstr>
      <vt:lpstr>JavaFX Lifecycle</vt:lpstr>
      <vt:lpstr>JavaFX Launching Application</vt:lpstr>
      <vt:lpstr>PowerPoint Presentation</vt:lpstr>
      <vt:lpstr>JavaFX - Layouts </vt:lpstr>
      <vt:lpstr>JavaFX - Layouts </vt:lpstr>
      <vt:lpstr>JavaFX Deployments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Basics </dc:title>
  <dc:creator>rohit</dc:creator>
  <cp:lastModifiedBy>rohit</cp:lastModifiedBy>
  <cp:revision>22</cp:revision>
  <dcterms:created xsi:type="dcterms:W3CDTF">2015-03-13T03:02:30Z</dcterms:created>
  <dcterms:modified xsi:type="dcterms:W3CDTF">2015-03-13T15:04:48Z</dcterms:modified>
</cp:coreProperties>
</file>