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97" r:id="rId3"/>
    <p:sldId id="296" r:id="rId4"/>
    <p:sldId id="300" r:id="rId5"/>
    <p:sldId id="279" r:id="rId6"/>
    <p:sldId id="293" r:id="rId7"/>
    <p:sldId id="302" r:id="rId8"/>
    <p:sldId id="303" r:id="rId9"/>
    <p:sldId id="258" r:id="rId10"/>
    <p:sldId id="262" r:id="rId11"/>
    <p:sldId id="263" r:id="rId12"/>
    <p:sldId id="270" r:id="rId13"/>
    <p:sldId id="271" r:id="rId14"/>
    <p:sldId id="272" r:id="rId15"/>
    <p:sldId id="273" r:id="rId16"/>
    <p:sldId id="266" r:id="rId17"/>
    <p:sldId id="291" r:id="rId18"/>
    <p:sldId id="267" r:id="rId19"/>
    <p:sldId id="295" r:id="rId20"/>
    <p:sldId id="277" r:id="rId21"/>
    <p:sldId id="301" r:id="rId22"/>
    <p:sldId id="278" r:id="rId23"/>
    <p:sldId id="287" r:id="rId24"/>
    <p:sldId id="288" r:id="rId25"/>
    <p:sldId id="289" r:id="rId26"/>
    <p:sldId id="294" r:id="rId27"/>
    <p:sldId id="281" r:id="rId28"/>
    <p:sldId id="282" r:id="rId29"/>
    <p:sldId id="286" r:id="rId30"/>
    <p:sldId id="304" r:id="rId31"/>
    <p:sldId id="305" r:id="rId32"/>
    <p:sldId id="306" r:id="rId33"/>
    <p:sldId id="307" r:id="rId34"/>
    <p:sldId id="308" r:id="rId35"/>
    <p:sldId id="309" r:id="rId36"/>
    <p:sldId id="310" r:id="rId37"/>
    <p:sldId id="311" r:id="rId38"/>
    <p:sldId id="28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933F9-F9CF-4F0B-9FB8-D8E15D18DDE4}" type="datetimeFigureOut">
              <a:rPr lang="en-IN" smtClean="0"/>
              <a:pPr/>
              <a:t>20-05-2022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128D1-015B-42E6-9418-96EB86F17F9D}" type="slidenum">
              <a:rPr lang="en-IN" smtClean="0"/>
              <a:pPr/>
              <a:t>‹#›</a:t>
            </a:fld>
            <a:endParaRPr lang="en-IN"/>
          </a:p>
        </p:txBody>
      </p:sp>
    </p:spTree>
    <p:extLst>
      <p:ext uri="{BB962C8B-B14F-4D97-AF65-F5344CB8AC3E}">
        <p14:creationId xmlns:p14="http://schemas.microsoft.com/office/powerpoint/2010/main" val="249414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969F-B3EA-4168-8FA0-BEDA46370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F3B727-3C26-42A0-B0EA-49E638B15B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6AC7F4-C6E4-4CDF-B7F1-B42C000C9F69}"/>
              </a:ext>
            </a:extLst>
          </p:cNvPr>
          <p:cNvSpPr>
            <a:spLocks noGrp="1"/>
          </p:cNvSpPr>
          <p:nvPr>
            <p:ph type="dt" sz="half" idx="10"/>
          </p:nvPr>
        </p:nvSpPr>
        <p:spPr/>
        <p:txBody>
          <a:bodyPr/>
          <a:lstStyle/>
          <a:p>
            <a:r>
              <a:rPr lang="en-IN" dirty="0"/>
              <a:t> </a:t>
            </a:r>
          </a:p>
        </p:txBody>
      </p:sp>
      <p:sp>
        <p:nvSpPr>
          <p:cNvPr id="5" name="Footer Placeholder 4">
            <a:extLst>
              <a:ext uri="{FF2B5EF4-FFF2-40B4-BE49-F238E27FC236}">
                <a16:creationId xmlns:a16="http://schemas.microsoft.com/office/drawing/2014/main" id="{D5A5473A-7ED2-4AE3-8C78-446CA8CBAF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69E3F-66F7-4E5D-BE19-143CACF25012}"/>
              </a:ext>
            </a:extLst>
          </p:cNvPr>
          <p:cNvSpPr>
            <a:spLocks noGrp="1"/>
          </p:cNvSpPr>
          <p:nvPr>
            <p:ph type="sldNum" sz="quarter" idx="12"/>
          </p:nvPr>
        </p:nvSpPr>
        <p:spPr/>
        <p:txBody>
          <a:bodyPr/>
          <a:lstStyle/>
          <a:p>
            <a:fld id="{58F71A70-87F1-4B09-9938-E37AE90A213C}" type="slidenum">
              <a:rPr lang="en-IN" smtClean="0"/>
              <a:pPr/>
              <a:t>‹#›</a:t>
            </a:fld>
            <a:endParaRPr lang="en-IN"/>
          </a:p>
        </p:txBody>
      </p:sp>
    </p:spTree>
    <p:extLst>
      <p:ext uri="{BB962C8B-B14F-4D97-AF65-F5344CB8AC3E}">
        <p14:creationId xmlns:p14="http://schemas.microsoft.com/office/powerpoint/2010/main" val="1246452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01A3-E7A8-4A15-9D91-CD8030599A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E32AC4-A97F-49BE-831E-2117BA2F10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33D6AE-E5FF-447D-A277-ED03A05D42C7}"/>
              </a:ext>
            </a:extLst>
          </p:cNvPr>
          <p:cNvSpPr>
            <a:spLocks noGrp="1"/>
          </p:cNvSpPr>
          <p:nvPr>
            <p:ph type="dt" sz="half" idx="10"/>
          </p:nvPr>
        </p:nvSpPr>
        <p:spPr/>
        <p:txBody>
          <a:bodyPr/>
          <a:lstStyle/>
          <a:p>
            <a:r>
              <a:rPr lang="en-IN" dirty="0"/>
              <a:t> </a:t>
            </a:r>
          </a:p>
        </p:txBody>
      </p:sp>
      <p:sp>
        <p:nvSpPr>
          <p:cNvPr id="5" name="Footer Placeholder 4">
            <a:extLst>
              <a:ext uri="{FF2B5EF4-FFF2-40B4-BE49-F238E27FC236}">
                <a16:creationId xmlns:a16="http://schemas.microsoft.com/office/drawing/2014/main" id="{5333B9E2-4244-4DB3-B48C-ED78E2DC5B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14E7E2-C732-4DE1-814B-863D81E505FB}"/>
              </a:ext>
            </a:extLst>
          </p:cNvPr>
          <p:cNvSpPr>
            <a:spLocks noGrp="1"/>
          </p:cNvSpPr>
          <p:nvPr>
            <p:ph type="sldNum" sz="quarter" idx="12"/>
          </p:nvPr>
        </p:nvSpPr>
        <p:spPr/>
        <p:txBody>
          <a:bodyPr/>
          <a:lstStyle/>
          <a:p>
            <a:fld id="{58F71A70-87F1-4B09-9938-E37AE90A213C}" type="slidenum">
              <a:rPr lang="en-IN" smtClean="0"/>
              <a:pPr/>
              <a:t>‹#›</a:t>
            </a:fld>
            <a:endParaRPr lang="en-IN"/>
          </a:p>
        </p:txBody>
      </p:sp>
    </p:spTree>
    <p:extLst>
      <p:ext uri="{BB962C8B-B14F-4D97-AF65-F5344CB8AC3E}">
        <p14:creationId xmlns:p14="http://schemas.microsoft.com/office/powerpoint/2010/main" val="304878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2D0DA3-A0BF-4E27-977C-70B6920917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05D3F4-711B-4F96-A555-9322348333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A42F3-362B-42F2-B0BF-7027F31CDD5C}"/>
              </a:ext>
            </a:extLst>
          </p:cNvPr>
          <p:cNvSpPr>
            <a:spLocks noGrp="1"/>
          </p:cNvSpPr>
          <p:nvPr>
            <p:ph type="dt" sz="half" idx="10"/>
          </p:nvPr>
        </p:nvSpPr>
        <p:spPr/>
        <p:txBody>
          <a:bodyPr/>
          <a:lstStyle/>
          <a:p>
            <a:r>
              <a:rPr lang="en-IN" dirty="0"/>
              <a:t> </a:t>
            </a:r>
          </a:p>
        </p:txBody>
      </p:sp>
      <p:sp>
        <p:nvSpPr>
          <p:cNvPr id="5" name="Footer Placeholder 4">
            <a:extLst>
              <a:ext uri="{FF2B5EF4-FFF2-40B4-BE49-F238E27FC236}">
                <a16:creationId xmlns:a16="http://schemas.microsoft.com/office/drawing/2014/main" id="{C1F24F19-2A99-4DE9-8FC1-A161FDA72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489AB3-8A87-4BAE-8C0A-8D1B2FF239E3}"/>
              </a:ext>
            </a:extLst>
          </p:cNvPr>
          <p:cNvSpPr>
            <a:spLocks noGrp="1"/>
          </p:cNvSpPr>
          <p:nvPr>
            <p:ph type="sldNum" sz="quarter" idx="12"/>
          </p:nvPr>
        </p:nvSpPr>
        <p:spPr/>
        <p:txBody>
          <a:bodyPr/>
          <a:lstStyle/>
          <a:p>
            <a:fld id="{58F71A70-87F1-4B09-9938-E37AE90A213C}" type="slidenum">
              <a:rPr lang="en-IN" smtClean="0"/>
              <a:pPr/>
              <a:t>‹#›</a:t>
            </a:fld>
            <a:endParaRPr lang="en-IN"/>
          </a:p>
        </p:txBody>
      </p:sp>
    </p:spTree>
    <p:extLst>
      <p:ext uri="{BB962C8B-B14F-4D97-AF65-F5344CB8AC3E}">
        <p14:creationId xmlns:p14="http://schemas.microsoft.com/office/powerpoint/2010/main" val="336998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3D86-BF1C-41DA-AE63-32244A6DBD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AFDC0C-1392-40AB-BA3D-F86E2F78E1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90675F-EE97-492C-A30B-0960BEC5420F}"/>
              </a:ext>
            </a:extLst>
          </p:cNvPr>
          <p:cNvSpPr>
            <a:spLocks noGrp="1"/>
          </p:cNvSpPr>
          <p:nvPr>
            <p:ph type="dt" sz="half" idx="10"/>
          </p:nvPr>
        </p:nvSpPr>
        <p:spPr/>
        <p:txBody>
          <a:bodyPr/>
          <a:lstStyle/>
          <a:p>
            <a:r>
              <a:rPr lang="en-IN" dirty="0"/>
              <a:t> </a:t>
            </a:r>
          </a:p>
        </p:txBody>
      </p:sp>
      <p:sp>
        <p:nvSpPr>
          <p:cNvPr id="5" name="Footer Placeholder 4">
            <a:extLst>
              <a:ext uri="{FF2B5EF4-FFF2-40B4-BE49-F238E27FC236}">
                <a16:creationId xmlns:a16="http://schemas.microsoft.com/office/drawing/2014/main" id="{D1FE53B0-5A2C-4EE1-B3B9-3FDB72BB60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360F36-862B-4F7C-8F4A-9320368C56A5}"/>
              </a:ext>
            </a:extLst>
          </p:cNvPr>
          <p:cNvSpPr>
            <a:spLocks noGrp="1"/>
          </p:cNvSpPr>
          <p:nvPr>
            <p:ph type="sldNum" sz="quarter" idx="12"/>
          </p:nvPr>
        </p:nvSpPr>
        <p:spPr/>
        <p:txBody>
          <a:bodyPr/>
          <a:lstStyle/>
          <a:p>
            <a:fld id="{58F71A70-87F1-4B09-9938-E37AE90A213C}" type="slidenum">
              <a:rPr lang="en-IN" smtClean="0"/>
              <a:pPr/>
              <a:t>‹#›</a:t>
            </a:fld>
            <a:endParaRPr lang="en-IN"/>
          </a:p>
        </p:txBody>
      </p:sp>
    </p:spTree>
    <p:extLst>
      <p:ext uri="{BB962C8B-B14F-4D97-AF65-F5344CB8AC3E}">
        <p14:creationId xmlns:p14="http://schemas.microsoft.com/office/powerpoint/2010/main" val="211287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50A6-B013-4614-AE2F-2425AD0FB8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5D2C35-CEFE-46E1-A0C9-D0B8D9062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042DA1-38D7-4DBD-9FC2-5EA47B0318EE}"/>
              </a:ext>
            </a:extLst>
          </p:cNvPr>
          <p:cNvSpPr>
            <a:spLocks noGrp="1"/>
          </p:cNvSpPr>
          <p:nvPr>
            <p:ph type="dt" sz="half" idx="10"/>
          </p:nvPr>
        </p:nvSpPr>
        <p:spPr/>
        <p:txBody>
          <a:bodyPr/>
          <a:lstStyle/>
          <a:p>
            <a:r>
              <a:rPr lang="en-IN" dirty="0"/>
              <a:t> </a:t>
            </a:r>
          </a:p>
        </p:txBody>
      </p:sp>
      <p:sp>
        <p:nvSpPr>
          <p:cNvPr id="5" name="Footer Placeholder 4">
            <a:extLst>
              <a:ext uri="{FF2B5EF4-FFF2-40B4-BE49-F238E27FC236}">
                <a16:creationId xmlns:a16="http://schemas.microsoft.com/office/drawing/2014/main" id="{77EDD80A-8C59-41E2-A790-004A627E2E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BE860A-13CA-45AF-9704-A6233DBAAD1A}"/>
              </a:ext>
            </a:extLst>
          </p:cNvPr>
          <p:cNvSpPr>
            <a:spLocks noGrp="1"/>
          </p:cNvSpPr>
          <p:nvPr>
            <p:ph type="sldNum" sz="quarter" idx="12"/>
          </p:nvPr>
        </p:nvSpPr>
        <p:spPr/>
        <p:txBody>
          <a:bodyPr/>
          <a:lstStyle/>
          <a:p>
            <a:fld id="{58F71A70-87F1-4B09-9938-E37AE90A213C}" type="slidenum">
              <a:rPr lang="en-IN" smtClean="0"/>
              <a:pPr/>
              <a:t>‹#›</a:t>
            </a:fld>
            <a:endParaRPr lang="en-IN"/>
          </a:p>
        </p:txBody>
      </p:sp>
    </p:spTree>
    <p:extLst>
      <p:ext uri="{BB962C8B-B14F-4D97-AF65-F5344CB8AC3E}">
        <p14:creationId xmlns:p14="http://schemas.microsoft.com/office/powerpoint/2010/main" val="326884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7BE6-EC42-4AB9-9D23-920F2B319E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569AB9-D197-4537-BF4F-0E57ECC587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09FB94-B83A-47D9-AED5-B56C80F8F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A74E28-1759-4A6B-A3C7-7C95F57D9289}"/>
              </a:ext>
            </a:extLst>
          </p:cNvPr>
          <p:cNvSpPr>
            <a:spLocks noGrp="1"/>
          </p:cNvSpPr>
          <p:nvPr>
            <p:ph type="dt" sz="half" idx="10"/>
          </p:nvPr>
        </p:nvSpPr>
        <p:spPr/>
        <p:txBody>
          <a:bodyPr/>
          <a:lstStyle/>
          <a:p>
            <a:r>
              <a:rPr lang="en-IN" dirty="0"/>
              <a:t> </a:t>
            </a:r>
          </a:p>
        </p:txBody>
      </p:sp>
      <p:sp>
        <p:nvSpPr>
          <p:cNvPr id="6" name="Footer Placeholder 5">
            <a:extLst>
              <a:ext uri="{FF2B5EF4-FFF2-40B4-BE49-F238E27FC236}">
                <a16:creationId xmlns:a16="http://schemas.microsoft.com/office/drawing/2014/main" id="{437D6B4A-FE0E-46D0-B5B3-0DBABFC817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1E833F-B31A-456A-BCFE-B5A408D2FB42}"/>
              </a:ext>
            </a:extLst>
          </p:cNvPr>
          <p:cNvSpPr>
            <a:spLocks noGrp="1"/>
          </p:cNvSpPr>
          <p:nvPr>
            <p:ph type="sldNum" sz="quarter" idx="12"/>
          </p:nvPr>
        </p:nvSpPr>
        <p:spPr/>
        <p:txBody>
          <a:bodyPr/>
          <a:lstStyle/>
          <a:p>
            <a:fld id="{58F71A70-87F1-4B09-9938-E37AE90A213C}" type="slidenum">
              <a:rPr lang="en-IN" smtClean="0"/>
              <a:pPr/>
              <a:t>‹#›</a:t>
            </a:fld>
            <a:endParaRPr lang="en-IN"/>
          </a:p>
        </p:txBody>
      </p:sp>
    </p:spTree>
    <p:extLst>
      <p:ext uri="{BB962C8B-B14F-4D97-AF65-F5344CB8AC3E}">
        <p14:creationId xmlns:p14="http://schemas.microsoft.com/office/powerpoint/2010/main" val="374989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DF650-C3AF-4A48-81CE-BC2DDFDC3F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068413-47E4-4FC7-AFD4-5E70AA367A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D01B5C-3F48-42FC-AEBC-6DDAA1DE89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0A14E3-AE13-4701-A288-9CCAC08994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DE4B87-7F31-48FB-B1B8-FF6C30479B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EF5813-6DBF-465E-9E8E-063CC52A3B2D}"/>
              </a:ext>
            </a:extLst>
          </p:cNvPr>
          <p:cNvSpPr>
            <a:spLocks noGrp="1"/>
          </p:cNvSpPr>
          <p:nvPr>
            <p:ph type="dt" sz="half" idx="10"/>
          </p:nvPr>
        </p:nvSpPr>
        <p:spPr/>
        <p:txBody>
          <a:bodyPr/>
          <a:lstStyle/>
          <a:p>
            <a:r>
              <a:rPr lang="en-IN" dirty="0"/>
              <a:t> </a:t>
            </a:r>
          </a:p>
        </p:txBody>
      </p:sp>
      <p:sp>
        <p:nvSpPr>
          <p:cNvPr id="8" name="Footer Placeholder 7">
            <a:extLst>
              <a:ext uri="{FF2B5EF4-FFF2-40B4-BE49-F238E27FC236}">
                <a16:creationId xmlns:a16="http://schemas.microsoft.com/office/drawing/2014/main" id="{9A20F3A6-7BF7-45DA-8DC2-4CC035428C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155AEC-834C-44C4-BA20-6C02DAB7A223}"/>
              </a:ext>
            </a:extLst>
          </p:cNvPr>
          <p:cNvSpPr>
            <a:spLocks noGrp="1"/>
          </p:cNvSpPr>
          <p:nvPr>
            <p:ph type="sldNum" sz="quarter" idx="12"/>
          </p:nvPr>
        </p:nvSpPr>
        <p:spPr/>
        <p:txBody>
          <a:bodyPr/>
          <a:lstStyle/>
          <a:p>
            <a:fld id="{58F71A70-87F1-4B09-9938-E37AE90A213C}" type="slidenum">
              <a:rPr lang="en-IN" smtClean="0"/>
              <a:pPr/>
              <a:t>‹#›</a:t>
            </a:fld>
            <a:endParaRPr lang="en-IN"/>
          </a:p>
        </p:txBody>
      </p:sp>
    </p:spTree>
    <p:extLst>
      <p:ext uri="{BB962C8B-B14F-4D97-AF65-F5344CB8AC3E}">
        <p14:creationId xmlns:p14="http://schemas.microsoft.com/office/powerpoint/2010/main" val="339821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1A96-207E-4B80-9A35-38E8BAB645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985E67-9194-4672-B31F-1AA9BFD905A1}"/>
              </a:ext>
            </a:extLst>
          </p:cNvPr>
          <p:cNvSpPr>
            <a:spLocks noGrp="1"/>
          </p:cNvSpPr>
          <p:nvPr>
            <p:ph type="dt" sz="half" idx="10"/>
          </p:nvPr>
        </p:nvSpPr>
        <p:spPr/>
        <p:txBody>
          <a:bodyPr/>
          <a:lstStyle/>
          <a:p>
            <a:r>
              <a:rPr lang="en-IN" dirty="0"/>
              <a:t> </a:t>
            </a:r>
          </a:p>
        </p:txBody>
      </p:sp>
      <p:sp>
        <p:nvSpPr>
          <p:cNvPr id="4" name="Footer Placeholder 3">
            <a:extLst>
              <a:ext uri="{FF2B5EF4-FFF2-40B4-BE49-F238E27FC236}">
                <a16:creationId xmlns:a16="http://schemas.microsoft.com/office/drawing/2014/main" id="{63FF2498-6934-46B2-ABAF-B1A8D39DF0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AA77E3-80FE-429C-B19D-62418E980D8E}"/>
              </a:ext>
            </a:extLst>
          </p:cNvPr>
          <p:cNvSpPr>
            <a:spLocks noGrp="1"/>
          </p:cNvSpPr>
          <p:nvPr>
            <p:ph type="sldNum" sz="quarter" idx="12"/>
          </p:nvPr>
        </p:nvSpPr>
        <p:spPr/>
        <p:txBody>
          <a:bodyPr/>
          <a:lstStyle/>
          <a:p>
            <a:fld id="{58F71A70-87F1-4B09-9938-E37AE90A213C}" type="slidenum">
              <a:rPr lang="en-IN" smtClean="0"/>
              <a:pPr/>
              <a:t>‹#›</a:t>
            </a:fld>
            <a:endParaRPr lang="en-IN"/>
          </a:p>
        </p:txBody>
      </p:sp>
    </p:spTree>
    <p:extLst>
      <p:ext uri="{BB962C8B-B14F-4D97-AF65-F5344CB8AC3E}">
        <p14:creationId xmlns:p14="http://schemas.microsoft.com/office/powerpoint/2010/main" val="2729468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67FD6B-10A6-4B6E-84A1-919642395C98}"/>
              </a:ext>
            </a:extLst>
          </p:cNvPr>
          <p:cNvSpPr>
            <a:spLocks noGrp="1"/>
          </p:cNvSpPr>
          <p:nvPr>
            <p:ph type="dt" sz="half" idx="10"/>
          </p:nvPr>
        </p:nvSpPr>
        <p:spPr/>
        <p:txBody>
          <a:bodyPr/>
          <a:lstStyle/>
          <a:p>
            <a:r>
              <a:rPr lang="en-IN" dirty="0"/>
              <a:t> </a:t>
            </a:r>
          </a:p>
        </p:txBody>
      </p:sp>
      <p:sp>
        <p:nvSpPr>
          <p:cNvPr id="3" name="Footer Placeholder 2">
            <a:extLst>
              <a:ext uri="{FF2B5EF4-FFF2-40B4-BE49-F238E27FC236}">
                <a16:creationId xmlns:a16="http://schemas.microsoft.com/office/drawing/2014/main" id="{1D3111DA-46D0-4163-829A-55D6B17ECB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706F4E-0560-4795-A2BC-CEF75B901250}"/>
              </a:ext>
            </a:extLst>
          </p:cNvPr>
          <p:cNvSpPr>
            <a:spLocks noGrp="1"/>
          </p:cNvSpPr>
          <p:nvPr>
            <p:ph type="sldNum" sz="quarter" idx="12"/>
          </p:nvPr>
        </p:nvSpPr>
        <p:spPr/>
        <p:txBody>
          <a:bodyPr/>
          <a:lstStyle/>
          <a:p>
            <a:fld id="{58F71A70-87F1-4B09-9938-E37AE90A213C}" type="slidenum">
              <a:rPr lang="en-IN" smtClean="0"/>
              <a:pPr/>
              <a:t>‹#›</a:t>
            </a:fld>
            <a:endParaRPr lang="en-IN"/>
          </a:p>
        </p:txBody>
      </p:sp>
    </p:spTree>
    <p:extLst>
      <p:ext uri="{BB962C8B-B14F-4D97-AF65-F5344CB8AC3E}">
        <p14:creationId xmlns:p14="http://schemas.microsoft.com/office/powerpoint/2010/main" val="1555431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FB56-4180-42EE-A267-4CB5E1CC7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3FEDC9-8305-4677-90AE-8C15F5FDEB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163C59-4C27-4264-A5F5-99AE63FFB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A50C4-DBAC-4D5D-8EC4-CFB314364883}"/>
              </a:ext>
            </a:extLst>
          </p:cNvPr>
          <p:cNvSpPr>
            <a:spLocks noGrp="1"/>
          </p:cNvSpPr>
          <p:nvPr>
            <p:ph type="dt" sz="half" idx="10"/>
          </p:nvPr>
        </p:nvSpPr>
        <p:spPr/>
        <p:txBody>
          <a:bodyPr/>
          <a:lstStyle/>
          <a:p>
            <a:r>
              <a:rPr lang="en-IN" dirty="0"/>
              <a:t> </a:t>
            </a:r>
          </a:p>
        </p:txBody>
      </p:sp>
      <p:sp>
        <p:nvSpPr>
          <p:cNvPr id="6" name="Footer Placeholder 5">
            <a:extLst>
              <a:ext uri="{FF2B5EF4-FFF2-40B4-BE49-F238E27FC236}">
                <a16:creationId xmlns:a16="http://schemas.microsoft.com/office/drawing/2014/main" id="{4685F306-DEBD-4A7D-9FD5-5BD63052F9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1FD7E5-CFDB-408F-9F1C-4D603002E284}"/>
              </a:ext>
            </a:extLst>
          </p:cNvPr>
          <p:cNvSpPr>
            <a:spLocks noGrp="1"/>
          </p:cNvSpPr>
          <p:nvPr>
            <p:ph type="sldNum" sz="quarter" idx="12"/>
          </p:nvPr>
        </p:nvSpPr>
        <p:spPr/>
        <p:txBody>
          <a:bodyPr/>
          <a:lstStyle/>
          <a:p>
            <a:fld id="{58F71A70-87F1-4B09-9938-E37AE90A213C}" type="slidenum">
              <a:rPr lang="en-IN" smtClean="0"/>
              <a:pPr/>
              <a:t>‹#›</a:t>
            </a:fld>
            <a:endParaRPr lang="en-IN"/>
          </a:p>
        </p:txBody>
      </p:sp>
    </p:spTree>
    <p:extLst>
      <p:ext uri="{BB962C8B-B14F-4D97-AF65-F5344CB8AC3E}">
        <p14:creationId xmlns:p14="http://schemas.microsoft.com/office/powerpoint/2010/main" val="246456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65DB-D55C-4098-A744-2A717D5C22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8F5C5B-883C-4B07-B21F-31B8E1505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22F878-54CD-4AF0-9E94-0476BD35D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9B547-24D6-4829-8D6B-4804637154CA}"/>
              </a:ext>
            </a:extLst>
          </p:cNvPr>
          <p:cNvSpPr>
            <a:spLocks noGrp="1"/>
          </p:cNvSpPr>
          <p:nvPr>
            <p:ph type="dt" sz="half" idx="10"/>
          </p:nvPr>
        </p:nvSpPr>
        <p:spPr/>
        <p:txBody>
          <a:bodyPr/>
          <a:lstStyle/>
          <a:p>
            <a:r>
              <a:rPr lang="en-IN" dirty="0"/>
              <a:t> </a:t>
            </a:r>
          </a:p>
        </p:txBody>
      </p:sp>
      <p:sp>
        <p:nvSpPr>
          <p:cNvPr id="6" name="Footer Placeholder 5">
            <a:extLst>
              <a:ext uri="{FF2B5EF4-FFF2-40B4-BE49-F238E27FC236}">
                <a16:creationId xmlns:a16="http://schemas.microsoft.com/office/drawing/2014/main" id="{0A75E9A1-E487-45D9-9148-D8C5A1C550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A39918-9B51-45DC-A9FD-8579354B55BE}"/>
              </a:ext>
            </a:extLst>
          </p:cNvPr>
          <p:cNvSpPr>
            <a:spLocks noGrp="1"/>
          </p:cNvSpPr>
          <p:nvPr>
            <p:ph type="sldNum" sz="quarter" idx="12"/>
          </p:nvPr>
        </p:nvSpPr>
        <p:spPr/>
        <p:txBody>
          <a:bodyPr/>
          <a:lstStyle/>
          <a:p>
            <a:fld id="{58F71A70-87F1-4B09-9938-E37AE90A213C}" type="slidenum">
              <a:rPr lang="en-IN" smtClean="0"/>
              <a:pPr/>
              <a:t>‹#›</a:t>
            </a:fld>
            <a:endParaRPr lang="en-IN"/>
          </a:p>
        </p:txBody>
      </p:sp>
    </p:spTree>
    <p:extLst>
      <p:ext uri="{BB962C8B-B14F-4D97-AF65-F5344CB8AC3E}">
        <p14:creationId xmlns:p14="http://schemas.microsoft.com/office/powerpoint/2010/main" val="212191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92BA2D-0AAE-4AFF-AD87-1C025C212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5792FD-880E-4A68-8FEE-279143D365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693830-FB25-4213-8E5E-2C5F24B3B6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dirty="0"/>
              <a:t> </a:t>
            </a:r>
          </a:p>
        </p:txBody>
      </p:sp>
      <p:sp>
        <p:nvSpPr>
          <p:cNvPr id="5" name="Footer Placeholder 4">
            <a:extLst>
              <a:ext uri="{FF2B5EF4-FFF2-40B4-BE49-F238E27FC236}">
                <a16:creationId xmlns:a16="http://schemas.microsoft.com/office/drawing/2014/main" id="{1144727C-862D-4ECB-8A1D-9D9DCC76FF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11DA72-9920-4B16-9BFA-D754CD87B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71A70-87F1-4B09-9938-E37AE90A213C}" type="slidenum">
              <a:rPr lang="en-IN" smtClean="0"/>
              <a:pPr/>
              <a:t>‹#›</a:t>
            </a:fld>
            <a:endParaRPr lang="en-IN"/>
          </a:p>
        </p:txBody>
      </p:sp>
    </p:spTree>
    <p:extLst>
      <p:ext uri="{BB962C8B-B14F-4D97-AF65-F5344CB8AC3E}">
        <p14:creationId xmlns:p14="http://schemas.microsoft.com/office/powerpoint/2010/main" val="721995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3">
            <a:extLst>
              <a:ext uri="{FF2B5EF4-FFF2-40B4-BE49-F238E27FC236}">
                <a16:creationId xmlns:a16="http://schemas.microsoft.com/office/drawing/2014/main" id="{8CB7C74A-3B23-440F-8BF5-F96CFCEB4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39" y="2171893"/>
            <a:ext cx="11204575" cy="63500"/>
          </a:xfrm>
          <a:prstGeom prst="rect">
            <a:avLst/>
          </a:prstGeom>
          <a:solidFill>
            <a:schemeClr val="accent1">
              <a:lumMod val="75000"/>
            </a:schemeClr>
          </a:solidFill>
          <a:ln w="9525">
            <a:solidFill>
              <a:srgbClr val="0070C0"/>
            </a:solidFill>
            <a:miter lim="800000"/>
            <a:headEnd/>
            <a:tailEnd/>
          </a:ln>
        </p:spPr>
      </p:pic>
      <p:sp>
        <p:nvSpPr>
          <p:cNvPr id="14" name="TextBox 13">
            <a:extLst>
              <a:ext uri="{FF2B5EF4-FFF2-40B4-BE49-F238E27FC236}">
                <a16:creationId xmlns:a16="http://schemas.microsoft.com/office/drawing/2014/main" id="{1866E30D-68CD-4E92-965C-34AEEA6A02CF}"/>
              </a:ext>
            </a:extLst>
          </p:cNvPr>
          <p:cNvSpPr txBox="1"/>
          <p:nvPr/>
        </p:nvSpPr>
        <p:spPr>
          <a:xfrm>
            <a:off x="547686" y="2256478"/>
            <a:ext cx="10674498" cy="1459246"/>
          </a:xfrm>
          <a:prstGeom prst="rect">
            <a:avLst/>
          </a:prstGeom>
          <a:noFill/>
        </p:spPr>
        <p:txBody>
          <a:bodyPr wrap="square">
            <a:spAutoFit/>
          </a:bodyPr>
          <a:lstStyle/>
          <a:p>
            <a:pPr>
              <a:lnSpc>
                <a:spcPts val="1070"/>
              </a:lnSpc>
            </a:pPr>
            <a:r>
              <a:rPr lang="en-IN" sz="2800" dirty="0">
                <a:effectLst/>
                <a:ea typeface="Times New Roman" panose="02020603050405020304" pitchFamily="18" charset="0"/>
                <a:cs typeface="Arial" panose="020B0604020202020204" pitchFamily="34" charset="0"/>
              </a:rPr>
              <a:t> </a:t>
            </a:r>
            <a:endParaRPr lang="en-IN" sz="2800" dirty="0">
              <a:effectLst/>
              <a:ea typeface="Calibri" panose="020F0502020204030204" pitchFamily="34" charset="0"/>
              <a:cs typeface="Arial" panose="020B0604020202020204" pitchFamily="34" charset="0"/>
            </a:endParaRPr>
          </a:p>
          <a:p>
            <a:pPr marR="203200" algn="ctr"/>
            <a:r>
              <a:rPr lang="en-IN" sz="2800" b="1" dirty="0">
                <a:effectLst/>
                <a:ea typeface="Trebuchet MS" panose="020B0603020202020204" pitchFamily="34" charset="0"/>
                <a:cs typeface="Arial" panose="020B0604020202020204" pitchFamily="34" charset="0"/>
              </a:rPr>
              <a:t>Project Title : </a:t>
            </a:r>
            <a:endParaRPr lang="en-IN" sz="2800" dirty="0">
              <a:effectLst/>
              <a:ea typeface="Calibri" panose="020F0502020204030204" pitchFamily="34" charset="0"/>
              <a:cs typeface="Arial" panose="020B0604020202020204" pitchFamily="34" charset="0"/>
            </a:endParaRPr>
          </a:p>
          <a:p>
            <a:pPr>
              <a:lnSpc>
                <a:spcPts val="190"/>
              </a:lnSpc>
            </a:pPr>
            <a:r>
              <a:rPr lang="en-IN" sz="2800" dirty="0">
                <a:effectLst/>
                <a:ea typeface="Times New Roman" panose="02020603050405020304" pitchFamily="18" charset="0"/>
                <a:cs typeface="Arial" panose="020B0604020202020204" pitchFamily="34" charset="0"/>
              </a:rPr>
              <a:t> </a:t>
            </a:r>
            <a:endParaRPr lang="en-IN" sz="2800" dirty="0">
              <a:effectLst/>
              <a:ea typeface="Calibri" panose="020F0502020204030204" pitchFamily="34" charset="0"/>
              <a:cs typeface="Arial" panose="020B0604020202020204" pitchFamily="34" charset="0"/>
            </a:endParaRPr>
          </a:p>
          <a:p>
            <a:pPr marR="203200" algn="ctr"/>
            <a:r>
              <a:rPr lang="en-IN" sz="2800" b="1" dirty="0">
                <a:effectLst/>
                <a:ea typeface="Trebuchet MS" panose="020B0603020202020204" pitchFamily="34" charset="0"/>
                <a:cs typeface="Arial" panose="020B0604020202020204" pitchFamily="34" charset="0"/>
              </a:rPr>
              <a:t> “ONLINE EXAMINATION SYSTEM”</a:t>
            </a:r>
            <a:endParaRPr lang="en-IN" sz="2800" dirty="0">
              <a:effectLst/>
              <a:ea typeface="Calibri" panose="020F0502020204030204" pitchFamily="34" charset="0"/>
              <a:cs typeface="Arial" panose="020B0604020202020204" pitchFamily="34" charset="0"/>
            </a:endParaRPr>
          </a:p>
          <a:p>
            <a:pPr>
              <a:lnSpc>
                <a:spcPts val="1000"/>
              </a:lnSpc>
            </a:pPr>
            <a:r>
              <a:rPr lang="en-IN" sz="2800" dirty="0">
                <a:effectLst/>
                <a:ea typeface="Times New Roman" panose="02020603050405020304" pitchFamily="18" charset="0"/>
                <a:cs typeface="Arial" panose="020B0604020202020204" pitchFamily="34" charset="0"/>
              </a:rPr>
              <a:t> </a:t>
            </a:r>
            <a:endParaRPr lang="en-IN" sz="2800" dirty="0">
              <a:effectLst/>
              <a:ea typeface="Calibri" panose="020F0502020204030204" pitchFamily="34" charset="0"/>
              <a:cs typeface="Arial" panose="020B0604020202020204" pitchFamily="34" charset="0"/>
            </a:endParaRPr>
          </a:p>
          <a:p>
            <a:pPr>
              <a:lnSpc>
                <a:spcPts val="1185"/>
              </a:lnSpc>
            </a:pPr>
            <a:r>
              <a:rPr lang="en-IN" sz="2800" dirty="0">
                <a:effectLst/>
                <a:ea typeface="Times New Roman" panose="02020603050405020304" pitchFamily="18" charset="0"/>
                <a:cs typeface="Arial" panose="020B0604020202020204" pitchFamily="34" charset="0"/>
              </a:rPr>
              <a:t> </a:t>
            </a:r>
            <a:endParaRPr lang="en-IN" sz="2800" dirty="0">
              <a:effectLst/>
              <a:ea typeface="Calibri" panose="020F0502020204030204" pitchFamily="34" charset="0"/>
              <a:cs typeface="Arial" panose="020B0604020202020204" pitchFamily="34" charset="0"/>
            </a:endParaRPr>
          </a:p>
        </p:txBody>
      </p:sp>
      <p:pic>
        <p:nvPicPr>
          <p:cNvPr id="9" name="Picture 3">
            <a:extLst>
              <a:ext uri="{FF2B5EF4-FFF2-40B4-BE49-F238E27FC236}">
                <a16:creationId xmlns:a16="http://schemas.microsoft.com/office/drawing/2014/main" id="{53723CD8-8ED4-4595-8E6D-4161E52CF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39" y="4169951"/>
            <a:ext cx="11204575" cy="635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BF14032-99D9-4416-9198-3AFEFAE5D663}"/>
              </a:ext>
            </a:extLst>
          </p:cNvPr>
          <p:cNvSpPr txBox="1"/>
          <p:nvPr/>
        </p:nvSpPr>
        <p:spPr>
          <a:xfrm>
            <a:off x="918699" y="4882789"/>
            <a:ext cx="6096000" cy="1685718"/>
          </a:xfrm>
          <a:prstGeom prst="rect">
            <a:avLst/>
          </a:prstGeom>
          <a:noFill/>
        </p:spPr>
        <p:txBody>
          <a:bodyPr wrap="square">
            <a:spAutoFit/>
          </a:bodyPr>
          <a:lstStyle/>
          <a:p>
            <a:r>
              <a:rPr lang="en-IN" b="1" dirty="0">
                <a:effectLst/>
                <a:ea typeface="Trebuchet MS" panose="020B0603020202020204" pitchFamily="34" charset="0"/>
                <a:cs typeface="Arial" panose="020B0604020202020204" pitchFamily="34" charset="0"/>
              </a:rPr>
              <a:t>Project By </a:t>
            </a:r>
            <a:endParaRPr lang="en-IN" dirty="0">
              <a:effectLst/>
              <a:ea typeface="Calibri" panose="020F0502020204030204" pitchFamily="34" charset="0"/>
              <a:cs typeface="Arial" panose="020B0604020202020204" pitchFamily="34" charset="0"/>
            </a:endParaRPr>
          </a:p>
          <a:p>
            <a:pPr>
              <a:lnSpc>
                <a:spcPts val="105"/>
              </a:lnSpc>
            </a:pPr>
            <a:r>
              <a:rPr lang="en-IN" dirty="0">
                <a:effectLst/>
                <a:ea typeface="Times New Roman" panose="02020603050405020304" pitchFamily="18" charset="0"/>
                <a:cs typeface="Arial" panose="020B0604020202020204" pitchFamily="34" charset="0"/>
              </a:rPr>
              <a:t> </a:t>
            </a:r>
            <a:endParaRPr lang="en-IN" dirty="0">
              <a:effectLst/>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IN" dirty="0">
                <a:effectLst/>
                <a:ea typeface="Trebuchet MS" panose="020B0603020202020204" pitchFamily="34" charset="0"/>
                <a:cs typeface="Arial" panose="020B0604020202020204" pitchFamily="34" charset="0"/>
              </a:rPr>
              <a:t>Mr. </a:t>
            </a:r>
            <a:r>
              <a:rPr lang="en-IN" dirty="0">
                <a:ea typeface="Trebuchet MS" panose="020B0603020202020204" pitchFamily="34" charset="0"/>
                <a:cs typeface="Arial" panose="020B0604020202020204" pitchFamily="34" charset="0"/>
              </a:rPr>
              <a:t>Rohit </a:t>
            </a:r>
            <a:r>
              <a:rPr lang="en-IN" dirty="0" err="1">
                <a:ea typeface="Trebuchet MS" panose="020B0603020202020204" pitchFamily="34" charset="0"/>
                <a:cs typeface="Arial" panose="020B0604020202020204" pitchFamily="34" charset="0"/>
              </a:rPr>
              <a:t>Dange</a:t>
            </a:r>
            <a:r>
              <a:rPr lang="en-IN" dirty="0">
                <a:ea typeface="Trebuchet MS" panose="020B0603020202020204" pitchFamily="34" charset="0"/>
                <a:cs typeface="Arial" panose="020B0604020202020204" pitchFamily="34" charset="0"/>
              </a:rPr>
              <a:t>	</a:t>
            </a:r>
            <a:endParaRPr lang="en-IN" dirty="0">
              <a:effectLst/>
              <a:ea typeface="Calibri" panose="020F0502020204030204" pitchFamily="34" charset="0"/>
              <a:cs typeface="Arial" panose="020B0604020202020204" pitchFamily="34" charset="0"/>
            </a:endParaRPr>
          </a:p>
          <a:p>
            <a:pPr>
              <a:lnSpc>
                <a:spcPts val="70"/>
              </a:lnSpc>
            </a:pPr>
            <a:r>
              <a:rPr lang="en-IN" dirty="0">
                <a:effectLst/>
                <a:ea typeface="Times New Roman" panose="02020603050405020304" pitchFamily="18" charset="0"/>
                <a:cs typeface="Arial" panose="020B0604020202020204" pitchFamily="34" charset="0"/>
              </a:rPr>
              <a:t> </a:t>
            </a:r>
            <a:endParaRPr lang="en-IN" dirty="0">
              <a:effectLst/>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IN" dirty="0">
                <a:effectLst/>
                <a:ea typeface="Trebuchet MS" panose="020B0603020202020204" pitchFamily="34" charset="0"/>
                <a:cs typeface="Arial" panose="020B0604020202020204" pitchFamily="34" charset="0"/>
              </a:rPr>
              <a:t>Mr. </a:t>
            </a:r>
            <a:r>
              <a:rPr lang="en-IN" dirty="0" err="1">
                <a:effectLst/>
                <a:ea typeface="Trebuchet MS" panose="020B0603020202020204" pitchFamily="34" charset="0"/>
                <a:cs typeface="Arial" panose="020B0604020202020204" pitchFamily="34" charset="0"/>
              </a:rPr>
              <a:t>Tejas</a:t>
            </a:r>
            <a:r>
              <a:rPr lang="en-IN" dirty="0">
                <a:effectLst/>
                <a:ea typeface="Trebuchet MS" panose="020B0603020202020204" pitchFamily="34" charset="0"/>
                <a:cs typeface="Arial" panose="020B0604020202020204" pitchFamily="34" charset="0"/>
              </a:rPr>
              <a:t> </a:t>
            </a:r>
            <a:r>
              <a:rPr lang="en-IN" dirty="0" err="1">
                <a:effectLst/>
                <a:ea typeface="Trebuchet MS" panose="020B0603020202020204" pitchFamily="34" charset="0"/>
                <a:cs typeface="Arial" panose="020B0604020202020204" pitchFamily="34" charset="0"/>
              </a:rPr>
              <a:t>Dange</a:t>
            </a:r>
            <a:endParaRPr lang="en-IN" dirty="0">
              <a:effectLst/>
              <a:ea typeface="Trebuchet MS" panose="020B0603020202020204" pitchFamily="34" charset="0"/>
              <a:cs typeface="Arial" panose="020B0604020202020204" pitchFamily="34" charset="0"/>
            </a:endParaRPr>
          </a:p>
          <a:p>
            <a:pPr marL="285750" indent="-285750">
              <a:buFont typeface="Arial" panose="020B0604020202020204" pitchFamily="34" charset="0"/>
              <a:buChar char="•"/>
            </a:pPr>
            <a:r>
              <a:rPr lang="en-IN" dirty="0" err="1">
                <a:effectLst/>
                <a:ea typeface="Trebuchet MS" panose="020B0603020202020204" pitchFamily="34" charset="0"/>
                <a:cs typeface="Arial" panose="020B0604020202020204" pitchFamily="34" charset="0"/>
              </a:rPr>
              <a:t>Mr.Shivram</a:t>
            </a:r>
            <a:r>
              <a:rPr lang="en-IN" dirty="0">
                <a:effectLst/>
                <a:ea typeface="Trebuchet MS" panose="020B0603020202020204" pitchFamily="34" charset="0"/>
                <a:cs typeface="Arial" panose="020B0604020202020204" pitchFamily="34" charset="0"/>
              </a:rPr>
              <a:t> </a:t>
            </a:r>
            <a:r>
              <a:rPr lang="en-IN" dirty="0" err="1">
                <a:effectLst/>
                <a:ea typeface="Trebuchet MS" panose="020B0603020202020204" pitchFamily="34" charset="0"/>
                <a:cs typeface="Arial" panose="020B0604020202020204" pitchFamily="34" charset="0"/>
              </a:rPr>
              <a:t>Khillare</a:t>
            </a:r>
            <a:r>
              <a:rPr lang="en-IN" dirty="0">
                <a:effectLst/>
                <a:ea typeface="Trebuchet MS" panose="020B0603020202020204" pitchFamily="34" charset="0"/>
                <a:cs typeface="Arial" panose="020B0604020202020204" pitchFamily="34" charset="0"/>
              </a:rPr>
              <a:t>	</a:t>
            </a:r>
            <a:endParaRPr lang="en-IN" dirty="0">
              <a:effectLst/>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IN" dirty="0">
                <a:effectLst/>
                <a:ea typeface="Trebuchet MS" panose="020B0603020202020204" pitchFamily="34" charset="0"/>
                <a:cs typeface="Arial" panose="020B0604020202020204" pitchFamily="34" charset="0"/>
              </a:rPr>
              <a:t>Mr. </a:t>
            </a:r>
            <a:r>
              <a:rPr lang="en-IN" dirty="0">
                <a:ea typeface="Trebuchet MS" panose="020B0603020202020204" pitchFamily="34" charset="0"/>
                <a:cs typeface="Arial" panose="020B0604020202020204" pitchFamily="34" charset="0"/>
              </a:rPr>
              <a:t>Rahul Chavan</a:t>
            </a:r>
            <a:endParaRPr lang="en-IN" dirty="0">
              <a:effectLst/>
              <a:ea typeface="Calibri" panose="020F0502020204030204" pitchFamily="34" charset="0"/>
              <a:cs typeface="Arial" panose="020B0604020202020204" pitchFamily="34" charset="0"/>
            </a:endParaRPr>
          </a:p>
          <a:p>
            <a:pPr>
              <a:lnSpc>
                <a:spcPts val="70"/>
              </a:lnSpc>
            </a:pPr>
            <a:r>
              <a:rPr lang="en-IN" dirty="0">
                <a:effectLst/>
                <a:ea typeface="Times New Roman" panose="02020603050405020304" pitchFamily="18" charset="0"/>
                <a:cs typeface="Arial" panose="020B0604020202020204" pitchFamily="34" charset="0"/>
              </a:rPr>
              <a:t> </a:t>
            </a:r>
            <a:endParaRPr lang="en-IN" dirty="0">
              <a:effectLst/>
              <a:ea typeface="Calibri" panose="020F0502020204030204" pitchFamily="34" charset="0"/>
              <a:cs typeface="Arial" panose="020B0604020202020204" pitchFamily="34" charset="0"/>
            </a:endParaRPr>
          </a:p>
          <a:p>
            <a:pPr>
              <a:lnSpc>
                <a:spcPts val="70"/>
              </a:lnSpc>
            </a:pPr>
            <a:r>
              <a:rPr lang="en-IN" dirty="0">
                <a:effectLst/>
                <a:ea typeface="Times New Roman" panose="02020603050405020304" pitchFamily="18" charset="0"/>
                <a:cs typeface="Arial" panose="020B0604020202020204" pitchFamily="34" charset="0"/>
              </a:rPr>
              <a:t> </a:t>
            </a:r>
            <a:endParaRPr lang="en-IN" dirty="0">
              <a:effectLst/>
              <a:ea typeface="Calibri" panose="020F0502020204030204" pitchFamily="34" charset="0"/>
              <a:cs typeface="Arial" panose="020B0604020202020204" pitchFamily="34" charset="0"/>
            </a:endParaRPr>
          </a:p>
          <a:p>
            <a:pPr>
              <a:lnSpc>
                <a:spcPts val="1000"/>
              </a:lnSpc>
            </a:pPr>
            <a:endParaRPr lang="en-IN" dirty="0">
              <a:effectLst/>
              <a:ea typeface="Calibri" panose="020F050202020403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92B621F-69F3-448E-B238-33A8CEF5F9D4}"/>
              </a:ext>
            </a:extLst>
          </p:cNvPr>
          <p:cNvSpPr txBox="1"/>
          <p:nvPr/>
        </p:nvSpPr>
        <p:spPr>
          <a:xfrm>
            <a:off x="7014699" y="4777118"/>
            <a:ext cx="3879273" cy="646331"/>
          </a:xfrm>
          <a:prstGeom prst="rect">
            <a:avLst/>
          </a:prstGeom>
          <a:noFill/>
        </p:spPr>
        <p:txBody>
          <a:bodyPr wrap="square">
            <a:spAutoFit/>
          </a:bodyPr>
          <a:lstStyle/>
          <a:p>
            <a:r>
              <a:rPr lang="en-IN" b="1" dirty="0">
                <a:effectLst/>
                <a:ea typeface="Trebuchet MS" panose="020B0603020202020204" pitchFamily="34" charset="0"/>
                <a:cs typeface="Arial" panose="020B0604020202020204" pitchFamily="34" charset="0"/>
              </a:rPr>
              <a:t>Project Guide</a:t>
            </a:r>
            <a:endParaRPr lang="en-IN" dirty="0">
              <a:effectLst/>
              <a:ea typeface="Calibri" panose="020F0502020204030204" pitchFamily="34" charset="0"/>
              <a:cs typeface="Arial" panose="020B0604020202020204" pitchFamily="34" charset="0"/>
            </a:endParaRPr>
          </a:p>
          <a:p>
            <a:r>
              <a:rPr lang="en-IN" dirty="0">
                <a:ea typeface="Trebuchet MS" panose="020B0603020202020204" pitchFamily="34" charset="0"/>
                <a:cs typeface="Arial" panose="020B0604020202020204" pitchFamily="34" charset="0"/>
              </a:rPr>
              <a:t>Prof. Dube Sir</a:t>
            </a:r>
            <a:r>
              <a:rPr lang="en-IN" dirty="0">
                <a:effectLst/>
                <a:ea typeface="Trebuchet MS" panose="020B0603020202020204" pitchFamily="34" charset="0"/>
                <a:cs typeface="Arial" panose="020B0604020202020204" pitchFamily="34" charset="0"/>
              </a:rPr>
              <a:t> </a:t>
            </a:r>
            <a:endParaRPr lang="en-IN" dirty="0">
              <a:effectLst/>
              <a:ea typeface="Calibri" panose="020F0502020204030204" pitchFamily="34" charset="0"/>
              <a:cs typeface="Arial" panose="020B0604020202020204" pitchFamily="34" charset="0"/>
            </a:endParaRPr>
          </a:p>
        </p:txBody>
      </p:sp>
      <p:sp>
        <p:nvSpPr>
          <p:cNvPr id="13" name="Slide Number Placeholder 12">
            <a:extLst>
              <a:ext uri="{FF2B5EF4-FFF2-40B4-BE49-F238E27FC236}">
                <a16:creationId xmlns:a16="http://schemas.microsoft.com/office/drawing/2014/main" id="{7F020C38-5B30-4460-8DA2-D2B9D25D70FC}"/>
              </a:ext>
            </a:extLst>
          </p:cNvPr>
          <p:cNvSpPr>
            <a:spLocks noGrp="1"/>
          </p:cNvSpPr>
          <p:nvPr>
            <p:ph type="sldNum" sz="quarter" idx="12"/>
          </p:nvPr>
        </p:nvSpPr>
        <p:spPr/>
        <p:txBody>
          <a:bodyPr/>
          <a:lstStyle/>
          <a:p>
            <a:fld id="{58F71A70-87F1-4B09-9938-E37AE90A213C}" type="slidenum">
              <a:rPr lang="en-IN" smtClean="0"/>
              <a:pPr/>
              <a:t>1</a:t>
            </a:fld>
            <a:endParaRPr lang="en-IN"/>
          </a:p>
        </p:txBody>
      </p:sp>
      <p:pic>
        <p:nvPicPr>
          <p:cNvPr id="3" name="Picture 2">
            <a:extLst>
              <a:ext uri="{FF2B5EF4-FFF2-40B4-BE49-F238E27FC236}">
                <a16:creationId xmlns:a16="http://schemas.microsoft.com/office/drawing/2014/main" id="{8332505B-2E48-4456-942B-12801DAC3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6237" y="626895"/>
            <a:ext cx="3819525" cy="1200150"/>
          </a:xfrm>
          <a:prstGeom prst="rect">
            <a:avLst/>
          </a:prstGeom>
        </p:spPr>
      </p:pic>
    </p:spTree>
    <p:extLst>
      <p:ext uri="{BB962C8B-B14F-4D97-AF65-F5344CB8AC3E}">
        <p14:creationId xmlns:p14="http://schemas.microsoft.com/office/powerpoint/2010/main" val="2336734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10</a:t>
            </a:fld>
            <a:endParaRPr lang="en-IN"/>
          </a:p>
        </p:txBody>
      </p:sp>
      <p:sp>
        <p:nvSpPr>
          <p:cNvPr id="7" name="TextBox 6">
            <a:extLst>
              <a:ext uri="{FF2B5EF4-FFF2-40B4-BE49-F238E27FC236}">
                <a16:creationId xmlns:a16="http://schemas.microsoft.com/office/drawing/2014/main" id="{9C4CED4F-5C92-407F-B9FF-166BA03322AD}"/>
              </a:ext>
            </a:extLst>
          </p:cNvPr>
          <p:cNvSpPr txBox="1"/>
          <p:nvPr/>
        </p:nvSpPr>
        <p:spPr>
          <a:xfrm>
            <a:off x="0" y="341745"/>
            <a:ext cx="12192000" cy="461665"/>
          </a:xfrm>
          <a:prstGeom prst="rect">
            <a:avLst/>
          </a:prstGeom>
          <a:noFill/>
        </p:spPr>
        <p:txBody>
          <a:bodyPr wrap="square" rtlCol="0">
            <a:spAutoFit/>
          </a:bodyPr>
          <a:lstStyle/>
          <a:p>
            <a:r>
              <a:rPr lang="en-IN" sz="2400" b="1" dirty="0"/>
              <a:t>          2. Object Diagram : </a:t>
            </a:r>
          </a:p>
        </p:txBody>
      </p:sp>
      <p:sp>
        <p:nvSpPr>
          <p:cNvPr id="9" name="TextBox 8">
            <a:extLst>
              <a:ext uri="{FF2B5EF4-FFF2-40B4-BE49-F238E27FC236}">
                <a16:creationId xmlns:a16="http://schemas.microsoft.com/office/drawing/2014/main" id="{4A27D8F1-DD7D-43CD-B3D0-E89C053FCE52}"/>
              </a:ext>
            </a:extLst>
          </p:cNvPr>
          <p:cNvSpPr txBox="1"/>
          <p:nvPr/>
        </p:nvSpPr>
        <p:spPr>
          <a:xfrm>
            <a:off x="838200" y="803409"/>
            <a:ext cx="10661073" cy="923330"/>
          </a:xfrm>
          <a:prstGeom prst="rect">
            <a:avLst/>
          </a:prstGeom>
          <a:noFill/>
        </p:spPr>
        <p:txBody>
          <a:bodyPr wrap="square">
            <a:spAutoFit/>
          </a:bodyPr>
          <a:lstStyle/>
          <a:p>
            <a:pPr indent="457200" algn="just">
              <a:lnSpc>
                <a:spcPct val="150000"/>
              </a:lnSpc>
            </a:pPr>
            <a:r>
              <a:rPr lang="en-IN" dirty="0">
                <a:solidFill>
                  <a:srgbClr val="000000"/>
                </a:solidFill>
                <a:effectLst/>
                <a:ea typeface="Calibri" panose="020F0502020204030204" pitchFamily="34" charset="0"/>
                <a:cs typeface="Arial" panose="020B0604020202020204" pitchFamily="34" charset="0"/>
              </a:rPr>
              <a:t> </a:t>
            </a:r>
            <a:endParaRPr lang="en-IN" dirty="0">
              <a:effectLst/>
              <a:ea typeface="Calibri" panose="020F0502020204030204" pitchFamily="34" charset="0"/>
              <a:cs typeface="Arial" panose="020B0604020202020204" pitchFamily="34" charset="0"/>
            </a:endParaRPr>
          </a:p>
          <a:p>
            <a:pPr>
              <a:lnSpc>
                <a:spcPct val="150000"/>
              </a:lnSpc>
            </a:pPr>
            <a:r>
              <a:rPr lang="en-IN" dirty="0">
                <a:effectLst/>
                <a:ea typeface="Calibri" panose="020F0502020204030204" pitchFamily="34" charset="0"/>
                <a:cs typeface="Arial" panose="020B0604020202020204" pitchFamily="34" charset="0"/>
              </a:rPr>
              <a:t> </a:t>
            </a:r>
          </a:p>
        </p:txBody>
      </p:sp>
      <p:pic>
        <p:nvPicPr>
          <p:cNvPr id="11" name="Picture 10">
            <a:extLst>
              <a:ext uri="{FF2B5EF4-FFF2-40B4-BE49-F238E27FC236}">
                <a16:creationId xmlns:a16="http://schemas.microsoft.com/office/drawing/2014/main" id="{240525B3-6191-43C3-B732-2056693AF94B}"/>
              </a:ext>
            </a:extLst>
          </p:cNvPr>
          <p:cNvPicPr>
            <a:picLocks noChangeAspect="1"/>
          </p:cNvPicPr>
          <p:nvPr/>
        </p:nvPicPr>
        <p:blipFill>
          <a:blip r:embed="rId2"/>
          <a:stretch>
            <a:fillRect/>
          </a:stretch>
        </p:blipFill>
        <p:spPr>
          <a:xfrm>
            <a:off x="1519248" y="1941853"/>
            <a:ext cx="8585933" cy="3779677"/>
          </a:xfrm>
          <a:prstGeom prst="rect">
            <a:avLst/>
          </a:prstGeom>
        </p:spPr>
      </p:pic>
    </p:spTree>
    <p:extLst>
      <p:ext uri="{BB962C8B-B14F-4D97-AF65-F5344CB8AC3E}">
        <p14:creationId xmlns:p14="http://schemas.microsoft.com/office/powerpoint/2010/main" val="3936018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11</a:t>
            </a:fld>
            <a:endParaRPr lang="en-IN"/>
          </a:p>
        </p:txBody>
      </p:sp>
      <p:sp>
        <p:nvSpPr>
          <p:cNvPr id="2" name="TextBox 1">
            <a:extLst>
              <a:ext uri="{FF2B5EF4-FFF2-40B4-BE49-F238E27FC236}">
                <a16:creationId xmlns:a16="http://schemas.microsoft.com/office/drawing/2014/main" id="{FE8904D3-22AC-40D4-AFDD-F3454843E03E}"/>
              </a:ext>
            </a:extLst>
          </p:cNvPr>
          <p:cNvSpPr txBox="1"/>
          <p:nvPr/>
        </p:nvSpPr>
        <p:spPr>
          <a:xfrm>
            <a:off x="0" y="341745"/>
            <a:ext cx="12192000" cy="461665"/>
          </a:xfrm>
          <a:prstGeom prst="rect">
            <a:avLst/>
          </a:prstGeom>
          <a:noFill/>
        </p:spPr>
        <p:txBody>
          <a:bodyPr wrap="square" rtlCol="0">
            <a:spAutoFit/>
          </a:bodyPr>
          <a:lstStyle/>
          <a:p>
            <a:r>
              <a:rPr lang="en-IN" sz="2400" b="1" dirty="0"/>
              <a:t>          3. Use Case Diagram :</a:t>
            </a:r>
          </a:p>
        </p:txBody>
      </p:sp>
      <p:pic>
        <p:nvPicPr>
          <p:cNvPr id="6" name="Picture 5">
            <a:extLst>
              <a:ext uri="{FF2B5EF4-FFF2-40B4-BE49-F238E27FC236}">
                <a16:creationId xmlns:a16="http://schemas.microsoft.com/office/drawing/2014/main" id="{3166DD27-9EFD-455D-8153-C3BEF31CC0E1}"/>
              </a:ext>
            </a:extLst>
          </p:cNvPr>
          <p:cNvPicPr>
            <a:picLocks noChangeAspect="1"/>
          </p:cNvPicPr>
          <p:nvPr/>
        </p:nvPicPr>
        <p:blipFill>
          <a:blip r:embed="rId2"/>
          <a:stretch>
            <a:fillRect/>
          </a:stretch>
        </p:blipFill>
        <p:spPr>
          <a:xfrm>
            <a:off x="1595845" y="1557398"/>
            <a:ext cx="8425781" cy="4255574"/>
          </a:xfrm>
          <a:prstGeom prst="rect">
            <a:avLst/>
          </a:prstGeom>
        </p:spPr>
      </p:pic>
    </p:spTree>
    <p:extLst>
      <p:ext uri="{BB962C8B-B14F-4D97-AF65-F5344CB8AC3E}">
        <p14:creationId xmlns:p14="http://schemas.microsoft.com/office/powerpoint/2010/main" val="179376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12</a:t>
            </a:fld>
            <a:endParaRPr lang="en-IN"/>
          </a:p>
        </p:txBody>
      </p:sp>
      <p:sp>
        <p:nvSpPr>
          <p:cNvPr id="2" name="TextBox 1">
            <a:extLst>
              <a:ext uri="{FF2B5EF4-FFF2-40B4-BE49-F238E27FC236}">
                <a16:creationId xmlns:a16="http://schemas.microsoft.com/office/drawing/2014/main" id="{EFA8539F-F535-4C9E-871A-769F58138646}"/>
              </a:ext>
            </a:extLst>
          </p:cNvPr>
          <p:cNvSpPr txBox="1"/>
          <p:nvPr/>
        </p:nvSpPr>
        <p:spPr>
          <a:xfrm>
            <a:off x="0" y="341745"/>
            <a:ext cx="12192000" cy="461665"/>
          </a:xfrm>
          <a:prstGeom prst="rect">
            <a:avLst/>
          </a:prstGeom>
          <a:noFill/>
        </p:spPr>
        <p:txBody>
          <a:bodyPr wrap="square" rtlCol="0">
            <a:spAutoFit/>
          </a:bodyPr>
          <a:lstStyle/>
          <a:p>
            <a:r>
              <a:rPr lang="en-IN" sz="2400" b="1" dirty="0"/>
              <a:t>          4. Activity Diagrams : </a:t>
            </a:r>
          </a:p>
        </p:txBody>
      </p:sp>
      <p:sp>
        <p:nvSpPr>
          <p:cNvPr id="7" name="TextBox 6">
            <a:extLst>
              <a:ext uri="{FF2B5EF4-FFF2-40B4-BE49-F238E27FC236}">
                <a16:creationId xmlns:a16="http://schemas.microsoft.com/office/drawing/2014/main" id="{F0631280-E988-4064-AE3B-DC6E07E412B9}"/>
              </a:ext>
            </a:extLst>
          </p:cNvPr>
          <p:cNvSpPr txBox="1"/>
          <p:nvPr/>
        </p:nvSpPr>
        <p:spPr>
          <a:xfrm>
            <a:off x="997527" y="803410"/>
            <a:ext cx="10510982" cy="464871"/>
          </a:xfrm>
          <a:prstGeom prst="rect">
            <a:avLst/>
          </a:prstGeom>
          <a:noFill/>
        </p:spPr>
        <p:txBody>
          <a:bodyPr wrap="square">
            <a:spAutoFit/>
          </a:bodyPr>
          <a:lstStyle/>
          <a:p>
            <a:pPr marR="3975100">
              <a:lnSpc>
                <a:spcPct val="150000"/>
              </a:lnSpc>
            </a:pPr>
            <a:r>
              <a:rPr lang="en-IN" b="1" dirty="0">
                <a:effectLst/>
                <a:ea typeface="Trebuchet MS" panose="020B0603020202020204" pitchFamily="34" charset="0"/>
                <a:cs typeface="Arial" panose="020B0604020202020204" pitchFamily="34" charset="0"/>
              </a:rPr>
              <a:t>4.1 System Architecture:</a:t>
            </a:r>
            <a:endParaRPr lang="en-IN" dirty="0">
              <a:effectLst/>
              <a:ea typeface="Calibri" panose="020F050202020403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0C9161B6-A26D-4361-A40B-73616347E589}"/>
              </a:ext>
            </a:extLst>
          </p:cNvPr>
          <p:cNvPicPr>
            <a:picLocks noChangeAspect="1"/>
          </p:cNvPicPr>
          <p:nvPr/>
        </p:nvPicPr>
        <p:blipFill>
          <a:blip r:embed="rId2"/>
          <a:stretch>
            <a:fillRect/>
          </a:stretch>
        </p:blipFill>
        <p:spPr>
          <a:xfrm>
            <a:off x="595745" y="2168434"/>
            <a:ext cx="11018982" cy="3886156"/>
          </a:xfrm>
          <a:prstGeom prst="rect">
            <a:avLst/>
          </a:prstGeom>
        </p:spPr>
      </p:pic>
    </p:spTree>
    <p:extLst>
      <p:ext uri="{BB962C8B-B14F-4D97-AF65-F5344CB8AC3E}">
        <p14:creationId xmlns:p14="http://schemas.microsoft.com/office/powerpoint/2010/main" val="2628609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13</a:t>
            </a:fld>
            <a:endParaRPr lang="en-IN"/>
          </a:p>
        </p:txBody>
      </p:sp>
      <p:sp>
        <p:nvSpPr>
          <p:cNvPr id="2" name="TextBox 1">
            <a:extLst>
              <a:ext uri="{FF2B5EF4-FFF2-40B4-BE49-F238E27FC236}">
                <a16:creationId xmlns:a16="http://schemas.microsoft.com/office/drawing/2014/main" id="{B2F39C32-01AF-460C-A7E6-878A3E357757}"/>
              </a:ext>
            </a:extLst>
          </p:cNvPr>
          <p:cNvSpPr txBox="1"/>
          <p:nvPr/>
        </p:nvSpPr>
        <p:spPr>
          <a:xfrm>
            <a:off x="0" y="341745"/>
            <a:ext cx="12192000" cy="461665"/>
          </a:xfrm>
          <a:prstGeom prst="rect">
            <a:avLst/>
          </a:prstGeom>
          <a:noFill/>
        </p:spPr>
        <p:txBody>
          <a:bodyPr wrap="square" rtlCol="0">
            <a:spAutoFit/>
          </a:bodyPr>
          <a:lstStyle/>
          <a:p>
            <a:r>
              <a:rPr lang="en-IN" sz="2400" b="1" dirty="0"/>
              <a:t>          5. Data Flow Diagrams : </a:t>
            </a:r>
          </a:p>
        </p:txBody>
      </p:sp>
      <p:sp>
        <p:nvSpPr>
          <p:cNvPr id="7" name="TextBox 6">
            <a:extLst>
              <a:ext uri="{FF2B5EF4-FFF2-40B4-BE49-F238E27FC236}">
                <a16:creationId xmlns:a16="http://schemas.microsoft.com/office/drawing/2014/main" id="{B9A9AAD7-FD87-462B-8A3E-6ABCD268343E}"/>
              </a:ext>
            </a:extLst>
          </p:cNvPr>
          <p:cNvSpPr txBox="1"/>
          <p:nvPr/>
        </p:nvSpPr>
        <p:spPr>
          <a:xfrm>
            <a:off x="1034473" y="725576"/>
            <a:ext cx="10714182" cy="464871"/>
          </a:xfrm>
          <a:prstGeom prst="rect">
            <a:avLst/>
          </a:prstGeom>
          <a:noFill/>
        </p:spPr>
        <p:txBody>
          <a:bodyPr wrap="square">
            <a:spAutoFit/>
          </a:bodyPr>
          <a:lstStyle/>
          <a:p>
            <a:pPr marR="3975100">
              <a:lnSpc>
                <a:spcPct val="150000"/>
              </a:lnSpc>
            </a:pPr>
            <a:r>
              <a:rPr lang="en-IN" sz="1800" b="1" u="sng" dirty="0">
                <a:effectLst/>
                <a:ea typeface="Trebuchet MS" panose="020B0603020202020204" pitchFamily="34" charset="0"/>
                <a:cs typeface="Arial" panose="020B0604020202020204" pitchFamily="34" charset="0"/>
              </a:rPr>
              <a:t>5.1 Level 0:</a:t>
            </a:r>
            <a:endParaRPr lang="en-IN" sz="1800" b="1" u="sng" dirty="0">
              <a:effectLst/>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4ED1E7F-D001-4AE3-933B-C6ACF27DB671}"/>
              </a:ext>
            </a:extLst>
          </p:cNvPr>
          <p:cNvPicPr>
            <a:picLocks noChangeAspect="1"/>
          </p:cNvPicPr>
          <p:nvPr/>
        </p:nvPicPr>
        <p:blipFill>
          <a:blip r:embed="rId2"/>
          <a:stretch>
            <a:fillRect/>
          </a:stretch>
        </p:blipFill>
        <p:spPr>
          <a:xfrm>
            <a:off x="1008347" y="3255464"/>
            <a:ext cx="10048875" cy="1928380"/>
          </a:xfrm>
          <a:prstGeom prst="rect">
            <a:avLst/>
          </a:prstGeom>
        </p:spPr>
      </p:pic>
    </p:spTree>
    <p:extLst>
      <p:ext uri="{BB962C8B-B14F-4D97-AF65-F5344CB8AC3E}">
        <p14:creationId xmlns:p14="http://schemas.microsoft.com/office/powerpoint/2010/main" val="209425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14</a:t>
            </a:fld>
            <a:endParaRPr lang="en-IN"/>
          </a:p>
        </p:txBody>
      </p:sp>
      <p:sp>
        <p:nvSpPr>
          <p:cNvPr id="2" name="TextBox 1">
            <a:extLst>
              <a:ext uri="{FF2B5EF4-FFF2-40B4-BE49-F238E27FC236}">
                <a16:creationId xmlns:a16="http://schemas.microsoft.com/office/drawing/2014/main" id="{B2F39C32-01AF-460C-A7E6-878A3E357757}"/>
              </a:ext>
            </a:extLst>
          </p:cNvPr>
          <p:cNvSpPr txBox="1"/>
          <p:nvPr/>
        </p:nvSpPr>
        <p:spPr>
          <a:xfrm>
            <a:off x="0" y="341745"/>
            <a:ext cx="12192000" cy="461665"/>
          </a:xfrm>
          <a:prstGeom prst="rect">
            <a:avLst/>
          </a:prstGeom>
          <a:noFill/>
        </p:spPr>
        <p:txBody>
          <a:bodyPr wrap="square" rtlCol="0">
            <a:spAutoFit/>
          </a:bodyPr>
          <a:lstStyle/>
          <a:p>
            <a:r>
              <a:rPr lang="en-IN" sz="2400" b="1" dirty="0"/>
              <a:t>          5. Data Flow Diagrams : </a:t>
            </a:r>
          </a:p>
        </p:txBody>
      </p:sp>
      <p:sp>
        <p:nvSpPr>
          <p:cNvPr id="7" name="TextBox 6">
            <a:extLst>
              <a:ext uri="{FF2B5EF4-FFF2-40B4-BE49-F238E27FC236}">
                <a16:creationId xmlns:a16="http://schemas.microsoft.com/office/drawing/2014/main" id="{B9A9AAD7-FD87-462B-8A3E-6ABCD268343E}"/>
              </a:ext>
            </a:extLst>
          </p:cNvPr>
          <p:cNvSpPr txBox="1"/>
          <p:nvPr/>
        </p:nvSpPr>
        <p:spPr>
          <a:xfrm>
            <a:off x="1034473" y="725576"/>
            <a:ext cx="10714182" cy="464871"/>
          </a:xfrm>
          <a:prstGeom prst="rect">
            <a:avLst/>
          </a:prstGeom>
          <a:noFill/>
        </p:spPr>
        <p:txBody>
          <a:bodyPr wrap="square">
            <a:spAutoFit/>
          </a:bodyPr>
          <a:lstStyle/>
          <a:p>
            <a:pPr marR="3975100">
              <a:lnSpc>
                <a:spcPct val="150000"/>
              </a:lnSpc>
            </a:pPr>
            <a:r>
              <a:rPr lang="en-IN" sz="1800" b="1" u="sng" dirty="0">
                <a:effectLst/>
                <a:ea typeface="Trebuchet MS" panose="020B0603020202020204" pitchFamily="34" charset="0"/>
                <a:cs typeface="Arial" panose="020B0604020202020204" pitchFamily="34" charset="0"/>
              </a:rPr>
              <a:t>5.2 Level 1:</a:t>
            </a:r>
            <a:endParaRPr lang="en-IN" sz="1800" b="1" u="sng" dirty="0">
              <a:effectLst/>
              <a:ea typeface="Calibri" panose="020F050202020403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11918452-E8A7-48E3-A879-62355071C89B}"/>
              </a:ext>
            </a:extLst>
          </p:cNvPr>
          <p:cNvPicPr>
            <a:picLocks noChangeAspect="1"/>
          </p:cNvPicPr>
          <p:nvPr/>
        </p:nvPicPr>
        <p:blipFill>
          <a:blip r:embed="rId2"/>
          <a:stretch>
            <a:fillRect/>
          </a:stretch>
        </p:blipFill>
        <p:spPr>
          <a:xfrm>
            <a:off x="1559495" y="2021444"/>
            <a:ext cx="8572796" cy="4539673"/>
          </a:xfrm>
          <a:prstGeom prst="rect">
            <a:avLst/>
          </a:prstGeom>
        </p:spPr>
      </p:pic>
    </p:spTree>
    <p:extLst>
      <p:ext uri="{BB962C8B-B14F-4D97-AF65-F5344CB8AC3E}">
        <p14:creationId xmlns:p14="http://schemas.microsoft.com/office/powerpoint/2010/main" val="610951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15</a:t>
            </a:fld>
            <a:endParaRPr lang="en-IN"/>
          </a:p>
        </p:txBody>
      </p:sp>
      <p:sp>
        <p:nvSpPr>
          <p:cNvPr id="2" name="TextBox 1">
            <a:extLst>
              <a:ext uri="{FF2B5EF4-FFF2-40B4-BE49-F238E27FC236}">
                <a16:creationId xmlns:a16="http://schemas.microsoft.com/office/drawing/2014/main" id="{B2F39C32-01AF-460C-A7E6-878A3E357757}"/>
              </a:ext>
            </a:extLst>
          </p:cNvPr>
          <p:cNvSpPr txBox="1"/>
          <p:nvPr/>
        </p:nvSpPr>
        <p:spPr>
          <a:xfrm>
            <a:off x="0" y="341745"/>
            <a:ext cx="12192000" cy="461665"/>
          </a:xfrm>
          <a:prstGeom prst="rect">
            <a:avLst/>
          </a:prstGeom>
          <a:noFill/>
        </p:spPr>
        <p:txBody>
          <a:bodyPr wrap="square" rtlCol="0">
            <a:spAutoFit/>
          </a:bodyPr>
          <a:lstStyle/>
          <a:p>
            <a:r>
              <a:rPr lang="en-IN" sz="2400" b="1" dirty="0"/>
              <a:t>          5. Data Flow Diagrams : </a:t>
            </a:r>
          </a:p>
        </p:txBody>
      </p:sp>
      <p:sp>
        <p:nvSpPr>
          <p:cNvPr id="7" name="TextBox 6">
            <a:extLst>
              <a:ext uri="{FF2B5EF4-FFF2-40B4-BE49-F238E27FC236}">
                <a16:creationId xmlns:a16="http://schemas.microsoft.com/office/drawing/2014/main" id="{B9A9AAD7-FD87-462B-8A3E-6ABCD268343E}"/>
              </a:ext>
            </a:extLst>
          </p:cNvPr>
          <p:cNvSpPr txBox="1"/>
          <p:nvPr/>
        </p:nvSpPr>
        <p:spPr>
          <a:xfrm>
            <a:off x="1034473" y="725576"/>
            <a:ext cx="10714182" cy="464871"/>
          </a:xfrm>
          <a:prstGeom prst="rect">
            <a:avLst/>
          </a:prstGeom>
          <a:noFill/>
        </p:spPr>
        <p:txBody>
          <a:bodyPr wrap="square">
            <a:spAutoFit/>
          </a:bodyPr>
          <a:lstStyle/>
          <a:p>
            <a:pPr marR="3975100">
              <a:lnSpc>
                <a:spcPct val="150000"/>
              </a:lnSpc>
            </a:pPr>
            <a:r>
              <a:rPr lang="en-IN" b="1" dirty="0">
                <a:effectLst/>
                <a:ea typeface="Trebuchet MS" panose="020B0603020202020204" pitchFamily="34" charset="0"/>
                <a:cs typeface="Arial" panose="020B0604020202020204" pitchFamily="34" charset="0"/>
              </a:rPr>
              <a:t>5.3 Level 2:</a:t>
            </a:r>
            <a:endParaRPr lang="en-IN" b="1" dirty="0">
              <a:effectLst/>
              <a:ea typeface="Calibri" panose="020F050202020403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FF508CDA-0F13-45DE-A9EE-3793AF46349B}"/>
              </a:ext>
            </a:extLst>
          </p:cNvPr>
          <p:cNvPicPr>
            <a:picLocks noChangeAspect="1"/>
          </p:cNvPicPr>
          <p:nvPr/>
        </p:nvPicPr>
        <p:blipFill>
          <a:blip r:embed="rId2"/>
          <a:stretch>
            <a:fillRect/>
          </a:stretch>
        </p:blipFill>
        <p:spPr>
          <a:xfrm>
            <a:off x="1034472" y="2299855"/>
            <a:ext cx="9910619" cy="4026004"/>
          </a:xfrm>
          <a:prstGeom prst="rect">
            <a:avLst/>
          </a:prstGeom>
        </p:spPr>
      </p:pic>
    </p:spTree>
    <p:extLst>
      <p:ext uri="{BB962C8B-B14F-4D97-AF65-F5344CB8AC3E}">
        <p14:creationId xmlns:p14="http://schemas.microsoft.com/office/powerpoint/2010/main" val="3003460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16</a:t>
            </a:fld>
            <a:endParaRPr lang="en-IN"/>
          </a:p>
        </p:txBody>
      </p:sp>
      <p:sp>
        <p:nvSpPr>
          <p:cNvPr id="2" name="TextBox 1">
            <a:extLst>
              <a:ext uri="{FF2B5EF4-FFF2-40B4-BE49-F238E27FC236}">
                <a16:creationId xmlns:a16="http://schemas.microsoft.com/office/drawing/2014/main" id="{A53D82E2-4407-4936-87F5-7BEDC562519B}"/>
              </a:ext>
            </a:extLst>
          </p:cNvPr>
          <p:cNvSpPr txBox="1"/>
          <p:nvPr/>
        </p:nvSpPr>
        <p:spPr>
          <a:xfrm>
            <a:off x="0" y="341745"/>
            <a:ext cx="12192000" cy="461665"/>
          </a:xfrm>
          <a:prstGeom prst="rect">
            <a:avLst/>
          </a:prstGeom>
          <a:noFill/>
        </p:spPr>
        <p:txBody>
          <a:bodyPr wrap="square" rtlCol="0">
            <a:spAutoFit/>
          </a:bodyPr>
          <a:lstStyle/>
          <a:p>
            <a:r>
              <a:rPr lang="en-IN" sz="2400" b="1" dirty="0"/>
              <a:t>          6. Sequence Diagram : </a:t>
            </a:r>
          </a:p>
        </p:txBody>
      </p:sp>
      <p:sp>
        <p:nvSpPr>
          <p:cNvPr id="9" name="TextBox 8">
            <a:extLst>
              <a:ext uri="{FF2B5EF4-FFF2-40B4-BE49-F238E27FC236}">
                <a16:creationId xmlns:a16="http://schemas.microsoft.com/office/drawing/2014/main" id="{F7240A5D-E29B-446C-928F-4923E8957243}"/>
              </a:ext>
            </a:extLst>
          </p:cNvPr>
          <p:cNvSpPr txBox="1"/>
          <p:nvPr/>
        </p:nvSpPr>
        <p:spPr>
          <a:xfrm>
            <a:off x="960582" y="803410"/>
            <a:ext cx="11129818" cy="1338828"/>
          </a:xfrm>
          <a:prstGeom prst="rect">
            <a:avLst/>
          </a:prstGeom>
          <a:noFill/>
        </p:spPr>
        <p:txBody>
          <a:bodyPr wrap="square">
            <a:spAutoFit/>
          </a:bodyPr>
          <a:lstStyle/>
          <a:p>
            <a:pPr>
              <a:lnSpc>
                <a:spcPct val="150000"/>
              </a:lnSpc>
            </a:pPr>
            <a:r>
              <a:rPr lang="en-IN" dirty="0">
                <a:effectLst/>
                <a:ea typeface="Trebuchet MS" panose="020B0603020202020204" pitchFamily="34" charset="0"/>
                <a:cs typeface="Arial" panose="020B0604020202020204" pitchFamily="34" charset="0"/>
              </a:rPr>
              <a:t>It has two dimensions </a:t>
            </a:r>
            <a:endParaRPr lang="en-IN" dirty="0">
              <a:ea typeface="Trebuchet MS" panose="020B0603020202020204" pitchFamily="34" charset="0"/>
              <a:cs typeface="Arial" panose="020B0604020202020204" pitchFamily="34" charset="0"/>
            </a:endParaRPr>
          </a:p>
          <a:p>
            <a:pPr>
              <a:lnSpc>
                <a:spcPct val="150000"/>
              </a:lnSpc>
            </a:pPr>
            <a:r>
              <a:rPr lang="en-IN" dirty="0">
                <a:effectLst/>
                <a:ea typeface="Trebuchet MS" panose="020B0603020202020204" pitchFamily="34" charset="0"/>
                <a:cs typeface="Arial" panose="020B0604020202020204" pitchFamily="34" charset="0"/>
              </a:rPr>
              <a:t>1. </a:t>
            </a:r>
            <a:r>
              <a:rPr lang="en-IN" b="1" dirty="0">
                <a:effectLst/>
                <a:ea typeface="Trebuchet MS" panose="020B0603020202020204" pitchFamily="34" charset="0"/>
                <a:cs typeface="Arial" panose="020B0604020202020204" pitchFamily="34" charset="0"/>
              </a:rPr>
              <a:t>Vertical Dimension</a:t>
            </a:r>
            <a:endParaRPr lang="en-IN" dirty="0">
              <a:effectLst/>
              <a:ea typeface="Calibri" panose="020F0502020204030204" pitchFamily="34" charset="0"/>
              <a:cs typeface="Arial" panose="020B0604020202020204" pitchFamily="34" charset="0"/>
            </a:endParaRPr>
          </a:p>
          <a:p>
            <a:pPr>
              <a:lnSpc>
                <a:spcPct val="150000"/>
              </a:lnSpc>
            </a:pPr>
            <a:r>
              <a:rPr lang="en-IN" dirty="0">
                <a:effectLst/>
                <a:ea typeface="Trebuchet MS" panose="020B0603020202020204" pitchFamily="34" charset="0"/>
                <a:cs typeface="Arial" panose="020B0604020202020204" pitchFamily="34" charset="0"/>
              </a:rPr>
              <a:t>2. </a:t>
            </a:r>
            <a:r>
              <a:rPr lang="en-IN" b="1" dirty="0">
                <a:effectLst/>
                <a:ea typeface="Trebuchet MS" panose="020B0603020202020204" pitchFamily="34" charset="0"/>
                <a:cs typeface="Arial" panose="020B0604020202020204" pitchFamily="34" charset="0"/>
              </a:rPr>
              <a:t>Horizontal Dimension</a:t>
            </a:r>
            <a:endParaRPr lang="en-IN"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44932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738290C-A22B-4F72-9C66-5792FD36DFFB}"/>
              </a:ext>
            </a:extLst>
          </p:cNvPr>
          <p:cNvSpPr>
            <a:spLocks noGrp="1"/>
          </p:cNvSpPr>
          <p:nvPr>
            <p:ph type="sldNum" sz="quarter" idx="12"/>
          </p:nvPr>
        </p:nvSpPr>
        <p:spPr>
          <a:xfrm>
            <a:off x="6994236" y="3818731"/>
            <a:ext cx="2743200" cy="365125"/>
          </a:xfrm>
        </p:spPr>
        <p:txBody>
          <a:bodyPr/>
          <a:lstStyle/>
          <a:p>
            <a:fld id="{58F71A70-87F1-4B09-9938-E37AE90A213C}" type="slidenum">
              <a:rPr lang="en-IN" smtClean="0"/>
              <a:pPr/>
              <a:t>17</a:t>
            </a:fld>
            <a:endParaRPr lang="en-IN"/>
          </a:p>
        </p:txBody>
      </p:sp>
      <p:pic>
        <p:nvPicPr>
          <p:cNvPr id="9" name="Picture 8">
            <a:extLst>
              <a:ext uri="{FF2B5EF4-FFF2-40B4-BE49-F238E27FC236}">
                <a16:creationId xmlns:a16="http://schemas.microsoft.com/office/drawing/2014/main" id="{0E29A806-03C3-41FA-A512-3610CEA2E621}"/>
              </a:ext>
            </a:extLst>
          </p:cNvPr>
          <p:cNvPicPr>
            <a:picLocks noChangeAspect="1"/>
          </p:cNvPicPr>
          <p:nvPr/>
        </p:nvPicPr>
        <p:blipFill>
          <a:blip r:embed="rId2"/>
          <a:stretch>
            <a:fillRect/>
          </a:stretch>
        </p:blipFill>
        <p:spPr>
          <a:xfrm>
            <a:off x="509587" y="1004887"/>
            <a:ext cx="11172825" cy="4848225"/>
          </a:xfrm>
          <a:prstGeom prst="rect">
            <a:avLst/>
          </a:prstGeom>
        </p:spPr>
      </p:pic>
    </p:spTree>
    <p:extLst>
      <p:ext uri="{BB962C8B-B14F-4D97-AF65-F5344CB8AC3E}">
        <p14:creationId xmlns:p14="http://schemas.microsoft.com/office/powerpoint/2010/main" val="3637983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A5A259-67BD-4911-8AB9-F491ABA1E7F4}"/>
              </a:ext>
            </a:extLst>
          </p:cNvPr>
          <p:cNvSpPr>
            <a:spLocks noGrp="1"/>
          </p:cNvSpPr>
          <p:nvPr>
            <p:ph type="dt" sz="half" idx="10"/>
          </p:nvPr>
        </p:nvSpPr>
        <p:spPr/>
        <p:txBody>
          <a:bodyPr/>
          <a:lstStyle/>
          <a:p>
            <a:r>
              <a:rPr lang="en-IN" dirty="0"/>
              <a:t> </a:t>
            </a:r>
          </a:p>
        </p:txBody>
      </p:sp>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18</a:t>
            </a:fld>
            <a:endParaRPr lang="en-IN"/>
          </a:p>
        </p:txBody>
      </p:sp>
      <p:sp>
        <p:nvSpPr>
          <p:cNvPr id="2" name="TextBox 1">
            <a:extLst>
              <a:ext uri="{FF2B5EF4-FFF2-40B4-BE49-F238E27FC236}">
                <a16:creationId xmlns:a16="http://schemas.microsoft.com/office/drawing/2014/main" id="{0DF2DEE8-0784-4963-B3A5-8D4DCC9E11EC}"/>
              </a:ext>
            </a:extLst>
          </p:cNvPr>
          <p:cNvSpPr txBox="1"/>
          <p:nvPr/>
        </p:nvSpPr>
        <p:spPr>
          <a:xfrm>
            <a:off x="0" y="341745"/>
            <a:ext cx="12192000" cy="461665"/>
          </a:xfrm>
          <a:prstGeom prst="rect">
            <a:avLst/>
          </a:prstGeom>
          <a:noFill/>
        </p:spPr>
        <p:txBody>
          <a:bodyPr wrap="square" rtlCol="0">
            <a:spAutoFit/>
          </a:bodyPr>
          <a:lstStyle/>
          <a:p>
            <a:r>
              <a:rPr lang="en-IN" sz="2400" b="1" dirty="0"/>
              <a:t>          7. State Diagram : </a:t>
            </a:r>
          </a:p>
        </p:txBody>
      </p:sp>
      <p:pic>
        <p:nvPicPr>
          <p:cNvPr id="9" name="Picture 8">
            <a:extLst>
              <a:ext uri="{FF2B5EF4-FFF2-40B4-BE49-F238E27FC236}">
                <a16:creationId xmlns:a16="http://schemas.microsoft.com/office/drawing/2014/main" id="{26991E98-7D7C-4DA7-B2A7-3E41C9A83EF1}"/>
              </a:ext>
            </a:extLst>
          </p:cNvPr>
          <p:cNvPicPr>
            <a:picLocks noChangeAspect="1"/>
          </p:cNvPicPr>
          <p:nvPr/>
        </p:nvPicPr>
        <p:blipFill>
          <a:blip r:embed="rId2"/>
          <a:stretch>
            <a:fillRect/>
          </a:stretch>
        </p:blipFill>
        <p:spPr>
          <a:xfrm>
            <a:off x="838200" y="2396159"/>
            <a:ext cx="10344150" cy="3555423"/>
          </a:xfrm>
          <a:prstGeom prst="rect">
            <a:avLst/>
          </a:prstGeom>
        </p:spPr>
      </p:pic>
    </p:spTree>
    <p:extLst>
      <p:ext uri="{BB962C8B-B14F-4D97-AF65-F5344CB8AC3E}">
        <p14:creationId xmlns:p14="http://schemas.microsoft.com/office/powerpoint/2010/main" val="1005596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F182-F833-4BC3-89E4-E5B44600814F}"/>
              </a:ext>
            </a:extLst>
          </p:cNvPr>
          <p:cNvSpPr>
            <a:spLocks noGrp="1"/>
          </p:cNvSpPr>
          <p:nvPr>
            <p:ph type="ctrTitle"/>
          </p:nvPr>
        </p:nvSpPr>
        <p:spPr>
          <a:xfrm>
            <a:off x="1058008" y="383809"/>
            <a:ext cx="9144000" cy="618514"/>
          </a:xfrm>
        </p:spPr>
        <p:txBody>
          <a:bodyPr>
            <a:noAutofit/>
          </a:bodyPr>
          <a:lstStyle/>
          <a:p>
            <a:r>
              <a:rPr lang="en-US" b="1" dirty="0"/>
              <a:t> Modules</a:t>
            </a:r>
          </a:p>
        </p:txBody>
      </p:sp>
      <p:sp>
        <p:nvSpPr>
          <p:cNvPr id="3" name="Subtitle 2">
            <a:extLst>
              <a:ext uri="{FF2B5EF4-FFF2-40B4-BE49-F238E27FC236}">
                <a16:creationId xmlns:a16="http://schemas.microsoft.com/office/drawing/2014/main" id="{8FF3DCA9-CFAC-4F03-8FE5-AAE1D1D4D30A}"/>
              </a:ext>
            </a:extLst>
          </p:cNvPr>
          <p:cNvSpPr>
            <a:spLocks noGrp="1"/>
          </p:cNvSpPr>
          <p:nvPr>
            <p:ph type="subTitle" idx="1"/>
          </p:nvPr>
        </p:nvSpPr>
        <p:spPr>
          <a:xfrm>
            <a:off x="764931" y="1485901"/>
            <a:ext cx="10588869" cy="4870450"/>
          </a:xfrm>
        </p:spPr>
        <p:txBody>
          <a:bodyPr>
            <a:normAutofit/>
          </a:bodyPr>
          <a:lstStyle/>
          <a:p>
            <a:r>
              <a:rPr lang="en-IN" sz="1800" dirty="0"/>
              <a:t>Based on this methodology, we created iterations of every working module as follows:</a:t>
            </a:r>
            <a:endParaRPr lang="en-US" sz="1800" dirty="0"/>
          </a:p>
          <a:p>
            <a:pPr algn="l"/>
            <a:endParaRPr lang="en-IN" sz="1800" b="1" dirty="0"/>
          </a:p>
          <a:p>
            <a:pPr algn="l"/>
            <a:r>
              <a:rPr lang="en-IN" sz="1800" b="1" dirty="0"/>
              <a:t>1. Login Module (Student and Organization Login):</a:t>
            </a:r>
            <a:endParaRPr lang="en-US" sz="1800" dirty="0"/>
          </a:p>
          <a:p>
            <a:pPr algn="l"/>
            <a:r>
              <a:rPr lang="en-IN" sz="1800" dirty="0"/>
              <a:t>Here, user enters their login details, which are checked for their occurrence in the database, and upon successful verification, allows the user to access their account.</a:t>
            </a:r>
            <a:endParaRPr lang="en-US" sz="1800" dirty="0"/>
          </a:p>
          <a:p>
            <a:pPr algn="l"/>
            <a:r>
              <a:rPr lang="en-IN" sz="1800" b="1" dirty="0"/>
              <a:t>2. Registration Module:</a:t>
            </a:r>
            <a:endParaRPr lang="en-US" sz="1800" dirty="0"/>
          </a:p>
          <a:p>
            <a:pPr algn="l"/>
            <a:r>
              <a:rPr lang="en-IN" sz="1800" dirty="0"/>
              <a:t>Based on the user type (student/organization), user enters required info, which is then stored in the database.</a:t>
            </a:r>
            <a:endParaRPr lang="en-US" sz="1800" dirty="0"/>
          </a:p>
          <a:p>
            <a:pPr algn="l"/>
            <a:r>
              <a:rPr lang="en-IN" sz="1800" b="1" dirty="0"/>
              <a:t>3. Examination Module:</a:t>
            </a:r>
            <a:endParaRPr lang="en-US" sz="1800" dirty="0"/>
          </a:p>
          <a:p>
            <a:pPr algn="l"/>
            <a:r>
              <a:rPr lang="en-IN" sz="1800" dirty="0"/>
              <a:t>This is the most important and complicated module, which required multiple iterations for a properly working module. In this module, students appear for examination, making it the extremely important to find and fix any possible exploits.</a:t>
            </a:r>
            <a:endParaRPr lang="en-US" sz="1800" dirty="0"/>
          </a:p>
          <a:p>
            <a:endParaRPr lang="en-US" sz="1800" dirty="0"/>
          </a:p>
        </p:txBody>
      </p:sp>
      <p:sp>
        <p:nvSpPr>
          <p:cNvPr id="4" name="Date Placeholder 3">
            <a:extLst>
              <a:ext uri="{FF2B5EF4-FFF2-40B4-BE49-F238E27FC236}">
                <a16:creationId xmlns:a16="http://schemas.microsoft.com/office/drawing/2014/main" id="{44690984-DCA9-412C-A208-FE563D922233}"/>
              </a:ext>
            </a:extLst>
          </p:cNvPr>
          <p:cNvSpPr>
            <a:spLocks noGrp="1"/>
          </p:cNvSpPr>
          <p:nvPr>
            <p:ph type="dt" sz="half" idx="10"/>
          </p:nvPr>
        </p:nvSpPr>
        <p:spPr/>
        <p:txBody>
          <a:bodyPr/>
          <a:lstStyle/>
          <a:p>
            <a:r>
              <a:rPr lang="en-IN"/>
              <a:t> </a:t>
            </a:r>
            <a:endParaRPr lang="en-IN" dirty="0"/>
          </a:p>
        </p:txBody>
      </p:sp>
      <p:sp>
        <p:nvSpPr>
          <p:cNvPr id="5" name="Slide Number Placeholder 4">
            <a:extLst>
              <a:ext uri="{FF2B5EF4-FFF2-40B4-BE49-F238E27FC236}">
                <a16:creationId xmlns:a16="http://schemas.microsoft.com/office/drawing/2014/main" id="{13E53063-83FD-41F5-B44D-8B656B878348}"/>
              </a:ext>
            </a:extLst>
          </p:cNvPr>
          <p:cNvSpPr>
            <a:spLocks noGrp="1"/>
          </p:cNvSpPr>
          <p:nvPr>
            <p:ph type="sldNum" sz="quarter" idx="12"/>
          </p:nvPr>
        </p:nvSpPr>
        <p:spPr/>
        <p:txBody>
          <a:bodyPr/>
          <a:lstStyle/>
          <a:p>
            <a:fld id="{58F71A70-87F1-4B09-9938-E37AE90A213C}" type="slidenum">
              <a:rPr lang="en-IN" smtClean="0"/>
              <a:pPr/>
              <a:t>19</a:t>
            </a:fld>
            <a:endParaRPr lang="en-IN"/>
          </a:p>
        </p:txBody>
      </p:sp>
    </p:spTree>
    <p:extLst>
      <p:ext uri="{BB962C8B-B14F-4D97-AF65-F5344CB8AC3E}">
        <p14:creationId xmlns:p14="http://schemas.microsoft.com/office/powerpoint/2010/main" val="320472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A5A259-67BD-4911-8AB9-F491ABA1E7F4}"/>
              </a:ext>
            </a:extLst>
          </p:cNvPr>
          <p:cNvSpPr>
            <a:spLocks noGrp="1"/>
          </p:cNvSpPr>
          <p:nvPr>
            <p:ph type="dt" sz="half" idx="10"/>
          </p:nvPr>
        </p:nvSpPr>
        <p:spPr/>
        <p:txBody>
          <a:bodyPr/>
          <a:lstStyle/>
          <a:p>
            <a:r>
              <a:rPr lang="en-IN" dirty="0"/>
              <a:t> </a:t>
            </a:r>
          </a:p>
        </p:txBody>
      </p:sp>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2</a:t>
            </a:fld>
            <a:endParaRPr lang="en-IN"/>
          </a:p>
        </p:txBody>
      </p:sp>
      <p:sp>
        <p:nvSpPr>
          <p:cNvPr id="2" name="TextBox 1">
            <a:extLst>
              <a:ext uri="{FF2B5EF4-FFF2-40B4-BE49-F238E27FC236}">
                <a16:creationId xmlns:a16="http://schemas.microsoft.com/office/drawing/2014/main" id="{0DF2DEE8-0784-4963-B3A5-8D4DCC9E11EC}"/>
              </a:ext>
            </a:extLst>
          </p:cNvPr>
          <p:cNvSpPr txBox="1"/>
          <p:nvPr/>
        </p:nvSpPr>
        <p:spPr>
          <a:xfrm>
            <a:off x="0" y="341745"/>
            <a:ext cx="12192000" cy="671851"/>
          </a:xfrm>
          <a:prstGeom prst="rect">
            <a:avLst/>
          </a:prstGeom>
          <a:noFill/>
        </p:spPr>
        <p:txBody>
          <a:bodyPr wrap="square" rtlCol="0">
            <a:spAutoFit/>
          </a:bodyPr>
          <a:lstStyle/>
          <a:p>
            <a:pPr algn="ctr">
              <a:lnSpc>
                <a:spcPct val="150000"/>
              </a:lnSpc>
            </a:pPr>
            <a:r>
              <a:rPr lang="en-IN" sz="2800" b="1" dirty="0">
                <a:ea typeface="Trebuchet MS" panose="020B0603020202020204" pitchFamily="34" charset="0"/>
                <a:cs typeface="Arial" panose="020B0604020202020204" pitchFamily="34" charset="0"/>
              </a:rPr>
              <a:t>Introduction</a:t>
            </a:r>
            <a:endParaRPr lang="en-IN" sz="2800" dirty="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5A3EC765-B0AF-45CC-A631-EF65F08133EF}"/>
              </a:ext>
            </a:extLst>
          </p:cNvPr>
          <p:cNvSpPr txBox="1"/>
          <p:nvPr/>
        </p:nvSpPr>
        <p:spPr>
          <a:xfrm>
            <a:off x="701963" y="1015263"/>
            <a:ext cx="10861963" cy="5632311"/>
          </a:xfrm>
          <a:prstGeom prst="rect">
            <a:avLst/>
          </a:prstGeom>
          <a:solidFill>
            <a:schemeClr val="bg1"/>
          </a:solidFill>
          <a:ln>
            <a:solidFill>
              <a:schemeClr val="bg1"/>
            </a:solidFill>
          </a:ln>
        </p:spPr>
        <p:txBody>
          <a:bodyPr wrap="square">
            <a:spAutoFit/>
          </a:bodyPr>
          <a:lstStyle/>
          <a:p>
            <a:pPr marL="626110" indent="-285750" algn="just">
              <a:lnSpc>
                <a:spcPct val="200000"/>
              </a:lnSpc>
              <a:tabLst>
                <a:tab pos="340360" algn="l"/>
              </a:tabLst>
            </a:pPr>
            <a:r>
              <a:rPr lang="en-IN" b="1" dirty="0">
                <a:solidFill>
                  <a:schemeClr val="bg1"/>
                </a:solidFill>
              </a:rPr>
              <a:t>increase in all over the world for education purpose.</a:t>
            </a:r>
          </a:p>
          <a:p>
            <a:pPr marL="626110" indent="-285750" algn="just">
              <a:lnSpc>
                <a:spcPct val="200000"/>
              </a:lnSpc>
              <a:buFont typeface="Arial" panose="020B0604020202020204" pitchFamily="34" charset="0"/>
              <a:buChar char="•"/>
              <a:tabLst>
                <a:tab pos="340360" algn="l"/>
              </a:tabLst>
            </a:pPr>
            <a:r>
              <a:rPr lang="en-IN" dirty="0">
                <a:ea typeface="Calibri" panose="020F0502020204030204" pitchFamily="34" charset="0"/>
                <a:cs typeface="NimbusRomNo9L-Regu"/>
              </a:rPr>
              <a:t>Exams are a critical component of any educational program. In any exam, there is a possibility of cheating, and therefore, its detection and prevention are important.</a:t>
            </a:r>
            <a:endParaRPr lang="en-IN" dirty="0">
              <a:ea typeface="Calibri" panose="020F0502020204030204" pitchFamily="34" charset="0"/>
              <a:cs typeface="Arial" panose="020B0604020202020204" pitchFamily="34" charset="0"/>
            </a:endParaRPr>
          </a:p>
          <a:p>
            <a:pPr marL="626110" indent="-285750" algn="just">
              <a:lnSpc>
                <a:spcPct val="200000"/>
              </a:lnSpc>
              <a:buFont typeface="Arial" panose="020B0604020202020204" pitchFamily="34" charset="0"/>
              <a:buChar char="•"/>
              <a:tabLst>
                <a:tab pos="340360" algn="l"/>
              </a:tabLst>
            </a:pPr>
            <a:r>
              <a:rPr lang="en-IN" dirty="0"/>
              <a:t>Today internet become reality and usage of this become very much popular and there is tremendous increase in all over the world for education purpose.</a:t>
            </a:r>
          </a:p>
          <a:p>
            <a:pPr marL="626110" indent="-285750" algn="just">
              <a:lnSpc>
                <a:spcPct val="200000"/>
              </a:lnSpc>
              <a:buFont typeface="Arial" panose="020B0604020202020204" pitchFamily="34" charset="0"/>
              <a:buChar char="•"/>
              <a:tabLst>
                <a:tab pos="340360" algn="l"/>
              </a:tabLst>
            </a:pPr>
            <a:r>
              <a:rPr lang="en-IN" dirty="0"/>
              <a:t>The e-Examination System comprises of Question Sets effectively blended with a whole set of Features. Using different features of the e-Examination System an administrator and coordinator can set an exam name, select an exam, and assign questions for exam.</a:t>
            </a:r>
            <a:endParaRPr lang="en-IN" dirty="0">
              <a:effectLst/>
              <a:ea typeface="Calibri" panose="020F0502020204030204" pitchFamily="34" charset="0"/>
              <a:cs typeface="Arial" panose="020B0604020202020204" pitchFamily="34" charset="0"/>
            </a:endParaRPr>
          </a:p>
          <a:p>
            <a:pPr marL="626110" indent="-285750" algn="just">
              <a:lnSpc>
                <a:spcPct val="200000"/>
              </a:lnSpc>
              <a:buFont typeface="Arial" panose="020B0604020202020204" pitchFamily="34" charset="0"/>
              <a:buChar char="•"/>
              <a:tabLst>
                <a:tab pos="340360" algn="l"/>
              </a:tabLst>
            </a:pPr>
            <a:r>
              <a:rPr lang="en-IN" dirty="0">
                <a:ea typeface="Calibri" panose="020F0502020204030204" pitchFamily="34" charset="0"/>
                <a:cs typeface="Arial" panose="020B0604020202020204" pitchFamily="34" charset="0"/>
              </a:rPr>
              <a:t>The e-Examination System is easy to use, full-featured and flexible Testing, Examination web   portal.</a:t>
            </a:r>
            <a:endParaRPr lang="en-IN" dirty="0">
              <a:effectLst/>
              <a:ea typeface="Calibri" panose="020F0502020204030204" pitchFamily="34" charset="0"/>
              <a:cs typeface="Arial" panose="020B0604020202020204" pitchFamily="34" charset="0"/>
            </a:endParaRPr>
          </a:p>
          <a:p>
            <a:pPr marL="342900" indent="-342900" algn="just">
              <a:lnSpc>
                <a:spcPct val="200000"/>
              </a:lnSpc>
              <a:buFont typeface="Arial" panose="020B0604020202020204" pitchFamily="34" charset="0"/>
              <a:buChar char="•"/>
              <a:tabLst>
                <a:tab pos="340360" algn="l"/>
              </a:tabLst>
            </a:pPr>
            <a:endParaRPr lang="en-IN"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88961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A5A259-67BD-4911-8AB9-F491ABA1E7F4}"/>
              </a:ext>
            </a:extLst>
          </p:cNvPr>
          <p:cNvSpPr>
            <a:spLocks noGrp="1"/>
          </p:cNvSpPr>
          <p:nvPr>
            <p:ph type="dt" sz="half" idx="10"/>
          </p:nvPr>
        </p:nvSpPr>
        <p:spPr/>
        <p:txBody>
          <a:bodyPr/>
          <a:lstStyle/>
          <a:p>
            <a:r>
              <a:rPr lang="en-IN" dirty="0"/>
              <a:t> </a:t>
            </a:r>
          </a:p>
        </p:txBody>
      </p:sp>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20</a:t>
            </a:fld>
            <a:endParaRPr lang="en-IN"/>
          </a:p>
        </p:txBody>
      </p:sp>
      <p:sp>
        <p:nvSpPr>
          <p:cNvPr id="2" name="TextBox 1">
            <a:extLst>
              <a:ext uri="{FF2B5EF4-FFF2-40B4-BE49-F238E27FC236}">
                <a16:creationId xmlns:a16="http://schemas.microsoft.com/office/drawing/2014/main" id="{0DF2DEE8-0784-4963-B3A5-8D4DCC9E11EC}"/>
              </a:ext>
            </a:extLst>
          </p:cNvPr>
          <p:cNvSpPr txBox="1"/>
          <p:nvPr/>
        </p:nvSpPr>
        <p:spPr>
          <a:xfrm>
            <a:off x="0" y="341745"/>
            <a:ext cx="12192000" cy="461665"/>
          </a:xfrm>
          <a:prstGeom prst="rect">
            <a:avLst/>
          </a:prstGeom>
          <a:noFill/>
        </p:spPr>
        <p:txBody>
          <a:bodyPr wrap="square" rtlCol="0">
            <a:spAutoFit/>
          </a:bodyPr>
          <a:lstStyle/>
          <a:p>
            <a:pPr algn="ctr"/>
            <a:r>
              <a:rPr lang="en-IN" sz="2400" b="1" dirty="0"/>
              <a:t>Algorithms</a:t>
            </a:r>
          </a:p>
        </p:txBody>
      </p:sp>
      <p:sp>
        <p:nvSpPr>
          <p:cNvPr id="6" name="TextBox 5">
            <a:extLst>
              <a:ext uri="{FF2B5EF4-FFF2-40B4-BE49-F238E27FC236}">
                <a16:creationId xmlns:a16="http://schemas.microsoft.com/office/drawing/2014/main" id="{1424EB80-66A4-4680-A82A-5F7F386B44F5}"/>
              </a:ext>
            </a:extLst>
          </p:cNvPr>
          <p:cNvSpPr txBox="1"/>
          <p:nvPr/>
        </p:nvSpPr>
        <p:spPr>
          <a:xfrm>
            <a:off x="737420" y="907166"/>
            <a:ext cx="11307096" cy="2585323"/>
          </a:xfrm>
          <a:prstGeom prst="rect">
            <a:avLst/>
          </a:prstGeom>
          <a:noFill/>
        </p:spPr>
        <p:txBody>
          <a:bodyPr wrap="square">
            <a:spAutoFit/>
          </a:bodyPr>
          <a:lstStyle/>
          <a:p>
            <a:pPr marR="11430" algn="just">
              <a:lnSpc>
                <a:spcPct val="150000"/>
              </a:lnSpc>
            </a:pPr>
            <a:r>
              <a:rPr lang="en-IN" dirty="0">
                <a:effectLst/>
                <a:ea typeface="Trebuchet MS" panose="020B0603020202020204" pitchFamily="34" charset="0"/>
                <a:cs typeface="Arial" panose="020B0604020202020204" pitchFamily="34" charset="0"/>
              </a:rPr>
              <a:t>The system will have four </a:t>
            </a:r>
            <a:r>
              <a:rPr lang="en-IN" b="1" dirty="0">
                <a:effectLst/>
                <a:ea typeface="Trebuchet MS" panose="020B0603020202020204" pitchFamily="34" charset="0"/>
                <a:cs typeface="Arial" panose="020B0604020202020204" pitchFamily="34" charset="0"/>
              </a:rPr>
              <a:t>vision-based </a:t>
            </a:r>
            <a:r>
              <a:rPr lang="en-IN" dirty="0">
                <a:effectLst/>
                <a:ea typeface="Trebuchet MS" panose="020B0603020202020204" pitchFamily="34" charset="0"/>
                <a:cs typeface="Arial" panose="020B0604020202020204" pitchFamily="34" charset="0"/>
              </a:rPr>
              <a:t>capabilities which are combined using multithreading so that they can work together:</a:t>
            </a:r>
            <a:r>
              <a:rPr lang="en-IN" dirty="0">
                <a:effectLst/>
                <a:ea typeface="Times New Roman" panose="02020603050405020304" pitchFamily="18" charset="0"/>
                <a:cs typeface="Arial" panose="020B0604020202020204" pitchFamily="34" charset="0"/>
              </a:rPr>
              <a:t> </a:t>
            </a:r>
            <a:endParaRPr lang="en-IN" dirty="0">
              <a:effectLst/>
              <a:ea typeface="Calibri" panose="020F0502020204030204" pitchFamily="34" charset="0"/>
              <a:cs typeface="Arial" panose="020B0604020202020204" pitchFamily="34" charset="0"/>
            </a:endParaRPr>
          </a:p>
          <a:p>
            <a:pPr algn="just">
              <a:lnSpc>
                <a:spcPct val="150000"/>
              </a:lnSpc>
              <a:tabLst>
                <a:tab pos="2895600" algn="l"/>
              </a:tabLst>
            </a:pPr>
            <a:r>
              <a:rPr lang="en-IN" dirty="0">
                <a:effectLst/>
                <a:ea typeface="Trebuchet MS" panose="020B0603020202020204" pitchFamily="34" charset="0"/>
                <a:cs typeface="Arial" panose="020B0604020202020204" pitchFamily="34" charset="0"/>
              </a:rPr>
              <a:t>1.Eye Tracking</a:t>
            </a:r>
            <a:endParaRPr lang="en-IN" dirty="0">
              <a:effectLst/>
              <a:ea typeface="Calibri" panose="020F0502020204030204" pitchFamily="34" charset="0"/>
              <a:cs typeface="Arial" panose="020B0604020202020204" pitchFamily="34" charset="0"/>
            </a:endParaRPr>
          </a:p>
          <a:p>
            <a:pPr algn="just">
              <a:lnSpc>
                <a:spcPct val="150000"/>
              </a:lnSpc>
              <a:tabLst>
                <a:tab pos="2895600" algn="l"/>
              </a:tabLst>
            </a:pPr>
            <a:r>
              <a:rPr lang="en-IN" dirty="0">
                <a:effectLst/>
                <a:ea typeface="Trebuchet MS" panose="020B0603020202020204" pitchFamily="34" charset="0"/>
                <a:cs typeface="Arial" panose="020B0604020202020204" pitchFamily="34" charset="0"/>
              </a:rPr>
              <a:t>2.Facial Landmark Detection</a:t>
            </a:r>
            <a:endParaRPr lang="en-IN" dirty="0">
              <a:effectLst/>
              <a:ea typeface="Calibri" panose="020F0502020204030204" pitchFamily="34" charset="0"/>
              <a:cs typeface="Arial" panose="020B0604020202020204" pitchFamily="34" charset="0"/>
            </a:endParaRPr>
          </a:p>
          <a:p>
            <a:pPr algn="just">
              <a:lnSpc>
                <a:spcPct val="150000"/>
              </a:lnSpc>
              <a:tabLst>
                <a:tab pos="2895600" algn="l"/>
              </a:tabLst>
            </a:pPr>
            <a:r>
              <a:rPr lang="en-IN" dirty="0">
                <a:effectLst/>
                <a:ea typeface="Trebuchet MS" panose="020B0603020202020204" pitchFamily="34" charset="0"/>
                <a:cs typeface="Arial" panose="020B0604020202020204" pitchFamily="34" charset="0"/>
              </a:rPr>
              <a:t>3.Mouth Detection</a:t>
            </a:r>
            <a:endParaRPr lang="en-IN" dirty="0">
              <a:effectLst/>
              <a:ea typeface="Calibri" panose="020F0502020204030204" pitchFamily="34" charset="0"/>
              <a:cs typeface="Arial" panose="020B0604020202020204" pitchFamily="34" charset="0"/>
            </a:endParaRPr>
          </a:p>
          <a:p>
            <a:pPr algn="just">
              <a:lnSpc>
                <a:spcPct val="150000"/>
              </a:lnSpc>
              <a:tabLst>
                <a:tab pos="2895600" algn="l"/>
              </a:tabLst>
            </a:pPr>
            <a:r>
              <a:rPr lang="en-IN" dirty="0">
                <a:effectLst/>
                <a:ea typeface="Trebuchet MS" panose="020B0603020202020204" pitchFamily="34" charset="0"/>
              </a:rPr>
              <a:t>4.Person Counting and Mobile Phone Detection</a:t>
            </a:r>
          </a:p>
        </p:txBody>
      </p:sp>
    </p:spTree>
    <p:extLst>
      <p:ext uri="{BB962C8B-B14F-4D97-AF65-F5344CB8AC3E}">
        <p14:creationId xmlns:p14="http://schemas.microsoft.com/office/powerpoint/2010/main" val="3388318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A5A259-67BD-4911-8AB9-F491ABA1E7F4}"/>
              </a:ext>
            </a:extLst>
          </p:cNvPr>
          <p:cNvSpPr>
            <a:spLocks noGrp="1"/>
          </p:cNvSpPr>
          <p:nvPr>
            <p:ph type="dt" sz="half" idx="10"/>
          </p:nvPr>
        </p:nvSpPr>
        <p:spPr/>
        <p:txBody>
          <a:bodyPr/>
          <a:lstStyle/>
          <a:p>
            <a:r>
              <a:rPr lang="en-IN" dirty="0"/>
              <a:t> </a:t>
            </a:r>
          </a:p>
        </p:txBody>
      </p:sp>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21</a:t>
            </a:fld>
            <a:endParaRPr lang="en-IN"/>
          </a:p>
        </p:txBody>
      </p:sp>
      <p:sp>
        <p:nvSpPr>
          <p:cNvPr id="2" name="TextBox 1">
            <a:extLst>
              <a:ext uri="{FF2B5EF4-FFF2-40B4-BE49-F238E27FC236}">
                <a16:creationId xmlns:a16="http://schemas.microsoft.com/office/drawing/2014/main" id="{0DF2DEE8-0784-4963-B3A5-8D4DCC9E11EC}"/>
              </a:ext>
            </a:extLst>
          </p:cNvPr>
          <p:cNvSpPr txBox="1"/>
          <p:nvPr/>
        </p:nvSpPr>
        <p:spPr>
          <a:xfrm>
            <a:off x="0" y="341745"/>
            <a:ext cx="12192000" cy="461665"/>
          </a:xfrm>
          <a:prstGeom prst="rect">
            <a:avLst/>
          </a:prstGeom>
          <a:noFill/>
        </p:spPr>
        <p:txBody>
          <a:bodyPr wrap="square" rtlCol="0">
            <a:spAutoFit/>
          </a:bodyPr>
          <a:lstStyle/>
          <a:p>
            <a:pPr algn="ctr"/>
            <a:r>
              <a:rPr lang="en-IN" sz="2400" b="1" dirty="0"/>
              <a:t>Algorithms</a:t>
            </a:r>
          </a:p>
        </p:txBody>
      </p:sp>
      <p:pic>
        <p:nvPicPr>
          <p:cNvPr id="1026" name="Picture 2" descr="General flowchart of driver face monitoring systems | Download Scientific  Diagram"/>
          <p:cNvPicPr>
            <a:picLocks noChangeAspect="1" noChangeArrowheads="1"/>
          </p:cNvPicPr>
          <p:nvPr/>
        </p:nvPicPr>
        <p:blipFill>
          <a:blip r:embed="rId2"/>
          <a:srcRect/>
          <a:stretch>
            <a:fillRect/>
          </a:stretch>
        </p:blipFill>
        <p:spPr bwMode="auto">
          <a:xfrm>
            <a:off x="3604169" y="1188720"/>
            <a:ext cx="5476875" cy="5073152"/>
          </a:xfrm>
          <a:prstGeom prst="rect">
            <a:avLst/>
          </a:prstGeom>
          <a:noFill/>
        </p:spPr>
      </p:pic>
    </p:spTree>
    <p:extLst>
      <p:ext uri="{BB962C8B-B14F-4D97-AF65-F5344CB8AC3E}">
        <p14:creationId xmlns:p14="http://schemas.microsoft.com/office/powerpoint/2010/main" val="3388318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A5A259-67BD-4911-8AB9-F491ABA1E7F4}"/>
              </a:ext>
            </a:extLst>
          </p:cNvPr>
          <p:cNvSpPr>
            <a:spLocks noGrp="1"/>
          </p:cNvSpPr>
          <p:nvPr>
            <p:ph type="dt" sz="half" idx="10"/>
          </p:nvPr>
        </p:nvSpPr>
        <p:spPr/>
        <p:txBody>
          <a:bodyPr/>
          <a:lstStyle/>
          <a:p>
            <a:r>
              <a:rPr lang="en-IN" dirty="0"/>
              <a:t> </a:t>
            </a:r>
          </a:p>
        </p:txBody>
      </p:sp>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22</a:t>
            </a:fld>
            <a:endParaRPr lang="en-IN"/>
          </a:p>
        </p:txBody>
      </p:sp>
      <p:pic>
        <p:nvPicPr>
          <p:cNvPr id="6" name="Picture 5">
            <a:extLst>
              <a:ext uri="{FF2B5EF4-FFF2-40B4-BE49-F238E27FC236}">
                <a16:creationId xmlns:a16="http://schemas.microsoft.com/office/drawing/2014/main" id="{F672C57A-D683-4C39-9761-32CB447A085F}"/>
              </a:ext>
            </a:extLst>
          </p:cNvPr>
          <p:cNvPicPr>
            <a:picLocks noChangeAspect="1"/>
          </p:cNvPicPr>
          <p:nvPr/>
        </p:nvPicPr>
        <p:blipFill>
          <a:blip r:embed="rId2"/>
          <a:stretch>
            <a:fillRect/>
          </a:stretch>
        </p:blipFill>
        <p:spPr>
          <a:xfrm>
            <a:off x="528483" y="1620535"/>
            <a:ext cx="5283396" cy="3511904"/>
          </a:xfrm>
          <a:prstGeom prst="rect">
            <a:avLst/>
          </a:prstGeom>
        </p:spPr>
      </p:pic>
      <p:sp>
        <p:nvSpPr>
          <p:cNvPr id="7" name="Rectangle: Rounded Corners 6">
            <a:extLst>
              <a:ext uri="{FF2B5EF4-FFF2-40B4-BE49-F238E27FC236}">
                <a16:creationId xmlns:a16="http://schemas.microsoft.com/office/drawing/2014/main" id="{C136DA3F-6286-46BF-B72B-18717E3938A1}"/>
              </a:ext>
            </a:extLst>
          </p:cNvPr>
          <p:cNvSpPr/>
          <p:nvPr/>
        </p:nvSpPr>
        <p:spPr>
          <a:xfrm>
            <a:off x="6096000" y="1277764"/>
            <a:ext cx="5211097" cy="4967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27000"/>
              </a:lnSpc>
              <a:spcAft>
                <a:spcPts val="0"/>
              </a:spcAft>
              <a:buFont typeface="Arial" panose="020B0604020202020204" pitchFamily="34" charset="0"/>
              <a:buChar char="•"/>
              <a:tabLst>
                <a:tab pos="342900" algn="l"/>
              </a:tabLst>
            </a:pPr>
            <a:r>
              <a:rPr lang="en-IN" sz="1600" dirty="0">
                <a:solidFill>
                  <a:srgbClr val="FFFFFF"/>
                </a:solidFill>
                <a:latin typeface="Trebuchet MS" panose="020B0603020202020204" pitchFamily="34" charset="0"/>
                <a:ea typeface="Trebuchet MS" panose="020B0603020202020204" pitchFamily="34" charset="0"/>
                <a:cs typeface="Arial" panose="020B0604020202020204" pitchFamily="34" charset="0"/>
              </a:rPr>
              <a:t>Data collection by e</a:t>
            </a:r>
            <a:r>
              <a:rPr lang="en-IN" sz="1600" dirty="0">
                <a:solidFill>
                  <a:srgbClr val="FFFFFF"/>
                </a:solidFill>
                <a:effectLst/>
                <a:latin typeface="Trebuchet MS" panose="020B0603020202020204" pitchFamily="34" charset="0"/>
                <a:ea typeface="Trebuchet MS" panose="020B0603020202020204" pitchFamily="34" charset="0"/>
                <a:cs typeface="Arial" panose="020B0604020202020204" pitchFamily="34" charset="0"/>
              </a:rPr>
              <a:t>ither a remote, head-mounted or VR based ‘</a:t>
            </a:r>
            <a:r>
              <a:rPr lang="en-IN" sz="1600" dirty="0">
                <a:solidFill>
                  <a:schemeClr val="bg1"/>
                </a:solidFill>
                <a:effectLst/>
                <a:latin typeface="Trebuchet MS" panose="020B0603020202020204" pitchFamily="34" charset="0"/>
                <a:ea typeface="Trebuchet MS" panose="020B0603020202020204" pitchFamily="34" charset="0"/>
                <a:cs typeface="Arial" panose="020B0604020202020204" pitchFamily="34" charset="0"/>
              </a:rPr>
              <a:t>eye tracker</a:t>
            </a:r>
            <a:r>
              <a:rPr lang="en-IN" sz="1600" dirty="0">
                <a:solidFill>
                  <a:srgbClr val="FFFFFF"/>
                </a:solidFill>
                <a:effectLst/>
                <a:latin typeface="Trebuchet MS" panose="020B0603020202020204" pitchFamily="34" charset="0"/>
                <a:ea typeface="Trebuchet MS" panose="020B0603020202020204" pitchFamily="34" charset="0"/>
                <a:cs typeface="Arial" panose="020B0604020202020204" pitchFamily="34" charset="0"/>
              </a:rPr>
              <a:t>’ connected to a computer.</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algn="just">
              <a:lnSpc>
                <a:spcPts val="360"/>
              </a:lnSpc>
            </a:pPr>
            <a:r>
              <a:rPr lang="en-IN" sz="1600" dirty="0">
                <a:solidFill>
                  <a:srgbClr val="FFFFFF"/>
                </a:solidFill>
                <a:effectLst/>
                <a:latin typeface="Arial" panose="020B0604020202020204" pitchFamily="34" charset="0"/>
                <a:ea typeface="Arial" panose="020B0604020202020204" pitchFamily="34" charset="0"/>
                <a:cs typeface="Arial" panose="020B0604020202020204" pitchFamily="34" charset="0"/>
              </a:rPr>
              <a:t> </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342900" marR="63500" lvl="0" indent="-342900" algn="just">
              <a:lnSpc>
                <a:spcPct val="125000"/>
              </a:lnSpc>
              <a:spcAft>
                <a:spcPts val="0"/>
              </a:spcAft>
              <a:buFont typeface="Arial" panose="020B0604020202020204" pitchFamily="34" charset="0"/>
              <a:buChar char="•"/>
              <a:tabLst>
                <a:tab pos="342900" algn="l"/>
              </a:tabLst>
            </a:pPr>
            <a:r>
              <a:rPr lang="en-IN" sz="1600" dirty="0">
                <a:solidFill>
                  <a:srgbClr val="FFFFFF"/>
                </a:solidFill>
                <a:effectLst/>
                <a:latin typeface="Trebuchet MS" panose="020B0603020202020204" pitchFamily="34" charset="0"/>
                <a:ea typeface="Trebuchet MS" panose="020B0603020202020204" pitchFamily="34" charset="0"/>
                <a:cs typeface="Arial" panose="020B0604020202020204" pitchFamily="34" charset="0"/>
              </a:rPr>
              <a:t>Eye trackers generally include two common components: a light source and a camera. The light source (usually infrared) is directed toward the eye.</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algn="just">
              <a:lnSpc>
                <a:spcPts val="405"/>
              </a:lnSpc>
            </a:pPr>
            <a:r>
              <a:rPr lang="en-IN" sz="1600" dirty="0">
                <a:solidFill>
                  <a:srgbClr val="FFFFFF"/>
                </a:solidFill>
                <a:effectLst/>
                <a:latin typeface="Arial" panose="020B0604020202020204" pitchFamily="34" charset="0"/>
                <a:ea typeface="Arial" panose="020B0604020202020204" pitchFamily="34" charset="0"/>
                <a:cs typeface="Arial" panose="020B0604020202020204" pitchFamily="34" charset="0"/>
              </a:rPr>
              <a:t> </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25000"/>
              </a:lnSpc>
              <a:buFont typeface="Arial" panose="020B0604020202020204" pitchFamily="34" charset="0"/>
              <a:buChar char="•"/>
              <a:tabLst>
                <a:tab pos="342900" algn="l"/>
              </a:tabLst>
            </a:pPr>
            <a:r>
              <a:rPr lang="en-IN" sz="1600" dirty="0">
                <a:solidFill>
                  <a:srgbClr val="FFFFFF"/>
                </a:solidFill>
                <a:effectLst/>
                <a:latin typeface="Trebuchet MS" panose="020B0603020202020204" pitchFamily="34" charset="0"/>
                <a:ea typeface="Trebuchet MS" panose="020B0603020202020204" pitchFamily="34" charset="0"/>
                <a:cs typeface="Arial" panose="020B0604020202020204" pitchFamily="34" charset="0"/>
              </a:rPr>
              <a:t>We shall aim to track the eyeballs of the test-taker and report if he is looking to the left, right, or up which he might do to have a glance at a notebook or signal to someone.</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algn="just">
              <a:lnSpc>
                <a:spcPts val="405"/>
              </a:lnSpc>
            </a:pPr>
            <a:r>
              <a:rPr lang="en-IN" sz="1600" dirty="0">
                <a:solidFill>
                  <a:srgbClr val="FFFFFF"/>
                </a:solidFill>
                <a:effectLst/>
                <a:latin typeface="Arial" panose="020B0604020202020204" pitchFamily="34" charset="0"/>
                <a:ea typeface="Arial" panose="020B0604020202020204" pitchFamily="34" charset="0"/>
                <a:cs typeface="Arial" panose="020B0604020202020204" pitchFamily="34" charset="0"/>
              </a:rPr>
              <a:t> </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342900" marR="673100" lvl="0" indent="-342900" algn="just">
              <a:lnSpc>
                <a:spcPct val="127000"/>
              </a:lnSpc>
              <a:spcAft>
                <a:spcPts val="0"/>
              </a:spcAft>
              <a:buFont typeface="Arial" panose="020B0604020202020204" pitchFamily="34" charset="0"/>
              <a:buChar char="•"/>
              <a:tabLst>
                <a:tab pos="342900" algn="l"/>
              </a:tabLst>
            </a:pPr>
            <a:r>
              <a:rPr lang="en-IN" sz="1600" dirty="0">
                <a:solidFill>
                  <a:srgbClr val="FFFFFF"/>
                </a:solidFill>
                <a:effectLst/>
                <a:latin typeface="Trebuchet MS" panose="020B0603020202020204" pitchFamily="34" charset="0"/>
                <a:ea typeface="Trebuchet MS" panose="020B0603020202020204" pitchFamily="34" charset="0"/>
                <a:cs typeface="Arial" panose="020B0604020202020204" pitchFamily="34" charset="0"/>
              </a:rPr>
              <a:t>This can be done using D-lib’s facial key-point detector and OpenCV for further image processing.</a:t>
            </a:r>
            <a:endParaRPr lang="en-IN"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3DD3BA74-6248-4F65-9890-86DC23B1EB55}"/>
              </a:ext>
            </a:extLst>
          </p:cNvPr>
          <p:cNvSpPr txBox="1"/>
          <p:nvPr/>
        </p:nvSpPr>
        <p:spPr>
          <a:xfrm>
            <a:off x="0" y="341745"/>
            <a:ext cx="12192000" cy="461665"/>
          </a:xfrm>
          <a:prstGeom prst="rect">
            <a:avLst/>
          </a:prstGeom>
          <a:noFill/>
        </p:spPr>
        <p:txBody>
          <a:bodyPr wrap="square" rtlCol="0">
            <a:spAutoFit/>
          </a:bodyPr>
          <a:lstStyle/>
          <a:p>
            <a:pPr algn="ctr"/>
            <a:r>
              <a:rPr lang="en-IN" sz="2400" b="1" dirty="0"/>
              <a:t>Algorithms</a:t>
            </a:r>
          </a:p>
        </p:txBody>
      </p:sp>
      <p:sp>
        <p:nvSpPr>
          <p:cNvPr id="13" name="TextBox 12">
            <a:extLst>
              <a:ext uri="{FF2B5EF4-FFF2-40B4-BE49-F238E27FC236}">
                <a16:creationId xmlns:a16="http://schemas.microsoft.com/office/drawing/2014/main" id="{F6AA3DCD-A16C-42ED-85D2-A598767F86D3}"/>
              </a:ext>
            </a:extLst>
          </p:cNvPr>
          <p:cNvSpPr txBox="1"/>
          <p:nvPr/>
        </p:nvSpPr>
        <p:spPr>
          <a:xfrm>
            <a:off x="528483" y="953700"/>
            <a:ext cx="3736258" cy="461665"/>
          </a:xfrm>
          <a:prstGeom prst="rect">
            <a:avLst/>
          </a:prstGeom>
          <a:noFill/>
        </p:spPr>
        <p:txBody>
          <a:bodyPr wrap="square" rtlCol="0">
            <a:spAutoFit/>
          </a:bodyPr>
          <a:lstStyle/>
          <a:p>
            <a:r>
              <a:rPr lang="en-IN" sz="2400" b="1" dirty="0"/>
              <a:t>1. Eye Tracker</a:t>
            </a:r>
          </a:p>
        </p:txBody>
      </p:sp>
    </p:spTree>
    <p:extLst>
      <p:ext uri="{BB962C8B-B14F-4D97-AF65-F5344CB8AC3E}">
        <p14:creationId xmlns:p14="http://schemas.microsoft.com/office/powerpoint/2010/main" val="2555944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A5A259-67BD-4911-8AB9-F491ABA1E7F4}"/>
              </a:ext>
            </a:extLst>
          </p:cNvPr>
          <p:cNvSpPr>
            <a:spLocks noGrp="1"/>
          </p:cNvSpPr>
          <p:nvPr>
            <p:ph type="dt" sz="half" idx="10"/>
          </p:nvPr>
        </p:nvSpPr>
        <p:spPr/>
        <p:txBody>
          <a:bodyPr/>
          <a:lstStyle/>
          <a:p>
            <a:r>
              <a:rPr lang="en-IN" dirty="0"/>
              <a:t> </a:t>
            </a:r>
          </a:p>
        </p:txBody>
      </p:sp>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23</a:t>
            </a:fld>
            <a:endParaRPr lang="en-IN"/>
          </a:p>
        </p:txBody>
      </p:sp>
      <p:sp>
        <p:nvSpPr>
          <p:cNvPr id="7" name="Rectangle: Rounded Corners 6">
            <a:extLst>
              <a:ext uri="{FF2B5EF4-FFF2-40B4-BE49-F238E27FC236}">
                <a16:creationId xmlns:a16="http://schemas.microsoft.com/office/drawing/2014/main" id="{C136DA3F-6286-46BF-B72B-18717E3938A1}"/>
              </a:ext>
            </a:extLst>
          </p:cNvPr>
          <p:cNvSpPr/>
          <p:nvPr/>
        </p:nvSpPr>
        <p:spPr>
          <a:xfrm>
            <a:off x="6096000" y="1223679"/>
            <a:ext cx="5211097" cy="4967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12700">
              <a:lnSpc>
                <a:spcPct val="104000"/>
              </a:lnSpc>
            </a:pPr>
            <a:r>
              <a:rPr lang="en-IN" sz="1600" dirty="0">
                <a:effectLst/>
                <a:latin typeface="Trebuchet MS" panose="020B0603020202020204" pitchFamily="34" charset="0"/>
                <a:ea typeface="Trebuchet MS" panose="020B0603020202020204" pitchFamily="34" charset="0"/>
                <a:cs typeface="Arial" panose="020B0604020202020204" pitchFamily="34" charset="0"/>
              </a:rPr>
              <a:t>The facial landmark detector which is pre-trained inside the d-lib library of python for detecting landmarks, is used to estimate the location of 68 points or (x, y) coordinates which map to the facial structures. These indexes of 68 coordinates or points can be easily visualized on the image.</a:t>
            </a:r>
          </a:p>
          <a:p>
            <a:r>
              <a:rPr lang="en-IN" sz="1600" dirty="0">
                <a:effectLst/>
                <a:latin typeface="Trebuchet MS" panose="020B0603020202020204" pitchFamily="34" charset="0"/>
                <a:ea typeface="Trebuchet MS" panose="020B0603020202020204" pitchFamily="34" charset="0"/>
                <a:cs typeface="Arial" panose="020B0604020202020204" pitchFamily="34" charset="0"/>
              </a:rPr>
              <a:t>The Locations of the Facial Parts are as follows:</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IN" sz="1600" dirty="0">
                <a:effectLst/>
                <a:latin typeface="Trebuchet MS" panose="020B0603020202020204" pitchFamily="34" charset="0"/>
                <a:ea typeface="Trebuchet MS" panose="020B0603020202020204" pitchFamily="34" charset="0"/>
                <a:cs typeface="Arial" panose="020B0604020202020204" pitchFamily="34" charset="0"/>
              </a:rPr>
              <a:t>The left eye is accessed with points [42, 48].</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IN" sz="1600" dirty="0">
                <a:effectLst/>
                <a:latin typeface="Trebuchet MS" panose="020B0603020202020204" pitchFamily="34" charset="0"/>
                <a:ea typeface="Trebuchet MS" panose="020B0603020202020204" pitchFamily="34" charset="0"/>
                <a:cs typeface="Arial" panose="020B0604020202020204" pitchFamily="34" charset="0"/>
              </a:rPr>
              <a:t>The mouth is accessed through points [49, 67].</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IN" sz="1600" dirty="0">
                <a:effectLst/>
                <a:latin typeface="Trebuchet MS" panose="020B0603020202020204" pitchFamily="34" charset="0"/>
                <a:ea typeface="Trebuchet MS" panose="020B0603020202020204" pitchFamily="34" charset="0"/>
                <a:cs typeface="Arial" panose="020B0604020202020204" pitchFamily="34" charset="0"/>
              </a:rPr>
              <a:t>The left eyebrow is accessed through points [22, 26].</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IN" sz="1600" dirty="0">
                <a:effectLst/>
                <a:latin typeface="Trebuchet MS" panose="020B0603020202020204" pitchFamily="34" charset="0"/>
                <a:ea typeface="Trebuchet MS" panose="020B0603020202020204" pitchFamily="34" charset="0"/>
                <a:cs typeface="Arial" panose="020B0604020202020204" pitchFamily="34" charset="0"/>
              </a:rPr>
              <a:t>The nose is accessed using points [27, 34].</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IN" sz="1600" dirty="0">
                <a:effectLst/>
                <a:latin typeface="Trebuchet MS" panose="020B0603020202020204" pitchFamily="34" charset="0"/>
                <a:ea typeface="Trebuchet MS" panose="020B0603020202020204" pitchFamily="34" charset="0"/>
                <a:cs typeface="Arial" panose="020B0604020202020204" pitchFamily="34" charset="0"/>
              </a:rPr>
              <a:t>The right eyebrow is accessed through points [17, 21].</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IN" sz="1600" dirty="0">
                <a:effectLst/>
                <a:latin typeface="Trebuchet MS" panose="020B0603020202020204" pitchFamily="34" charset="0"/>
                <a:ea typeface="Trebuchet MS" panose="020B0603020202020204" pitchFamily="34" charset="0"/>
                <a:cs typeface="Arial" panose="020B0604020202020204" pitchFamily="34" charset="0"/>
              </a:rPr>
              <a:t>The right eye is accessed using points [36, 41].</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IN" sz="1600" dirty="0">
                <a:effectLst/>
                <a:latin typeface="Trebuchet MS" panose="020B0603020202020204" pitchFamily="34" charset="0"/>
                <a:ea typeface="Trebuchet MS" panose="020B0603020202020204" pitchFamily="34" charset="0"/>
                <a:cs typeface="Arial" panose="020B0604020202020204" pitchFamily="34" charset="0"/>
              </a:rPr>
              <a:t>And the jaw is accessed via points [0, 16].</a:t>
            </a:r>
            <a:endParaRPr lang="en-IN"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3DD3BA74-6248-4F65-9890-86DC23B1EB55}"/>
              </a:ext>
            </a:extLst>
          </p:cNvPr>
          <p:cNvSpPr txBox="1"/>
          <p:nvPr/>
        </p:nvSpPr>
        <p:spPr>
          <a:xfrm>
            <a:off x="0" y="341745"/>
            <a:ext cx="12192000" cy="461665"/>
          </a:xfrm>
          <a:prstGeom prst="rect">
            <a:avLst/>
          </a:prstGeom>
          <a:noFill/>
        </p:spPr>
        <p:txBody>
          <a:bodyPr wrap="square" rtlCol="0">
            <a:spAutoFit/>
          </a:bodyPr>
          <a:lstStyle/>
          <a:p>
            <a:pPr algn="ctr"/>
            <a:r>
              <a:rPr lang="en-IN" sz="2400" b="1" dirty="0"/>
              <a:t>Algorithms</a:t>
            </a:r>
          </a:p>
        </p:txBody>
      </p:sp>
      <p:sp>
        <p:nvSpPr>
          <p:cNvPr id="13" name="TextBox 12">
            <a:extLst>
              <a:ext uri="{FF2B5EF4-FFF2-40B4-BE49-F238E27FC236}">
                <a16:creationId xmlns:a16="http://schemas.microsoft.com/office/drawing/2014/main" id="{F6AA3DCD-A16C-42ED-85D2-A598767F86D3}"/>
              </a:ext>
            </a:extLst>
          </p:cNvPr>
          <p:cNvSpPr txBox="1"/>
          <p:nvPr/>
        </p:nvSpPr>
        <p:spPr>
          <a:xfrm>
            <a:off x="528482" y="953700"/>
            <a:ext cx="4411287" cy="461665"/>
          </a:xfrm>
          <a:prstGeom prst="rect">
            <a:avLst/>
          </a:prstGeom>
          <a:noFill/>
        </p:spPr>
        <p:txBody>
          <a:bodyPr wrap="square" rtlCol="0">
            <a:spAutoFit/>
          </a:bodyPr>
          <a:lstStyle/>
          <a:p>
            <a:r>
              <a:rPr lang="en-IN" sz="2400" b="1" dirty="0"/>
              <a:t>2. </a:t>
            </a:r>
            <a:r>
              <a:rPr lang="en-IN" sz="2400" b="1" dirty="0">
                <a:effectLst/>
                <a:ea typeface="Trebuchet MS" panose="020B0603020202020204" pitchFamily="34" charset="0"/>
                <a:cs typeface="Arial" panose="020B0604020202020204" pitchFamily="34" charset="0"/>
              </a:rPr>
              <a:t>Facial Landmark Detection</a:t>
            </a:r>
            <a:endParaRPr lang="en-IN" sz="2400" b="1" dirty="0"/>
          </a:p>
        </p:txBody>
      </p:sp>
      <p:pic>
        <p:nvPicPr>
          <p:cNvPr id="3" name="Picture 2">
            <a:extLst>
              <a:ext uri="{FF2B5EF4-FFF2-40B4-BE49-F238E27FC236}">
                <a16:creationId xmlns:a16="http://schemas.microsoft.com/office/drawing/2014/main" id="{6A0F4623-93B4-4BE3-91D4-DBA9D81A91F6}"/>
              </a:ext>
            </a:extLst>
          </p:cNvPr>
          <p:cNvPicPr>
            <a:picLocks noChangeAspect="1"/>
          </p:cNvPicPr>
          <p:nvPr/>
        </p:nvPicPr>
        <p:blipFill>
          <a:blip r:embed="rId2"/>
          <a:stretch>
            <a:fillRect/>
          </a:stretch>
        </p:blipFill>
        <p:spPr>
          <a:xfrm>
            <a:off x="652607" y="2161544"/>
            <a:ext cx="4287163" cy="3448627"/>
          </a:xfrm>
          <a:prstGeom prst="rect">
            <a:avLst/>
          </a:prstGeom>
        </p:spPr>
      </p:pic>
    </p:spTree>
    <p:extLst>
      <p:ext uri="{BB962C8B-B14F-4D97-AF65-F5344CB8AC3E}">
        <p14:creationId xmlns:p14="http://schemas.microsoft.com/office/powerpoint/2010/main" val="2773945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A5A259-67BD-4911-8AB9-F491ABA1E7F4}"/>
              </a:ext>
            </a:extLst>
          </p:cNvPr>
          <p:cNvSpPr>
            <a:spLocks noGrp="1"/>
          </p:cNvSpPr>
          <p:nvPr>
            <p:ph type="dt" sz="half" idx="10"/>
          </p:nvPr>
        </p:nvSpPr>
        <p:spPr/>
        <p:txBody>
          <a:bodyPr/>
          <a:lstStyle/>
          <a:p>
            <a:r>
              <a:rPr lang="en-IN" dirty="0"/>
              <a:t> </a:t>
            </a:r>
          </a:p>
        </p:txBody>
      </p:sp>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24</a:t>
            </a:fld>
            <a:endParaRPr lang="en-IN"/>
          </a:p>
        </p:txBody>
      </p:sp>
      <p:sp>
        <p:nvSpPr>
          <p:cNvPr id="7" name="Rectangle: Rounded Corners 6">
            <a:extLst>
              <a:ext uri="{FF2B5EF4-FFF2-40B4-BE49-F238E27FC236}">
                <a16:creationId xmlns:a16="http://schemas.microsoft.com/office/drawing/2014/main" id="{C136DA3F-6286-46BF-B72B-18717E3938A1}"/>
              </a:ext>
            </a:extLst>
          </p:cNvPr>
          <p:cNvSpPr/>
          <p:nvPr/>
        </p:nvSpPr>
        <p:spPr>
          <a:xfrm>
            <a:off x="6096000" y="1265901"/>
            <a:ext cx="5211097" cy="4967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177800" lvl="0" indent="-342900">
              <a:lnSpc>
                <a:spcPct val="104000"/>
              </a:lnSpc>
              <a:spcAft>
                <a:spcPts val="0"/>
              </a:spcAft>
              <a:buFont typeface="Arial" panose="020B0604020202020204" pitchFamily="34" charset="0"/>
              <a:buChar char="•"/>
              <a:tabLst>
                <a:tab pos="344805" algn="l"/>
              </a:tabLst>
            </a:pPr>
            <a:r>
              <a:rPr lang="en-IN" sz="1600" dirty="0">
                <a:effectLst/>
                <a:latin typeface="Trebuchet MS" panose="020B0603020202020204" pitchFamily="34" charset="0"/>
                <a:ea typeface="Trebuchet MS" panose="020B0603020202020204" pitchFamily="34" charset="0"/>
                <a:cs typeface="Arial" panose="020B0604020202020204" pitchFamily="34" charset="0"/>
              </a:rPr>
              <a:t>This is very similar to eye detection. D lib’s facial key-points are again used for this task and the test-taker is required to sit straight (as he would in the test) and the distance between the lips key-points (5 outer pairs and 3 inner pairs) is noted for 100 frames and averaged.</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a:lnSpc>
                <a:spcPts val="480"/>
              </a:lnSpc>
            </a:pPr>
            <a:r>
              <a:rPr lang="en-IN" sz="1600" dirty="0">
                <a:effectLst/>
                <a:latin typeface="Arial" panose="020B0604020202020204" pitchFamily="34" charset="0"/>
                <a:ea typeface="Arial" panose="020B0604020202020204" pitchFamily="34" charset="0"/>
                <a:cs typeface="Arial" panose="020B0604020202020204" pitchFamily="34" charset="0"/>
              </a:rPr>
              <a:t> </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342900" marR="76200" lvl="0" indent="-342900">
              <a:lnSpc>
                <a:spcPct val="105000"/>
              </a:lnSpc>
              <a:spcAft>
                <a:spcPts val="0"/>
              </a:spcAft>
              <a:buFont typeface="Arial" panose="020B0604020202020204" pitchFamily="34" charset="0"/>
              <a:buChar char="•"/>
              <a:tabLst>
                <a:tab pos="344805" algn="l"/>
              </a:tabLst>
            </a:pPr>
            <a:r>
              <a:rPr lang="en-IN" sz="1600" dirty="0">
                <a:effectLst/>
                <a:latin typeface="Trebuchet MS" panose="020B0603020202020204" pitchFamily="34" charset="0"/>
                <a:ea typeface="Trebuchet MS" panose="020B0603020202020204" pitchFamily="34" charset="0"/>
                <a:cs typeface="Arial" panose="020B0604020202020204" pitchFamily="34" charset="0"/>
              </a:rPr>
              <a:t>If the user opens his/her mouth the distances between the points increases and if the increase in distance is more than a certain value for at least three outer pairs and two inner pairs then infringement is reported.</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a:lnSpc>
                <a:spcPts val="435"/>
              </a:lnSpc>
            </a:pPr>
            <a:r>
              <a:rPr lang="en-IN" sz="1600" dirty="0">
                <a:effectLst/>
                <a:latin typeface="Arial" panose="020B0604020202020204" pitchFamily="34" charset="0"/>
                <a:ea typeface="Arial" panose="020B0604020202020204" pitchFamily="34" charset="0"/>
                <a:cs typeface="Arial" panose="020B0604020202020204" pitchFamily="34" charset="0"/>
              </a:rPr>
              <a:t> </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Arial" panose="020B0604020202020204" pitchFamily="34" charset="0"/>
              <a:buChar char="•"/>
              <a:tabLst>
                <a:tab pos="344805" algn="l"/>
              </a:tabLst>
            </a:pPr>
            <a:r>
              <a:rPr lang="en-IN" sz="1600" dirty="0">
                <a:effectLst/>
                <a:latin typeface="Trebuchet MS" panose="020B0603020202020204" pitchFamily="34" charset="0"/>
                <a:ea typeface="Trebuchet MS" panose="020B0603020202020204" pitchFamily="34" charset="0"/>
                <a:cs typeface="Arial" panose="020B0604020202020204" pitchFamily="34" charset="0"/>
              </a:rPr>
              <a:t>The mouth can be accessed through points [49, 68].</a:t>
            </a:r>
            <a:endParaRPr lang="en-IN"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3DD3BA74-6248-4F65-9890-86DC23B1EB55}"/>
              </a:ext>
            </a:extLst>
          </p:cNvPr>
          <p:cNvSpPr txBox="1"/>
          <p:nvPr/>
        </p:nvSpPr>
        <p:spPr>
          <a:xfrm>
            <a:off x="0" y="341745"/>
            <a:ext cx="12192000" cy="461665"/>
          </a:xfrm>
          <a:prstGeom prst="rect">
            <a:avLst/>
          </a:prstGeom>
          <a:noFill/>
        </p:spPr>
        <p:txBody>
          <a:bodyPr wrap="square" rtlCol="0">
            <a:spAutoFit/>
          </a:bodyPr>
          <a:lstStyle/>
          <a:p>
            <a:pPr algn="ctr"/>
            <a:r>
              <a:rPr lang="en-IN" sz="2400" b="1" dirty="0"/>
              <a:t>Algorithms</a:t>
            </a:r>
          </a:p>
        </p:txBody>
      </p:sp>
      <p:sp>
        <p:nvSpPr>
          <p:cNvPr id="13" name="TextBox 12">
            <a:extLst>
              <a:ext uri="{FF2B5EF4-FFF2-40B4-BE49-F238E27FC236}">
                <a16:creationId xmlns:a16="http://schemas.microsoft.com/office/drawing/2014/main" id="{F6AA3DCD-A16C-42ED-85D2-A598767F86D3}"/>
              </a:ext>
            </a:extLst>
          </p:cNvPr>
          <p:cNvSpPr txBox="1"/>
          <p:nvPr/>
        </p:nvSpPr>
        <p:spPr>
          <a:xfrm>
            <a:off x="528483" y="953700"/>
            <a:ext cx="3736258" cy="461665"/>
          </a:xfrm>
          <a:prstGeom prst="rect">
            <a:avLst/>
          </a:prstGeom>
          <a:noFill/>
        </p:spPr>
        <p:txBody>
          <a:bodyPr wrap="square" rtlCol="0">
            <a:spAutoFit/>
          </a:bodyPr>
          <a:lstStyle/>
          <a:p>
            <a:r>
              <a:rPr lang="en-IN" sz="2400" b="1" dirty="0"/>
              <a:t>3. Mouth Detection</a:t>
            </a:r>
          </a:p>
        </p:txBody>
      </p:sp>
      <p:pic>
        <p:nvPicPr>
          <p:cNvPr id="2" name="Picture 1">
            <a:extLst>
              <a:ext uri="{FF2B5EF4-FFF2-40B4-BE49-F238E27FC236}">
                <a16:creationId xmlns:a16="http://schemas.microsoft.com/office/drawing/2014/main" id="{0CC37916-A415-4D11-9391-C467D61EB8D1}"/>
              </a:ext>
            </a:extLst>
          </p:cNvPr>
          <p:cNvPicPr>
            <a:picLocks noChangeAspect="1"/>
          </p:cNvPicPr>
          <p:nvPr/>
        </p:nvPicPr>
        <p:blipFill>
          <a:blip r:embed="rId2"/>
          <a:stretch>
            <a:fillRect/>
          </a:stretch>
        </p:blipFill>
        <p:spPr>
          <a:xfrm>
            <a:off x="235974" y="1976582"/>
            <a:ext cx="5169850" cy="2761818"/>
          </a:xfrm>
          <a:prstGeom prst="rect">
            <a:avLst/>
          </a:prstGeom>
        </p:spPr>
      </p:pic>
    </p:spTree>
    <p:extLst>
      <p:ext uri="{BB962C8B-B14F-4D97-AF65-F5344CB8AC3E}">
        <p14:creationId xmlns:p14="http://schemas.microsoft.com/office/powerpoint/2010/main" val="3590576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A5A259-67BD-4911-8AB9-F491ABA1E7F4}"/>
              </a:ext>
            </a:extLst>
          </p:cNvPr>
          <p:cNvSpPr>
            <a:spLocks noGrp="1"/>
          </p:cNvSpPr>
          <p:nvPr>
            <p:ph type="dt" sz="half" idx="10"/>
          </p:nvPr>
        </p:nvSpPr>
        <p:spPr/>
        <p:txBody>
          <a:bodyPr/>
          <a:lstStyle/>
          <a:p>
            <a:r>
              <a:rPr lang="en-IN" dirty="0"/>
              <a:t> </a:t>
            </a:r>
          </a:p>
        </p:txBody>
      </p:sp>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25</a:t>
            </a:fld>
            <a:endParaRPr lang="en-IN"/>
          </a:p>
        </p:txBody>
      </p:sp>
      <p:sp>
        <p:nvSpPr>
          <p:cNvPr id="7" name="Rectangle: Rounded Corners 6">
            <a:extLst>
              <a:ext uri="{FF2B5EF4-FFF2-40B4-BE49-F238E27FC236}">
                <a16:creationId xmlns:a16="http://schemas.microsoft.com/office/drawing/2014/main" id="{C136DA3F-6286-46BF-B72B-18717E3938A1}"/>
              </a:ext>
            </a:extLst>
          </p:cNvPr>
          <p:cNvSpPr/>
          <p:nvPr/>
        </p:nvSpPr>
        <p:spPr>
          <a:xfrm>
            <a:off x="6142703" y="1265901"/>
            <a:ext cx="5211097" cy="4967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7000"/>
              </a:lnSpc>
              <a:tabLst>
                <a:tab pos="342900" algn="l"/>
              </a:tabLst>
            </a:pPr>
            <a:r>
              <a:rPr lang="en-IN" sz="1400" dirty="0">
                <a:solidFill>
                  <a:schemeClr val="bg1"/>
                </a:solidFill>
                <a:effectLst/>
                <a:latin typeface="Trebuchet MS" panose="020B0603020202020204" pitchFamily="34" charset="0"/>
                <a:ea typeface="Trebuchet MS" panose="020B0603020202020204" pitchFamily="34" charset="0"/>
                <a:cs typeface="Arial" panose="020B0604020202020204" pitchFamily="34" charset="0"/>
              </a:rPr>
              <a:t>For this purpose, we are going to use YOLOv3 in tensor-flow using instance segmentation.</a:t>
            </a:r>
          </a:p>
          <a:p>
            <a:pPr algn="just">
              <a:lnSpc>
                <a:spcPct val="127000"/>
              </a:lnSpc>
              <a:tabLst>
                <a:tab pos="342900" algn="l"/>
              </a:tabLst>
            </a:pPr>
            <a:r>
              <a:rPr lang="en-IN" sz="1400" dirty="0">
                <a:solidFill>
                  <a:schemeClr val="bg1"/>
                </a:solidFill>
                <a:effectLst/>
                <a:latin typeface="Trebuchet MS" panose="020B0603020202020204" pitchFamily="34" charset="0"/>
                <a:ea typeface="Trebuchet MS" panose="020B0603020202020204" pitchFamily="34" charset="0"/>
                <a:cs typeface="Arial" panose="020B0604020202020204" pitchFamily="34" charset="0"/>
              </a:rPr>
              <a:t>Face detection is one of the important tasks of object detection. Typically, detection is the first stage of pattern recognition and identity authentication. In recent years, deep learning-based algorithms in object detection have grown rapidly. These algorithms can be generally divided into two categories, i.e., two-stage detector like Faster R-CNN and one-stage detector like YOLO.</a:t>
            </a:r>
          </a:p>
          <a:p>
            <a:pPr marL="342900" lvl="0" indent="-342900">
              <a:lnSpc>
                <a:spcPct val="103000"/>
              </a:lnSpc>
              <a:buFont typeface="Arial" panose="020B0604020202020204" pitchFamily="34" charset="0"/>
              <a:buChar char="•"/>
              <a:tabLst>
                <a:tab pos="427355" algn="l"/>
              </a:tabLst>
            </a:pPr>
            <a:r>
              <a:rPr lang="en-IN" sz="1400" dirty="0">
                <a:solidFill>
                  <a:schemeClr val="bg1"/>
                </a:solidFill>
                <a:effectLst/>
                <a:latin typeface="Trebuchet MS" panose="020B0603020202020204" pitchFamily="34" charset="0"/>
                <a:ea typeface="Trebuchet MS" panose="020B0603020202020204" pitchFamily="34" charset="0"/>
                <a:cs typeface="Arial" panose="020B0604020202020204" pitchFamily="34" charset="0"/>
              </a:rPr>
              <a:t>Various face related applications like face verification, facial recognition, clustering of face etc. are a part of face detection. Effective training needs to be carried out for detection and recognition. The accuracy in face detection using the traditional approach did not yield a good result.</a:t>
            </a:r>
            <a:endParaRPr lang="en-IN"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3DD3BA74-6248-4F65-9890-86DC23B1EB55}"/>
              </a:ext>
            </a:extLst>
          </p:cNvPr>
          <p:cNvSpPr txBox="1"/>
          <p:nvPr/>
        </p:nvSpPr>
        <p:spPr>
          <a:xfrm>
            <a:off x="0" y="341745"/>
            <a:ext cx="12192000" cy="461665"/>
          </a:xfrm>
          <a:prstGeom prst="rect">
            <a:avLst/>
          </a:prstGeom>
          <a:noFill/>
        </p:spPr>
        <p:txBody>
          <a:bodyPr wrap="square" rtlCol="0">
            <a:spAutoFit/>
          </a:bodyPr>
          <a:lstStyle/>
          <a:p>
            <a:pPr algn="ctr"/>
            <a:r>
              <a:rPr lang="en-IN" sz="2400" b="1" dirty="0"/>
              <a:t>Algorithms</a:t>
            </a:r>
          </a:p>
        </p:txBody>
      </p:sp>
      <p:sp>
        <p:nvSpPr>
          <p:cNvPr id="13" name="TextBox 12">
            <a:extLst>
              <a:ext uri="{FF2B5EF4-FFF2-40B4-BE49-F238E27FC236}">
                <a16:creationId xmlns:a16="http://schemas.microsoft.com/office/drawing/2014/main" id="{F6AA3DCD-A16C-42ED-85D2-A598767F86D3}"/>
              </a:ext>
            </a:extLst>
          </p:cNvPr>
          <p:cNvSpPr txBox="1"/>
          <p:nvPr/>
        </p:nvSpPr>
        <p:spPr>
          <a:xfrm>
            <a:off x="528483" y="953700"/>
            <a:ext cx="3736258" cy="830997"/>
          </a:xfrm>
          <a:prstGeom prst="rect">
            <a:avLst/>
          </a:prstGeom>
          <a:noFill/>
        </p:spPr>
        <p:txBody>
          <a:bodyPr wrap="square" rtlCol="0">
            <a:spAutoFit/>
          </a:bodyPr>
          <a:lstStyle/>
          <a:p>
            <a:r>
              <a:rPr lang="en-IN" sz="2400" b="1" dirty="0"/>
              <a:t>4. Person Counting &amp; Mobile Phone Detection</a:t>
            </a:r>
          </a:p>
        </p:txBody>
      </p:sp>
      <p:sp>
        <p:nvSpPr>
          <p:cNvPr id="2" name="Rectangle 2">
            <a:extLst>
              <a:ext uri="{FF2B5EF4-FFF2-40B4-BE49-F238E27FC236}">
                <a16:creationId xmlns:a16="http://schemas.microsoft.com/office/drawing/2014/main" id="{496D3339-9EDC-4E68-8807-562EFB4B02F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121" name="Picture 20">
            <a:extLst>
              <a:ext uri="{FF2B5EF4-FFF2-40B4-BE49-F238E27FC236}">
                <a16:creationId xmlns:a16="http://schemas.microsoft.com/office/drawing/2014/main" id="{AD48902D-45BB-4246-8167-55F8240595C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2785" y="2591810"/>
            <a:ext cx="4960937"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797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8EEA-5931-455B-8034-D3A728F00750}"/>
              </a:ext>
            </a:extLst>
          </p:cNvPr>
          <p:cNvSpPr>
            <a:spLocks noGrp="1"/>
          </p:cNvSpPr>
          <p:nvPr>
            <p:ph type="ctrTitle"/>
          </p:nvPr>
        </p:nvSpPr>
        <p:spPr>
          <a:xfrm>
            <a:off x="1524000" y="712179"/>
            <a:ext cx="9144000" cy="650630"/>
          </a:xfrm>
        </p:spPr>
        <p:txBody>
          <a:bodyPr>
            <a:noAutofit/>
          </a:bodyPr>
          <a:lstStyle/>
          <a:p>
            <a:r>
              <a:rPr lang="en-US" b="1" dirty="0"/>
              <a:t>Advantages</a:t>
            </a:r>
          </a:p>
        </p:txBody>
      </p:sp>
      <p:sp>
        <p:nvSpPr>
          <p:cNvPr id="3" name="Subtitle 2">
            <a:extLst>
              <a:ext uri="{FF2B5EF4-FFF2-40B4-BE49-F238E27FC236}">
                <a16:creationId xmlns:a16="http://schemas.microsoft.com/office/drawing/2014/main" id="{9CDCC6C0-7B26-47AF-B28B-13E1C34CAAFB}"/>
              </a:ext>
            </a:extLst>
          </p:cNvPr>
          <p:cNvSpPr>
            <a:spLocks noGrp="1"/>
          </p:cNvSpPr>
          <p:nvPr>
            <p:ph type="subTitle" idx="1"/>
          </p:nvPr>
        </p:nvSpPr>
        <p:spPr>
          <a:xfrm>
            <a:off x="685800" y="1767255"/>
            <a:ext cx="10668000" cy="4378568"/>
          </a:xfrm>
        </p:spPr>
        <p:txBody>
          <a:bodyPr>
            <a:normAutofit fontScale="92500" lnSpcReduction="10000"/>
          </a:bodyPr>
          <a:lstStyle/>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Physical presence at a given location is absolutely not necessary</a:t>
            </a:r>
          </a:p>
          <a:p>
            <a:pPr marL="342900" indent="-342900">
              <a:buFont typeface="Arial" panose="020B0604020202020204" pitchFamily="34" charset="0"/>
              <a:buChar char="•"/>
            </a:pPr>
            <a:r>
              <a:rPr lang="en-IN" dirty="0"/>
              <a:t>No time is spent on evaluation</a:t>
            </a:r>
          </a:p>
          <a:p>
            <a:pPr marL="342900" indent="-342900">
              <a:buFont typeface="Arial" panose="020B0604020202020204" pitchFamily="34" charset="0"/>
              <a:buChar char="•"/>
            </a:pPr>
            <a:r>
              <a:rPr lang="en-IN" dirty="0"/>
              <a:t>Results are available instantly</a:t>
            </a:r>
          </a:p>
          <a:p>
            <a:pPr marL="342900" indent="-342900">
              <a:buFont typeface="Arial" panose="020B0604020202020204" pitchFamily="34" charset="0"/>
              <a:buChar char="•"/>
            </a:pPr>
            <a:r>
              <a:rPr lang="en-IN" dirty="0"/>
              <a:t>Can be easily accessed 24/7 over the open test period</a:t>
            </a:r>
          </a:p>
          <a:p>
            <a:pPr marL="342900" indent="-342900">
              <a:buFont typeface="Arial" panose="020B0604020202020204" pitchFamily="34" charset="0"/>
              <a:buChar char="•"/>
            </a:pPr>
            <a:r>
              <a:rPr lang="en-IN" dirty="0"/>
              <a:t>Can be timed to allow Y minutes to answer X number of questions</a:t>
            </a:r>
          </a:p>
          <a:p>
            <a:pPr marL="342900" indent="-342900">
              <a:buFont typeface="Arial" panose="020B0604020202020204" pitchFamily="34" charset="0"/>
              <a:buChar char="•"/>
            </a:pPr>
            <a:r>
              <a:rPr lang="en-IN" dirty="0"/>
              <a:t>Easy Accessibility</a:t>
            </a:r>
          </a:p>
          <a:p>
            <a:pPr marL="342900" indent="-342900">
              <a:buFont typeface="Arial" panose="020B0604020202020204" pitchFamily="34" charset="0"/>
              <a:buChar char="•"/>
            </a:pPr>
            <a:r>
              <a:rPr lang="en-IN" dirty="0"/>
              <a:t>Available at a reduced cost.</a:t>
            </a:r>
          </a:p>
          <a:p>
            <a:pPr marL="342900" indent="-342900">
              <a:buFont typeface="Arial" panose="020B0604020202020204" pitchFamily="34" charset="0"/>
              <a:buChar char="•"/>
            </a:pPr>
            <a:r>
              <a:rPr lang="en-IN" dirty="0"/>
              <a:t>Accuracy in checking the answer, calculating result.</a:t>
            </a:r>
          </a:p>
          <a:p>
            <a:pPr marL="342900" indent="-342900">
              <a:buFont typeface="Arial" panose="020B0604020202020204" pitchFamily="34" charset="0"/>
              <a:buChar char="•"/>
            </a:pPr>
            <a:r>
              <a:rPr lang="en-IN" dirty="0"/>
              <a:t>User friendly.</a:t>
            </a:r>
          </a:p>
          <a:p>
            <a:pPr marL="342900" indent="-342900">
              <a:buFont typeface="Arial" panose="020B0604020202020204" pitchFamily="34" charset="0"/>
              <a:buChar char="•"/>
            </a:pPr>
            <a:r>
              <a:rPr lang="en-IN" dirty="0"/>
              <a:t>Secure because of authentication.</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715252E1-1CDC-4475-92BF-CF0D757F8438}"/>
              </a:ext>
            </a:extLst>
          </p:cNvPr>
          <p:cNvSpPr>
            <a:spLocks noGrp="1"/>
          </p:cNvSpPr>
          <p:nvPr>
            <p:ph type="dt" sz="half" idx="10"/>
          </p:nvPr>
        </p:nvSpPr>
        <p:spPr/>
        <p:txBody>
          <a:bodyPr/>
          <a:lstStyle/>
          <a:p>
            <a:r>
              <a:rPr lang="en-IN"/>
              <a:t> </a:t>
            </a:r>
            <a:endParaRPr lang="en-IN" dirty="0"/>
          </a:p>
        </p:txBody>
      </p:sp>
      <p:sp>
        <p:nvSpPr>
          <p:cNvPr id="5" name="Slide Number Placeholder 4">
            <a:extLst>
              <a:ext uri="{FF2B5EF4-FFF2-40B4-BE49-F238E27FC236}">
                <a16:creationId xmlns:a16="http://schemas.microsoft.com/office/drawing/2014/main" id="{3E2C7231-7C3F-4106-A613-2954FC024440}"/>
              </a:ext>
            </a:extLst>
          </p:cNvPr>
          <p:cNvSpPr>
            <a:spLocks noGrp="1"/>
          </p:cNvSpPr>
          <p:nvPr>
            <p:ph type="sldNum" sz="quarter" idx="12"/>
          </p:nvPr>
        </p:nvSpPr>
        <p:spPr/>
        <p:txBody>
          <a:bodyPr/>
          <a:lstStyle/>
          <a:p>
            <a:fld id="{58F71A70-87F1-4B09-9938-E37AE90A213C}" type="slidenum">
              <a:rPr lang="en-IN" smtClean="0"/>
              <a:pPr/>
              <a:t>26</a:t>
            </a:fld>
            <a:endParaRPr lang="en-IN"/>
          </a:p>
        </p:txBody>
      </p:sp>
    </p:spTree>
    <p:extLst>
      <p:ext uri="{BB962C8B-B14F-4D97-AF65-F5344CB8AC3E}">
        <p14:creationId xmlns:p14="http://schemas.microsoft.com/office/powerpoint/2010/main" val="4282322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A5A259-67BD-4911-8AB9-F491ABA1E7F4}"/>
              </a:ext>
            </a:extLst>
          </p:cNvPr>
          <p:cNvSpPr>
            <a:spLocks noGrp="1"/>
          </p:cNvSpPr>
          <p:nvPr>
            <p:ph type="dt" sz="half" idx="10"/>
          </p:nvPr>
        </p:nvSpPr>
        <p:spPr/>
        <p:txBody>
          <a:bodyPr/>
          <a:lstStyle/>
          <a:p>
            <a:r>
              <a:rPr lang="en-IN" dirty="0"/>
              <a:t> </a:t>
            </a:r>
          </a:p>
        </p:txBody>
      </p:sp>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27</a:t>
            </a:fld>
            <a:endParaRPr lang="en-IN"/>
          </a:p>
        </p:txBody>
      </p:sp>
      <p:sp>
        <p:nvSpPr>
          <p:cNvPr id="2" name="TextBox 1">
            <a:extLst>
              <a:ext uri="{FF2B5EF4-FFF2-40B4-BE49-F238E27FC236}">
                <a16:creationId xmlns:a16="http://schemas.microsoft.com/office/drawing/2014/main" id="{0DF2DEE8-0784-4963-B3A5-8D4DCC9E11EC}"/>
              </a:ext>
            </a:extLst>
          </p:cNvPr>
          <p:cNvSpPr txBox="1"/>
          <p:nvPr/>
        </p:nvSpPr>
        <p:spPr>
          <a:xfrm>
            <a:off x="0" y="341745"/>
            <a:ext cx="12192000" cy="461665"/>
          </a:xfrm>
          <a:prstGeom prst="rect">
            <a:avLst/>
          </a:prstGeom>
          <a:noFill/>
        </p:spPr>
        <p:txBody>
          <a:bodyPr wrap="square" rtlCol="0">
            <a:spAutoFit/>
          </a:bodyPr>
          <a:lstStyle/>
          <a:p>
            <a:pPr algn="ctr"/>
            <a:r>
              <a:rPr lang="en-IN" sz="2400" b="1" dirty="0"/>
              <a:t>Requirements </a:t>
            </a:r>
          </a:p>
        </p:txBody>
      </p:sp>
      <p:sp>
        <p:nvSpPr>
          <p:cNvPr id="6" name="TextBox 5">
            <a:extLst>
              <a:ext uri="{FF2B5EF4-FFF2-40B4-BE49-F238E27FC236}">
                <a16:creationId xmlns:a16="http://schemas.microsoft.com/office/drawing/2014/main" id="{C339F83C-3C73-442A-8887-3B2115F2A642}"/>
              </a:ext>
            </a:extLst>
          </p:cNvPr>
          <p:cNvSpPr txBox="1"/>
          <p:nvPr/>
        </p:nvSpPr>
        <p:spPr>
          <a:xfrm>
            <a:off x="1006764" y="1120357"/>
            <a:ext cx="9393382" cy="2696507"/>
          </a:xfrm>
          <a:prstGeom prst="rect">
            <a:avLst/>
          </a:prstGeom>
          <a:noFill/>
        </p:spPr>
        <p:txBody>
          <a:bodyPr wrap="square">
            <a:spAutoFit/>
          </a:bodyPr>
          <a:lstStyle/>
          <a:p>
            <a:pPr>
              <a:lnSpc>
                <a:spcPct val="105000"/>
              </a:lnSpc>
              <a:tabLst>
                <a:tab pos="342900" algn="l"/>
              </a:tabLst>
            </a:pPr>
            <a:r>
              <a:rPr lang="en-IN" b="1" dirty="0">
                <a:solidFill>
                  <a:srgbClr val="833C0B"/>
                </a:solidFill>
                <a:effectLst/>
                <a:ea typeface="Arial" panose="020B0604020202020204" pitchFamily="34" charset="0"/>
                <a:cs typeface="Arial" panose="020B0604020202020204" pitchFamily="34" charset="0"/>
              </a:rPr>
              <a:t> </a:t>
            </a:r>
            <a:endParaRPr lang="en-IN" b="1" dirty="0">
              <a:effectLst/>
              <a:ea typeface="Calibri" panose="020F0502020204030204" pitchFamily="34" charset="0"/>
              <a:cs typeface="Arial" panose="020B0604020202020204" pitchFamily="34" charset="0"/>
            </a:endParaRPr>
          </a:p>
          <a:p>
            <a:pPr lvl="0">
              <a:lnSpc>
                <a:spcPct val="105000"/>
              </a:lnSpc>
              <a:tabLst>
                <a:tab pos="342900" algn="l"/>
              </a:tabLst>
            </a:pPr>
            <a:r>
              <a:rPr lang="en-IN" b="1" dirty="0">
                <a:effectLst/>
                <a:ea typeface="Arial" panose="020B0604020202020204" pitchFamily="34" charset="0"/>
                <a:cs typeface="Arial" panose="020B0604020202020204" pitchFamily="34" charset="0"/>
              </a:rPr>
              <a:t>Hardware :  </a:t>
            </a:r>
          </a:p>
          <a:p>
            <a:pPr lvl="0">
              <a:lnSpc>
                <a:spcPct val="105000"/>
              </a:lnSpc>
              <a:tabLst>
                <a:tab pos="342900" algn="l"/>
              </a:tabLst>
            </a:pPr>
            <a:r>
              <a:rPr lang="en-IN" b="1" dirty="0">
                <a:effectLst/>
                <a:ea typeface="Arial" panose="020B0604020202020204" pitchFamily="34" charset="0"/>
                <a:cs typeface="Arial" panose="020B0604020202020204" pitchFamily="34" charset="0"/>
              </a:rPr>
              <a:t>Desktop </a:t>
            </a:r>
            <a:r>
              <a:rPr lang="en-IN" b="1" dirty="0">
                <a:ea typeface="Arial" panose="020B0604020202020204" pitchFamily="34" charset="0"/>
                <a:cs typeface="Arial" panose="020B0604020202020204" pitchFamily="34" charset="0"/>
              </a:rPr>
              <a:t>with </a:t>
            </a:r>
            <a:r>
              <a:rPr lang="en-IN" b="1" dirty="0">
                <a:effectLst/>
                <a:ea typeface="Arial" panose="020B0604020202020204" pitchFamily="34" charset="0"/>
                <a:cs typeface="Arial" panose="020B0604020202020204" pitchFamily="34" charset="0"/>
              </a:rPr>
              <a:t>Webcam, Mic, Stable Internet Connectivity</a:t>
            </a:r>
            <a:endParaRPr lang="en-IN" b="1" dirty="0">
              <a:effectLst/>
              <a:ea typeface="Calibri" panose="020F0502020204030204" pitchFamily="34" charset="0"/>
              <a:cs typeface="Arial" panose="020B0604020202020204" pitchFamily="34" charset="0"/>
            </a:endParaRPr>
          </a:p>
          <a:p>
            <a:pPr>
              <a:lnSpc>
                <a:spcPct val="105000"/>
              </a:lnSpc>
              <a:tabLst>
                <a:tab pos="342900" algn="l"/>
              </a:tabLst>
            </a:pPr>
            <a:r>
              <a:rPr lang="en-IN" b="1" dirty="0">
                <a:effectLst/>
                <a:ea typeface="Arial" panose="020B0604020202020204" pitchFamily="34" charset="0"/>
                <a:cs typeface="Arial" panose="020B0604020202020204" pitchFamily="34" charset="0"/>
              </a:rPr>
              <a:t> </a:t>
            </a:r>
            <a:endParaRPr lang="en-IN" b="1" dirty="0">
              <a:effectLst/>
              <a:ea typeface="Calibri" panose="020F0502020204030204" pitchFamily="34" charset="0"/>
              <a:cs typeface="Arial" panose="020B0604020202020204" pitchFamily="34" charset="0"/>
            </a:endParaRPr>
          </a:p>
          <a:p>
            <a:pPr lvl="0">
              <a:lnSpc>
                <a:spcPct val="105000"/>
              </a:lnSpc>
              <a:tabLst>
                <a:tab pos="342900" algn="l"/>
              </a:tabLst>
            </a:pPr>
            <a:r>
              <a:rPr lang="en-IN" b="1" dirty="0">
                <a:effectLst/>
                <a:ea typeface="Arial" panose="020B0604020202020204" pitchFamily="34" charset="0"/>
                <a:cs typeface="Arial" panose="020B0604020202020204" pitchFamily="34" charset="0"/>
              </a:rPr>
              <a:t>Software:</a:t>
            </a:r>
            <a:endParaRPr lang="en-IN" b="1" dirty="0">
              <a:effectLst/>
              <a:ea typeface="Calibri" panose="020F0502020204030204" pitchFamily="34" charset="0"/>
              <a:cs typeface="Arial" panose="020B0604020202020204" pitchFamily="34" charset="0"/>
            </a:endParaRPr>
          </a:p>
          <a:p>
            <a:pPr marL="342900" lvl="0" indent="-342900">
              <a:lnSpc>
                <a:spcPct val="105000"/>
              </a:lnSpc>
              <a:buFont typeface="+mj-lt"/>
              <a:buAutoNum type="arabicPeriod"/>
              <a:tabLst>
                <a:tab pos="269875" algn="l"/>
                <a:tab pos="342900" algn="l"/>
              </a:tabLst>
            </a:pPr>
            <a:r>
              <a:rPr lang="en-IN" b="1" dirty="0">
                <a:effectLst/>
                <a:ea typeface="Arial" panose="020B0604020202020204" pitchFamily="34" charset="0"/>
                <a:cs typeface="Arial" panose="020B0604020202020204" pitchFamily="34" charset="0"/>
              </a:rPr>
              <a:t>PyCharm</a:t>
            </a:r>
            <a:endParaRPr lang="en-IN" b="1" dirty="0">
              <a:effectLst/>
              <a:ea typeface="Calibri" panose="020F0502020204030204" pitchFamily="34" charset="0"/>
              <a:cs typeface="Arial" panose="020B0604020202020204" pitchFamily="34" charset="0"/>
            </a:endParaRPr>
          </a:p>
          <a:p>
            <a:pPr marL="342900" lvl="0" indent="-342900">
              <a:lnSpc>
                <a:spcPct val="105000"/>
              </a:lnSpc>
              <a:buFont typeface="+mj-lt"/>
              <a:buAutoNum type="arabicPeriod"/>
              <a:tabLst>
                <a:tab pos="269875" algn="l"/>
                <a:tab pos="342900" algn="l"/>
              </a:tabLst>
            </a:pPr>
            <a:r>
              <a:rPr lang="en-IN" b="1" dirty="0">
                <a:effectLst/>
                <a:ea typeface="Arial" panose="020B0604020202020204" pitchFamily="34" charset="0"/>
                <a:cs typeface="Arial" panose="020B0604020202020204" pitchFamily="34" charset="0"/>
              </a:rPr>
              <a:t>Database (MongoDB)</a:t>
            </a:r>
            <a:endParaRPr lang="en-IN" b="1" dirty="0">
              <a:effectLst/>
              <a:ea typeface="Calibri" panose="020F0502020204030204" pitchFamily="34" charset="0"/>
              <a:cs typeface="Arial" panose="020B0604020202020204" pitchFamily="34" charset="0"/>
            </a:endParaRPr>
          </a:p>
          <a:p>
            <a:pPr marL="342900" lvl="0" indent="-342900">
              <a:lnSpc>
                <a:spcPct val="105000"/>
              </a:lnSpc>
              <a:buFont typeface="+mj-lt"/>
              <a:buAutoNum type="arabicPeriod"/>
              <a:tabLst>
                <a:tab pos="269875" algn="l"/>
                <a:tab pos="342900" algn="l"/>
              </a:tabLst>
            </a:pPr>
            <a:r>
              <a:rPr lang="en-IN" b="1" dirty="0">
                <a:effectLst/>
                <a:ea typeface="Arial" panose="020B0604020202020204" pitchFamily="34" charset="0"/>
                <a:cs typeface="Arial" panose="020B0604020202020204" pitchFamily="34" charset="0"/>
              </a:rPr>
              <a:t>Python, Deep Learning Libraries, ML libraries</a:t>
            </a:r>
            <a:endParaRPr lang="en-IN" b="1" dirty="0">
              <a:effectLst/>
              <a:ea typeface="Calibri" panose="020F0502020204030204" pitchFamily="34" charset="0"/>
              <a:cs typeface="Arial" panose="020B0604020202020204" pitchFamily="34" charset="0"/>
            </a:endParaRPr>
          </a:p>
          <a:p>
            <a:pPr marL="342900" lvl="0" indent="-342900">
              <a:lnSpc>
                <a:spcPct val="105000"/>
              </a:lnSpc>
              <a:buFont typeface="+mj-lt"/>
              <a:buAutoNum type="arabicPeriod"/>
              <a:tabLst>
                <a:tab pos="269875" algn="l"/>
                <a:tab pos="342900" algn="l"/>
              </a:tabLst>
            </a:pPr>
            <a:r>
              <a:rPr lang="en-IN" b="1" dirty="0">
                <a:effectLst/>
                <a:ea typeface="Arial" panose="020B0604020202020204" pitchFamily="34" charset="0"/>
                <a:cs typeface="Arial" panose="020B0604020202020204" pitchFamily="34" charset="0"/>
              </a:rPr>
              <a:t>OpenCV</a:t>
            </a:r>
            <a:endParaRPr lang="en-IN" b="1"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15753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A5A259-67BD-4911-8AB9-F491ABA1E7F4}"/>
              </a:ext>
            </a:extLst>
          </p:cNvPr>
          <p:cNvSpPr>
            <a:spLocks noGrp="1"/>
          </p:cNvSpPr>
          <p:nvPr>
            <p:ph type="dt" sz="half" idx="10"/>
          </p:nvPr>
        </p:nvSpPr>
        <p:spPr/>
        <p:txBody>
          <a:bodyPr/>
          <a:lstStyle/>
          <a:p>
            <a:r>
              <a:rPr lang="en-IN" dirty="0"/>
              <a:t> </a:t>
            </a:r>
          </a:p>
        </p:txBody>
      </p:sp>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28</a:t>
            </a:fld>
            <a:endParaRPr lang="en-IN"/>
          </a:p>
        </p:txBody>
      </p:sp>
      <p:sp>
        <p:nvSpPr>
          <p:cNvPr id="2" name="TextBox 1">
            <a:extLst>
              <a:ext uri="{FF2B5EF4-FFF2-40B4-BE49-F238E27FC236}">
                <a16:creationId xmlns:a16="http://schemas.microsoft.com/office/drawing/2014/main" id="{0DF2DEE8-0784-4963-B3A5-8D4DCC9E11EC}"/>
              </a:ext>
            </a:extLst>
          </p:cNvPr>
          <p:cNvSpPr txBox="1"/>
          <p:nvPr/>
        </p:nvSpPr>
        <p:spPr>
          <a:xfrm>
            <a:off x="0" y="341745"/>
            <a:ext cx="12192000" cy="461665"/>
          </a:xfrm>
          <a:prstGeom prst="rect">
            <a:avLst/>
          </a:prstGeom>
          <a:noFill/>
        </p:spPr>
        <p:txBody>
          <a:bodyPr wrap="square" rtlCol="0">
            <a:spAutoFit/>
          </a:bodyPr>
          <a:lstStyle/>
          <a:p>
            <a:pPr algn="ctr"/>
            <a:r>
              <a:rPr lang="en-IN" sz="2400" b="1" dirty="0"/>
              <a:t>Conclusion :</a:t>
            </a:r>
          </a:p>
        </p:txBody>
      </p:sp>
      <p:sp>
        <p:nvSpPr>
          <p:cNvPr id="6" name="TextBox 5">
            <a:extLst>
              <a:ext uri="{FF2B5EF4-FFF2-40B4-BE49-F238E27FC236}">
                <a16:creationId xmlns:a16="http://schemas.microsoft.com/office/drawing/2014/main" id="{5A3EC765-B0AF-45CC-A631-EF65F08133EF}"/>
              </a:ext>
            </a:extLst>
          </p:cNvPr>
          <p:cNvSpPr txBox="1"/>
          <p:nvPr/>
        </p:nvSpPr>
        <p:spPr>
          <a:xfrm>
            <a:off x="701963" y="1015263"/>
            <a:ext cx="10861963" cy="3338735"/>
          </a:xfrm>
          <a:prstGeom prst="rect">
            <a:avLst/>
          </a:prstGeom>
          <a:noFill/>
        </p:spPr>
        <p:txBody>
          <a:bodyPr wrap="square">
            <a:spAutoFit/>
          </a:bodyPr>
          <a:lstStyle/>
          <a:p>
            <a:pPr marL="342900" indent="-342900" algn="just">
              <a:lnSpc>
                <a:spcPct val="200000"/>
              </a:lnSpc>
              <a:buFont typeface="Arial" panose="020B0604020202020204" pitchFamily="34" charset="0"/>
              <a:buChar char="•"/>
              <a:tabLst>
                <a:tab pos="340360" algn="l"/>
              </a:tabLst>
            </a:pPr>
            <a:r>
              <a:rPr lang="en-IN" dirty="0">
                <a:ea typeface="Calibri" panose="020F0502020204030204" pitchFamily="34" charset="0"/>
                <a:cs typeface="Arial" panose="020B0604020202020204" pitchFamily="34" charset="0"/>
              </a:rPr>
              <a:t>This Web Application provides facility to take online e-examination worldwide. It save the time as it allows number of students to give the exam at a time and displays the results of the exam when exam is completed, so no need to wait for the result. It is automatically generated by the server. Administrator &amp;Coordinator has a privilege to create, modify and delete the test papers and its particular questions. User can register to exam system, login and give the exam with his specific id, and can see the results as well.</a:t>
            </a:r>
          </a:p>
          <a:p>
            <a:pPr marL="342900" indent="-342900" algn="just">
              <a:lnSpc>
                <a:spcPct val="200000"/>
              </a:lnSpc>
              <a:buFont typeface="Arial" panose="020B0604020202020204" pitchFamily="34" charset="0"/>
              <a:buChar char="•"/>
              <a:tabLst>
                <a:tab pos="340360" algn="l"/>
              </a:tabLst>
            </a:pPr>
            <a:endParaRPr lang="en-IN"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88961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A5A259-67BD-4911-8AB9-F491ABA1E7F4}"/>
              </a:ext>
            </a:extLst>
          </p:cNvPr>
          <p:cNvSpPr>
            <a:spLocks noGrp="1"/>
          </p:cNvSpPr>
          <p:nvPr>
            <p:ph type="dt" sz="half" idx="10"/>
          </p:nvPr>
        </p:nvSpPr>
        <p:spPr/>
        <p:txBody>
          <a:bodyPr/>
          <a:lstStyle/>
          <a:p>
            <a:r>
              <a:rPr lang="en-IN" dirty="0"/>
              <a:t> </a:t>
            </a:r>
          </a:p>
        </p:txBody>
      </p:sp>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29</a:t>
            </a:fld>
            <a:endParaRPr lang="en-IN"/>
          </a:p>
        </p:txBody>
      </p:sp>
      <p:sp>
        <p:nvSpPr>
          <p:cNvPr id="2" name="TextBox 1">
            <a:extLst>
              <a:ext uri="{FF2B5EF4-FFF2-40B4-BE49-F238E27FC236}">
                <a16:creationId xmlns:a16="http://schemas.microsoft.com/office/drawing/2014/main" id="{0DF2DEE8-0784-4963-B3A5-8D4DCC9E11EC}"/>
              </a:ext>
            </a:extLst>
          </p:cNvPr>
          <p:cNvSpPr txBox="1"/>
          <p:nvPr/>
        </p:nvSpPr>
        <p:spPr>
          <a:xfrm>
            <a:off x="0" y="341745"/>
            <a:ext cx="12192000" cy="461665"/>
          </a:xfrm>
          <a:prstGeom prst="rect">
            <a:avLst/>
          </a:prstGeom>
          <a:noFill/>
        </p:spPr>
        <p:txBody>
          <a:bodyPr wrap="square" rtlCol="0">
            <a:spAutoFit/>
          </a:bodyPr>
          <a:lstStyle/>
          <a:p>
            <a:pPr algn="ctr"/>
            <a:r>
              <a:rPr lang="en-IN" sz="2400" b="1" dirty="0"/>
              <a:t>          References</a:t>
            </a:r>
          </a:p>
        </p:txBody>
      </p:sp>
      <p:sp>
        <p:nvSpPr>
          <p:cNvPr id="6" name="TextBox 5">
            <a:extLst>
              <a:ext uri="{FF2B5EF4-FFF2-40B4-BE49-F238E27FC236}">
                <a16:creationId xmlns:a16="http://schemas.microsoft.com/office/drawing/2014/main" id="{4211C77E-3B0C-443A-BF48-72D8FFA422A6}"/>
              </a:ext>
            </a:extLst>
          </p:cNvPr>
          <p:cNvSpPr txBox="1"/>
          <p:nvPr/>
        </p:nvSpPr>
        <p:spPr>
          <a:xfrm>
            <a:off x="838200" y="996974"/>
            <a:ext cx="10060709" cy="4278094"/>
          </a:xfrm>
          <a:prstGeom prst="rect">
            <a:avLst/>
          </a:prstGeom>
          <a:noFill/>
        </p:spPr>
        <p:txBody>
          <a:bodyPr wrap="square">
            <a:spAutoFit/>
          </a:bodyPr>
          <a:lstStyle/>
          <a:p>
            <a:r>
              <a:rPr lang="en-IN" dirty="0">
                <a:effectLst/>
                <a:ea typeface="Trebuchet MS" panose="020B0603020202020204" pitchFamily="34" charset="0"/>
                <a:cs typeface="Arial" panose="020B0604020202020204" pitchFamily="34" charset="0"/>
              </a:rPr>
              <a:t>1. </a:t>
            </a:r>
            <a:r>
              <a:rPr lang="en-IN" dirty="0" err="1">
                <a:effectLst/>
                <a:ea typeface="Trebuchet MS" panose="020B0603020202020204" pitchFamily="34" charset="0"/>
                <a:cs typeface="Arial" panose="020B0604020202020204" pitchFamily="34" charset="0"/>
              </a:rPr>
              <a:t>Asep</a:t>
            </a:r>
            <a:r>
              <a:rPr lang="en-IN" dirty="0">
                <a:effectLst/>
                <a:ea typeface="Trebuchet MS" panose="020B0603020202020204" pitchFamily="34" charset="0"/>
                <a:cs typeface="Arial" panose="020B0604020202020204" pitchFamily="34" charset="0"/>
              </a:rPr>
              <a:t> </a:t>
            </a:r>
            <a:r>
              <a:rPr lang="en-IN" dirty="0" err="1">
                <a:effectLst/>
                <a:ea typeface="Trebuchet MS" panose="020B0603020202020204" pitchFamily="34" charset="0"/>
                <a:cs typeface="Arial" panose="020B0604020202020204" pitchFamily="34" charset="0"/>
              </a:rPr>
              <a:t>Hadian</a:t>
            </a:r>
            <a:r>
              <a:rPr lang="en-IN" dirty="0">
                <a:effectLst/>
                <a:ea typeface="Trebuchet MS" panose="020B0603020202020204" pitchFamily="34" charset="0"/>
                <a:cs typeface="Arial" panose="020B0604020202020204" pitchFamily="34" charset="0"/>
              </a:rPr>
              <a:t> S.G, </a:t>
            </a:r>
            <a:r>
              <a:rPr lang="en-IN" dirty="0" err="1">
                <a:effectLst/>
                <a:ea typeface="Trebuchet MS" panose="020B0603020202020204" pitchFamily="34" charset="0"/>
                <a:cs typeface="Arial" panose="020B0604020202020204" pitchFamily="34" charset="0"/>
              </a:rPr>
              <a:t>Yoanes</a:t>
            </a:r>
            <a:r>
              <a:rPr lang="en-IN" dirty="0">
                <a:effectLst/>
                <a:ea typeface="Trebuchet MS" panose="020B0603020202020204" pitchFamily="34" charset="0"/>
                <a:cs typeface="Arial" panose="020B0604020202020204" pitchFamily="34" charset="0"/>
              </a:rPr>
              <a:t> Bandung “A deep learning approach for face detection using YOLO”, published in IEEE conference.</a:t>
            </a:r>
            <a:endParaRPr lang="en-IN" dirty="0">
              <a:effectLst/>
              <a:ea typeface="Calibri" panose="020F0502020204030204" pitchFamily="34" charset="0"/>
              <a:cs typeface="Arial" panose="020B0604020202020204" pitchFamily="34" charset="0"/>
            </a:endParaRPr>
          </a:p>
          <a:p>
            <a:r>
              <a:rPr lang="en-IN" dirty="0">
                <a:effectLst/>
                <a:ea typeface="Trebuchet MS" panose="020B0603020202020204" pitchFamily="34" charset="0"/>
                <a:cs typeface="Arial" panose="020B0604020202020204" pitchFamily="34" charset="0"/>
              </a:rPr>
              <a:t> </a:t>
            </a:r>
            <a:endParaRPr lang="en-IN" dirty="0">
              <a:effectLst/>
              <a:ea typeface="Calibri" panose="020F0502020204030204" pitchFamily="34" charset="0"/>
              <a:cs typeface="Arial" panose="020B0604020202020204" pitchFamily="34" charset="0"/>
            </a:endParaRPr>
          </a:p>
          <a:p>
            <a:r>
              <a:rPr lang="en-IN" dirty="0">
                <a:effectLst/>
                <a:ea typeface="Trebuchet MS" panose="020B0603020202020204" pitchFamily="34" charset="0"/>
                <a:cs typeface="Arial" panose="020B0604020202020204" pitchFamily="34" charset="0"/>
              </a:rPr>
              <a:t>2. </a:t>
            </a:r>
            <a:r>
              <a:rPr lang="en-IN" dirty="0" err="1">
                <a:effectLst/>
                <a:ea typeface="Trebuchet MS" panose="020B0603020202020204" pitchFamily="34" charset="0"/>
                <a:cs typeface="Arial" panose="020B0604020202020204" pitchFamily="34" charset="0"/>
              </a:rPr>
              <a:t>Yousof</a:t>
            </a:r>
            <a:r>
              <a:rPr lang="en-IN" dirty="0">
                <a:effectLst/>
                <a:ea typeface="Trebuchet MS" panose="020B0603020202020204" pitchFamily="34" charset="0"/>
                <a:cs typeface="Arial" panose="020B0604020202020204" pitchFamily="34" charset="0"/>
              </a:rPr>
              <a:t> </a:t>
            </a:r>
            <a:r>
              <a:rPr lang="en-IN" dirty="0" err="1">
                <a:effectLst/>
                <a:ea typeface="Trebuchet MS" panose="020B0603020202020204" pitchFamily="34" charset="0"/>
                <a:cs typeface="Arial" panose="020B0604020202020204" pitchFamily="34" charset="0"/>
              </a:rPr>
              <a:t>Atoum</a:t>
            </a:r>
            <a:r>
              <a:rPr lang="en-IN" dirty="0">
                <a:effectLst/>
                <a:ea typeface="Trebuchet MS" panose="020B0603020202020204" pitchFamily="34" charset="0"/>
                <a:cs typeface="Arial" panose="020B0604020202020204" pitchFamily="34" charset="0"/>
              </a:rPr>
              <a:t>, </a:t>
            </a:r>
            <a:r>
              <a:rPr lang="en-IN" dirty="0" err="1">
                <a:effectLst/>
                <a:ea typeface="Trebuchet MS" panose="020B0603020202020204" pitchFamily="34" charset="0"/>
                <a:cs typeface="Arial" panose="020B0604020202020204" pitchFamily="34" charset="0"/>
              </a:rPr>
              <a:t>Lingping</a:t>
            </a:r>
            <a:r>
              <a:rPr lang="en-IN" dirty="0">
                <a:effectLst/>
                <a:ea typeface="Trebuchet MS" panose="020B0603020202020204" pitchFamily="34" charset="0"/>
                <a:cs typeface="Arial" panose="020B0604020202020204" pitchFamily="34" charset="0"/>
              </a:rPr>
              <a:t> Chen, Alex H, Stephen D.H. Hsu, </a:t>
            </a:r>
            <a:r>
              <a:rPr lang="en-IN" dirty="0" err="1">
                <a:effectLst/>
                <a:ea typeface="Trebuchet MS" panose="020B0603020202020204" pitchFamily="34" charset="0"/>
                <a:cs typeface="Arial" panose="020B0604020202020204" pitchFamily="34" charset="0"/>
              </a:rPr>
              <a:t>Xiaoming</a:t>
            </a:r>
            <a:r>
              <a:rPr lang="en-IN" dirty="0">
                <a:effectLst/>
                <a:ea typeface="Trebuchet MS" panose="020B0603020202020204" pitchFamily="34" charset="0"/>
                <a:cs typeface="Arial" panose="020B0604020202020204" pitchFamily="34" charset="0"/>
              </a:rPr>
              <a:t> Liu,” Automated online exam proctoring”, published in IEEE conference.</a:t>
            </a:r>
            <a:endParaRPr lang="en-IN" dirty="0">
              <a:effectLst/>
              <a:ea typeface="Calibri" panose="020F0502020204030204" pitchFamily="34" charset="0"/>
              <a:cs typeface="Arial" panose="020B0604020202020204" pitchFamily="34" charset="0"/>
            </a:endParaRPr>
          </a:p>
          <a:p>
            <a:r>
              <a:rPr lang="en-IN" dirty="0">
                <a:effectLst/>
                <a:ea typeface="Trebuchet MS" panose="020B0603020202020204" pitchFamily="34" charset="0"/>
                <a:cs typeface="Arial" panose="020B0604020202020204" pitchFamily="34" charset="0"/>
              </a:rPr>
              <a:t> </a:t>
            </a:r>
            <a:endParaRPr lang="en-IN" dirty="0">
              <a:effectLst/>
              <a:ea typeface="Calibri" panose="020F0502020204030204" pitchFamily="34" charset="0"/>
              <a:cs typeface="Arial" panose="020B0604020202020204" pitchFamily="34" charset="0"/>
            </a:endParaRPr>
          </a:p>
          <a:p>
            <a:r>
              <a:rPr lang="en-IN" dirty="0">
                <a:effectLst/>
                <a:ea typeface="Trebuchet MS" panose="020B0603020202020204" pitchFamily="34" charset="0"/>
                <a:cs typeface="Arial" panose="020B0604020202020204" pitchFamily="34" charset="0"/>
              </a:rPr>
              <a:t>3.HeeKyung Lee, </a:t>
            </a:r>
            <a:r>
              <a:rPr lang="en-IN" dirty="0" err="1">
                <a:effectLst/>
                <a:ea typeface="Trebuchet MS" panose="020B0603020202020204" pitchFamily="34" charset="0"/>
                <a:cs typeface="Arial" panose="020B0604020202020204" pitchFamily="34" charset="0"/>
              </a:rPr>
              <a:t>Hoon</a:t>
            </a:r>
            <a:r>
              <a:rPr lang="en-IN" dirty="0">
                <a:effectLst/>
                <a:ea typeface="Trebuchet MS" panose="020B0603020202020204" pitchFamily="34" charset="0"/>
                <a:cs typeface="Arial" panose="020B0604020202020204" pitchFamily="34" charset="0"/>
              </a:rPr>
              <a:t> </a:t>
            </a:r>
            <a:r>
              <a:rPr lang="en-IN" dirty="0" err="1">
                <a:effectLst/>
                <a:ea typeface="Trebuchet MS" panose="020B0603020202020204" pitchFamily="34" charset="0"/>
                <a:cs typeface="Arial" panose="020B0604020202020204" pitchFamily="34" charset="0"/>
              </a:rPr>
              <a:t>Jo,”Gaze</a:t>
            </a:r>
            <a:r>
              <a:rPr lang="en-IN" dirty="0">
                <a:effectLst/>
                <a:ea typeface="Trebuchet MS" panose="020B0603020202020204" pitchFamily="34" charset="0"/>
                <a:cs typeface="Arial" panose="020B0604020202020204" pitchFamily="34" charset="0"/>
              </a:rPr>
              <a:t> tracking system using structure sensor and zoom camera”, published in IEEE conference.</a:t>
            </a:r>
            <a:endParaRPr lang="en-IN" dirty="0">
              <a:effectLst/>
              <a:ea typeface="Calibri" panose="020F0502020204030204" pitchFamily="34" charset="0"/>
              <a:cs typeface="Arial" panose="020B0604020202020204" pitchFamily="34" charset="0"/>
            </a:endParaRPr>
          </a:p>
          <a:p>
            <a:r>
              <a:rPr lang="en-IN" dirty="0">
                <a:effectLst/>
                <a:ea typeface="Trebuchet MS" panose="020B0603020202020204" pitchFamily="34" charset="0"/>
                <a:cs typeface="Arial" panose="020B0604020202020204" pitchFamily="34" charset="0"/>
              </a:rPr>
              <a:t> </a:t>
            </a:r>
            <a:endParaRPr lang="en-IN" dirty="0">
              <a:effectLst/>
              <a:ea typeface="Calibri" panose="020F0502020204030204" pitchFamily="34" charset="0"/>
              <a:cs typeface="Arial" panose="020B0604020202020204" pitchFamily="34" charset="0"/>
            </a:endParaRPr>
          </a:p>
          <a:p>
            <a:r>
              <a:rPr lang="en-IN" dirty="0">
                <a:effectLst/>
                <a:ea typeface="Trebuchet MS" panose="020B0603020202020204" pitchFamily="34" charset="0"/>
                <a:cs typeface="Arial" panose="020B0604020202020204" pitchFamily="34" charset="0"/>
              </a:rPr>
              <a:t>4.Gurlove Singh , Amit Kumar Goel ,”Face Detection and Recognition System using Digital Image Processing”, published in IEEE conference.</a:t>
            </a:r>
            <a:endParaRPr lang="en-IN" dirty="0">
              <a:effectLst/>
              <a:ea typeface="Calibri" panose="020F0502020204030204" pitchFamily="34" charset="0"/>
              <a:cs typeface="Arial" panose="020B0604020202020204" pitchFamily="34" charset="0"/>
            </a:endParaRPr>
          </a:p>
          <a:p>
            <a:r>
              <a:rPr lang="en-IN" dirty="0">
                <a:solidFill>
                  <a:srgbClr val="000000"/>
                </a:solidFill>
                <a:effectLst/>
                <a:ea typeface="Calibri" panose="020F0502020204030204" pitchFamily="34" charset="0"/>
                <a:cs typeface="Arial" panose="020B0604020202020204" pitchFamily="34" charset="0"/>
              </a:rPr>
              <a:t> </a:t>
            </a:r>
            <a:endParaRPr lang="en-IN" dirty="0">
              <a:effectLst/>
              <a:ea typeface="Calibri" panose="020F0502020204030204" pitchFamily="34" charset="0"/>
              <a:cs typeface="Arial" panose="020B0604020202020204" pitchFamily="34" charset="0"/>
            </a:endParaRPr>
          </a:p>
          <a:p>
            <a:r>
              <a:rPr lang="en-IN" dirty="0">
                <a:solidFill>
                  <a:srgbClr val="000000"/>
                </a:solidFill>
                <a:effectLst/>
                <a:ea typeface="Calibri" panose="020F0502020204030204" pitchFamily="34" charset="0"/>
              </a:rPr>
              <a:t> 5.Samuel S. Chua , </a:t>
            </a:r>
            <a:r>
              <a:rPr lang="en-IN" dirty="0" err="1">
                <a:solidFill>
                  <a:srgbClr val="000000"/>
                </a:solidFill>
                <a:effectLst/>
                <a:ea typeface="Calibri" panose="020F0502020204030204" pitchFamily="34" charset="0"/>
              </a:rPr>
              <a:t>Joshuel</a:t>
            </a:r>
            <a:r>
              <a:rPr lang="en-IN" dirty="0">
                <a:solidFill>
                  <a:srgbClr val="000000"/>
                </a:solidFill>
                <a:effectLst/>
                <a:ea typeface="Calibri" panose="020F0502020204030204" pitchFamily="34" charset="0"/>
              </a:rPr>
              <a:t> B. </a:t>
            </a:r>
            <a:r>
              <a:rPr lang="en-IN" dirty="0" err="1">
                <a:solidFill>
                  <a:srgbClr val="000000"/>
                </a:solidFill>
                <a:effectLst/>
                <a:ea typeface="Calibri" panose="020F0502020204030204" pitchFamily="34" charset="0"/>
              </a:rPr>
              <a:t>Bondad</a:t>
            </a:r>
            <a:r>
              <a:rPr lang="en-IN" dirty="0">
                <a:solidFill>
                  <a:srgbClr val="000000"/>
                </a:solidFill>
                <a:effectLst/>
                <a:ea typeface="Calibri" panose="020F0502020204030204" pitchFamily="34" charset="0"/>
              </a:rPr>
              <a:t>, Zechariah R. </a:t>
            </a:r>
            <a:r>
              <a:rPr lang="en-IN" dirty="0" err="1">
                <a:solidFill>
                  <a:srgbClr val="000000"/>
                </a:solidFill>
                <a:effectLst/>
                <a:ea typeface="Calibri" panose="020F0502020204030204" pitchFamily="34" charset="0"/>
              </a:rPr>
              <a:t>Lumapas</a:t>
            </a:r>
            <a:r>
              <a:rPr lang="en-IN" dirty="0">
                <a:solidFill>
                  <a:srgbClr val="000000"/>
                </a:solidFill>
                <a:effectLst/>
                <a:ea typeface="Calibri" panose="020F0502020204030204" pitchFamily="34" charset="0"/>
              </a:rPr>
              <a:t>, Joven DL. Garcia, ”Online Examination system using question bank randomization and tab locking”, published in IEEE conference.</a:t>
            </a:r>
          </a:p>
          <a:p>
            <a:r>
              <a:rPr lang="en-IN" b="1" dirty="0">
                <a:solidFill>
                  <a:srgbClr val="984807"/>
                </a:solidFill>
                <a:effectLst/>
                <a:ea typeface="Trebuchet MS" panose="020B0603020202020204" pitchFamily="34" charset="0"/>
                <a:cs typeface="Arial" panose="020B0604020202020204" pitchFamily="34" charset="0"/>
              </a:rPr>
              <a:t> </a:t>
            </a:r>
            <a:endParaRPr lang="en-IN"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68584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B099-736A-464F-A761-5D86057DDC1D}"/>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5A418776-D5FD-4504-B8D0-0188B8CD9D3C}"/>
              </a:ext>
            </a:extLst>
          </p:cNvPr>
          <p:cNvSpPr>
            <a:spLocks noGrp="1"/>
          </p:cNvSpPr>
          <p:nvPr>
            <p:ph type="subTitle" idx="1"/>
          </p:nvPr>
        </p:nvSpPr>
        <p:spPr>
          <a:xfrm>
            <a:off x="624254" y="738554"/>
            <a:ext cx="10568354" cy="5143500"/>
          </a:xfrm>
        </p:spPr>
        <p:txBody>
          <a:bodyPr>
            <a:normAutofit/>
          </a:bodyPr>
          <a:lstStyle/>
          <a:p>
            <a:r>
              <a:rPr lang="en-IN" sz="3200" b="1" dirty="0"/>
              <a:t>Problem Statement</a:t>
            </a:r>
            <a:endParaRPr lang="en-US" sz="3200" dirty="0"/>
          </a:p>
          <a:p>
            <a:endParaRPr lang="en-IN" b="1" dirty="0"/>
          </a:p>
          <a:p>
            <a:endParaRPr lang="en-IN" b="1" dirty="0"/>
          </a:p>
          <a:p>
            <a:r>
              <a:rPr lang="en-IN" b="1" dirty="0"/>
              <a:t> </a:t>
            </a:r>
            <a:endParaRPr lang="en-US" dirty="0"/>
          </a:p>
          <a:p>
            <a:r>
              <a:rPr lang="en-IN" sz="2000" dirty="0"/>
              <a:t>        The title of this project is “</a:t>
            </a:r>
            <a:r>
              <a:rPr lang="en-IN" sz="2000" b="1" dirty="0"/>
              <a:t>ONLINE EXAMINATION SYSTEM</a:t>
            </a:r>
            <a:r>
              <a:rPr lang="en-IN" sz="2000" dirty="0"/>
              <a:t>”. It is an online proctoring system which helps organisations, test- takers and various others professional to assess individuals for any specific reason without actual presence of a physical proctor. It can also be used for distance learning and assessment as it is not required for the candidate to be physically present at the assessment centre.</a:t>
            </a:r>
            <a:endParaRPr lang="en-US" sz="2000" dirty="0"/>
          </a:p>
          <a:p>
            <a:r>
              <a:rPr lang="en-IN" sz="1800" dirty="0"/>
              <a:t>	</a:t>
            </a:r>
            <a:endParaRPr lang="en-US" dirty="0"/>
          </a:p>
        </p:txBody>
      </p:sp>
      <p:sp>
        <p:nvSpPr>
          <p:cNvPr id="4" name="Date Placeholder 3">
            <a:extLst>
              <a:ext uri="{FF2B5EF4-FFF2-40B4-BE49-F238E27FC236}">
                <a16:creationId xmlns:a16="http://schemas.microsoft.com/office/drawing/2014/main" id="{3620C66D-CF7D-42A1-84A2-1AC67B87A1DE}"/>
              </a:ext>
            </a:extLst>
          </p:cNvPr>
          <p:cNvSpPr>
            <a:spLocks noGrp="1"/>
          </p:cNvSpPr>
          <p:nvPr>
            <p:ph type="dt" sz="half" idx="10"/>
          </p:nvPr>
        </p:nvSpPr>
        <p:spPr/>
        <p:txBody>
          <a:bodyPr/>
          <a:lstStyle/>
          <a:p>
            <a:r>
              <a:rPr lang="en-IN"/>
              <a:t> </a:t>
            </a:r>
            <a:endParaRPr lang="en-IN" dirty="0"/>
          </a:p>
        </p:txBody>
      </p:sp>
      <p:sp>
        <p:nvSpPr>
          <p:cNvPr id="5" name="Slide Number Placeholder 4">
            <a:extLst>
              <a:ext uri="{FF2B5EF4-FFF2-40B4-BE49-F238E27FC236}">
                <a16:creationId xmlns:a16="http://schemas.microsoft.com/office/drawing/2014/main" id="{7A4FB2AC-3D2A-4B8A-A70A-E3372FF0D3E4}"/>
              </a:ext>
            </a:extLst>
          </p:cNvPr>
          <p:cNvSpPr>
            <a:spLocks noGrp="1"/>
          </p:cNvSpPr>
          <p:nvPr>
            <p:ph type="sldNum" sz="quarter" idx="12"/>
          </p:nvPr>
        </p:nvSpPr>
        <p:spPr/>
        <p:txBody>
          <a:bodyPr/>
          <a:lstStyle/>
          <a:p>
            <a:fld id="{58F71A70-87F1-4B09-9938-E37AE90A213C}" type="slidenum">
              <a:rPr lang="en-IN" smtClean="0"/>
              <a:pPr/>
              <a:t>3</a:t>
            </a:fld>
            <a:endParaRPr lang="en-IN"/>
          </a:p>
        </p:txBody>
      </p:sp>
    </p:spTree>
    <p:extLst>
      <p:ext uri="{BB962C8B-B14F-4D97-AF65-F5344CB8AC3E}">
        <p14:creationId xmlns:p14="http://schemas.microsoft.com/office/powerpoint/2010/main" val="3891103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ACEC59-978D-459B-AD23-5A913BE7DA22}"/>
              </a:ext>
            </a:extLst>
          </p:cNvPr>
          <p:cNvSpPr>
            <a:spLocks noGrp="1"/>
          </p:cNvSpPr>
          <p:nvPr>
            <p:ph type="dt" sz="half" idx="10"/>
          </p:nvPr>
        </p:nvSpPr>
        <p:spPr/>
        <p:txBody>
          <a:bodyPr/>
          <a:lstStyle/>
          <a:p>
            <a:r>
              <a:rPr lang="en-IN"/>
              <a:t> </a:t>
            </a:r>
            <a:endParaRPr lang="en-IN" dirty="0"/>
          </a:p>
        </p:txBody>
      </p:sp>
      <p:sp>
        <p:nvSpPr>
          <p:cNvPr id="3" name="Slide Number Placeholder 2">
            <a:extLst>
              <a:ext uri="{FF2B5EF4-FFF2-40B4-BE49-F238E27FC236}">
                <a16:creationId xmlns:a16="http://schemas.microsoft.com/office/drawing/2014/main" id="{33CA3092-F60F-4FCC-BBBB-EC83CF1B4979}"/>
              </a:ext>
            </a:extLst>
          </p:cNvPr>
          <p:cNvSpPr>
            <a:spLocks noGrp="1"/>
          </p:cNvSpPr>
          <p:nvPr>
            <p:ph type="sldNum" sz="quarter" idx="12"/>
          </p:nvPr>
        </p:nvSpPr>
        <p:spPr/>
        <p:txBody>
          <a:bodyPr/>
          <a:lstStyle/>
          <a:p>
            <a:fld id="{58F71A70-87F1-4B09-9938-E37AE90A213C}" type="slidenum">
              <a:rPr lang="en-IN" smtClean="0"/>
              <a:pPr/>
              <a:t>30</a:t>
            </a:fld>
            <a:endParaRPr lang="en-IN"/>
          </a:p>
        </p:txBody>
      </p:sp>
      <p:pic>
        <p:nvPicPr>
          <p:cNvPr id="5" name="Picture 4">
            <a:extLst>
              <a:ext uri="{FF2B5EF4-FFF2-40B4-BE49-F238E27FC236}">
                <a16:creationId xmlns:a16="http://schemas.microsoft.com/office/drawing/2014/main" id="{FB522702-D54C-42D9-A164-4C4938CA0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58462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F72201-5D6A-4BDD-A1A2-594CB9F1E8C7}"/>
              </a:ext>
            </a:extLst>
          </p:cNvPr>
          <p:cNvSpPr>
            <a:spLocks noGrp="1"/>
          </p:cNvSpPr>
          <p:nvPr>
            <p:ph type="dt" sz="half" idx="10"/>
          </p:nvPr>
        </p:nvSpPr>
        <p:spPr/>
        <p:txBody>
          <a:bodyPr/>
          <a:lstStyle/>
          <a:p>
            <a:r>
              <a:rPr lang="en-IN"/>
              <a:t> </a:t>
            </a:r>
            <a:endParaRPr lang="en-IN" dirty="0"/>
          </a:p>
        </p:txBody>
      </p:sp>
      <p:sp>
        <p:nvSpPr>
          <p:cNvPr id="3" name="Slide Number Placeholder 2">
            <a:extLst>
              <a:ext uri="{FF2B5EF4-FFF2-40B4-BE49-F238E27FC236}">
                <a16:creationId xmlns:a16="http://schemas.microsoft.com/office/drawing/2014/main" id="{363B02FE-45E1-4053-AD2B-FC27EC282E13}"/>
              </a:ext>
            </a:extLst>
          </p:cNvPr>
          <p:cNvSpPr>
            <a:spLocks noGrp="1"/>
          </p:cNvSpPr>
          <p:nvPr>
            <p:ph type="sldNum" sz="quarter" idx="12"/>
          </p:nvPr>
        </p:nvSpPr>
        <p:spPr/>
        <p:txBody>
          <a:bodyPr/>
          <a:lstStyle/>
          <a:p>
            <a:fld id="{58F71A70-87F1-4B09-9938-E37AE90A213C}" type="slidenum">
              <a:rPr lang="en-IN" smtClean="0"/>
              <a:pPr/>
              <a:t>31</a:t>
            </a:fld>
            <a:endParaRPr lang="en-IN"/>
          </a:p>
        </p:txBody>
      </p:sp>
      <p:pic>
        <p:nvPicPr>
          <p:cNvPr id="5" name="Picture 4">
            <a:extLst>
              <a:ext uri="{FF2B5EF4-FFF2-40B4-BE49-F238E27FC236}">
                <a16:creationId xmlns:a16="http://schemas.microsoft.com/office/drawing/2014/main" id="{F99EC5B4-EDA4-4C9D-B9F3-360331270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43560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9A91F5-BB62-4DB8-96D4-6716CC294535}"/>
              </a:ext>
            </a:extLst>
          </p:cNvPr>
          <p:cNvSpPr>
            <a:spLocks noGrp="1"/>
          </p:cNvSpPr>
          <p:nvPr>
            <p:ph type="dt" sz="half" idx="10"/>
          </p:nvPr>
        </p:nvSpPr>
        <p:spPr/>
        <p:txBody>
          <a:bodyPr/>
          <a:lstStyle/>
          <a:p>
            <a:r>
              <a:rPr lang="en-IN"/>
              <a:t> </a:t>
            </a:r>
            <a:endParaRPr lang="en-IN" dirty="0"/>
          </a:p>
        </p:txBody>
      </p:sp>
      <p:sp>
        <p:nvSpPr>
          <p:cNvPr id="3" name="Slide Number Placeholder 2">
            <a:extLst>
              <a:ext uri="{FF2B5EF4-FFF2-40B4-BE49-F238E27FC236}">
                <a16:creationId xmlns:a16="http://schemas.microsoft.com/office/drawing/2014/main" id="{1DB8ADDA-381A-49AF-BB59-EA88052AB124}"/>
              </a:ext>
            </a:extLst>
          </p:cNvPr>
          <p:cNvSpPr>
            <a:spLocks noGrp="1"/>
          </p:cNvSpPr>
          <p:nvPr>
            <p:ph type="sldNum" sz="quarter" idx="12"/>
          </p:nvPr>
        </p:nvSpPr>
        <p:spPr/>
        <p:txBody>
          <a:bodyPr/>
          <a:lstStyle/>
          <a:p>
            <a:fld id="{58F71A70-87F1-4B09-9938-E37AE90A213C}" type="slidenum">
              <a:rPr lang="en-IN" smtClean="0"/>
              <a:pPr/>
              <a:t>32</a:t>
            </a:fld>
            <a:endParaRPr lang="en-IN"/>
          </a:p>
        </p:txBody>
      </p:sp>
      <p:pic>
        <p:nvPicPr>
          <p:cNvPr id="5" name="Picture 4">
            <a:extLst>
              <a:ext uri="{FF2B5EF4-FFF2-40B4-BE49-F238E27FC236}">
                <a16:creationId xmlns:a16="http://schemas.microsoft.com/office/drawing/2014/main" id="{25D1B978-0A5A-4BEC-BCB2-4CFC825CC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68980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71786C-08C3-47B3-A356-BC11A5332629}"/>
              </a:ext>
            </a:extLst>
          </p:cNvPr>
          <p:cNvSpPr>
            <a:spLocks noGrp="1"/>
          </p:cNvSpPr>
          <p:nvPr>
            <p:ph type="dt" sz="half" idx="10"/>
          </p:nvPr>
        </p:nvSpPr>
        <p:spPr/>
        <p:txBody>
          <a:bodyPr/>
          <a:lstStyle/>
          <a:p>
            <a:r>
              <a:rPr lang="en-IN"/>
              <a:t> </a:t>
            </a:r>
            <a:endParaRPr lang="en-IN" dirty="0"/>
          </a:p>
        </p:txBody>
      </p:sp>
      <p:sp>
        <p:nvSpPr>
          <p:cNvPr id="3" name="Slide Number Placeholder 2">
            <a:extLst>
              <a:ext uri="{FF2B5EF4-FFF2-40B4-BE49-F238E27FC236}">
                <a16:creationId xmlns:a16="http://schemas.microsoft.com/office/drawing/2014/main" id="{56481880-00A4-4B57-9FDA-F2F4130CC7C2}"/>
              </a:ext>
            </a:extLst>
          </p:cNvPr>
          <p:cNvSpPr>
            <a:spLocks noGrp="1"/>
          </p:cNvSpPr>
          <p:nvPr>
            <p:ph type="sldNum" sz="quarter" idx="12"/>
          </p:nvPr>
        </p:nvSpPr>
        <p:spPr/>
        <p:txBody>
          <a:bodyPr/>
          <a:lstStyle/>
          <a:p>
            <a:fld id="{58F71A70-87F1-4B09-9938-E37AE90A213C}" type="slidenum">
              <a:rPr lang="en-IN" smtClean="0"/>
              <a:pPr/>
              <a:t>33</a:t>
            </a:fld>
            <a:endParaRPr lang="en-IN"/>
          </a:p>
        </p:txBody>
      </p:sp>
      <p:pic>
        <p:nvPicPr>
          <p:cNvPr id="5" name="Picture 4">
            <a:extLst>
              <a:ext uri="{FF2B5EF4-FFF2-40B4-BE49-F238E27FC236}">
                <a16:creationId xmlns:a16="http://schemas.microsoft.com/office/drawing/2014/main" id="{BCE5922D-787F-457A-AC53-220EA107C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24214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D2AC1F-D5D2-478D-8F9B-964DBE519A1D}"/>
              </a:ext>
            </a:extLst>
          </p:cNvPr>
          <p:cNvSpPr>
            <a:spLocks noGrp="1"/>
          </p:cNvSpPr>
          <p:nvPr>
            <p:ph type="dt" sz="half" idx="10"/>
          </p:nvPr>
        </p:nvSpPr>
        <p:spPr/>
        <p:txBody>
          <a:bodyPr/>
          <a:lstStyle/>
          <a:p>
            <a:r>
              <a:rPr lang="en-IN"/>
              <a:t> </a:t>
            </a:r>
            <a:endParaRPr lang="en-IN" dirty="0"/>
          </a:p>
        </p:txBody>
      </p:sp>
      <p:sp>
        <p:nvSpPr>
          <p:cNvPr id="3" name="Slide Number Placeholder 2">
            <a:extLst>
              <a:ext uri="{FF2B5EF4-FFF2-40B4-BE49-F238E27FC236}">
                <a16:creationId xmlns:a16="http://schemas.microsoft.com/office/drawing/2014/main" id="{52826277-B790-45C2-8CE0-3CCAD5A76F6C}"/>
              </a:ext>
            </a:extLst>
          </p:cNvPr>
          <p:cNvSpPr>
            <a:spLocks noGrp="1"/>
          </p:cNvSpPr>
          <p:nvPr>
            <p:ph type="sldNum" sz="quarter" idx="12"/>
          </p:nvPr>
        </p:nvSpPr>
        <p:spPr/>
        <p:txBody>
          <a:bodyPr/>
          <a:lstStyle/>
          <a:p>
            <a:fld id="{58F71A70-87F1-4B09-9938-E37AE90A213C}" type="slidenum">
              <a:rPr lang="en-IN" smtClean="0"/>
              <a:pPr/>
              <a:t>34</a:t>
            </a:fld>
            <a:endParaRPr lang="en-IN"/>
          </a:p>
        </p:txBody>
      </p:sp>
      <p:pic>
        <p:nvPicPr>
          <p:cNvPr id="5" name="Picture 4">
            <a:extLst>
              <a:ext uri="{FF2B5EF4-FFF2-40B4-BE49-F238E27FC236}">
                <a16:creationId xmlns:a16="http://schemas.microsoft.com/office/drawing/2014/main" id="{A31B0A84-9401-44A7-AB84-B43B65709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80860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431C5-F374-45D7-8EF1-97151FAE8992}"/>
              </a:ext>
            </a:extLst>
          </p:cNvPr>
          <p:cNvSpPr>
            <a:spLocks noGrp="1"/>
          </p:cNvSpPr>
          <p:nvPr>
            <p:ph type="dt" sz="half" idx="10"/>
          </p:nvPr>
        </p:nvSpPr>
        <p:spPr/>
        <p:txBody>
          <a:bodyPr/>
          <a:lstStyle/>
          <a:p>
            <a:r>
              <a:rPr lang="en-IN"/>
              <a:t> </a:t>
            </a:r>
            <a:endParaRPr lang="en-IN" dirty="0"/>
          </a:p>
        </p:txBody>
      </p:sp>
      <p:sp>
        <p:nvSpPr>
          <p:cNvPr id="3" name="Slide Number Placeholder 2">
            <a:extLst>
              <a:ext uri="{FF2B5EF4-FFF2-40B4-BE49-F238E27FC236}">
                <a16:creationId xmlns:a16="http://schemas.microsoft.com/office/drawing/2014/main" id="{41ADCD72-3B71-4D15-9D39-FD763F017CFB}"/>
              </a:ext>
            </a:extLst>
          </p:cNvPr>
          <p:cNvSpPr>
            <a:spLocks noGrp="1"/>
          </p:cNvSpPr>
          <p:nvPr>
            <p:ph type="sldNum" sz="quarter" idx="12"/>
          </p:nvPr>
        </p:nvSpPr>
        <p:spPr/>
        <p:txBody>
          <a:bodyPr/>
          <a:lstStyle/>
          <a:p>
            <a:fld id="{58F71A70-87F1-4B09-9938-E37AE90A213C}" type="slidenum">
              <a:rPr lang="en-IN" smtClean="0"/>
              <a:pPr/>
              <a:t>35</a:t>
            </a:fld>
            <a:endParaRPr lang="en-IN"/>
          </a:p>
        </p:txBody>
      </p:sp>
      <p:pic>
        <p:nvPicPr>
          <p:cNvPr id="5" name="Picture 4">
            <a:extLst>
              <a:ext uri="{FF2B5EF4-FFF2-40B4-BE49-F238E27FC236}">
                <a16:creationId xmlns:a16="http://schemas.microsoft.com/office/drawing/2014/main" id="{2690DD17-D825-4D58-A641-41AD8444C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86978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B87ADC-C2C2-4A50-81BD-8CEA62A9474B}"/>
              </a:ext>
            </a:extLst>
          </p:cNvPr>
          <p:cNvSpPr>
            <a:spLocks noGrp="1"/>
          </p:cNvSpPr>
          <p:nvPr>
            <p:ph type="dt" sz="half" idx="10"/>
          </p:nvPr>
        </p:nvSpPr>
        <p:spPr/>
        <p:txBody>
          <a:bodyPr/>
          <a:lstStyle/>
          <a:p>
            <a:r>
              <a:rPr lang="en-IN"/>
              <a:t> </a:t>
            </a:r>
            <a:endParaRPr lang="en-IN" dirty="0"/>
          </a:p>
        </p:txBody>
      </p:sp>
      <p:sp>
        <p:nvSpPr>
          <p:cNvPr id="3" name="Slide Number Placeholder 2">
            <a:extLst>
              <a:ext uri="{FF2B5EF4-FFF2-40B4-BE49-F238E27FC236}">
                <a16:creationId xmlns:a16="http://schemas.microsoft.com/office/drawing/2014/main" id="{FF328FD5-C838-4F64-86F8-5ADD55BD1F30}"/>
              </a:ext>
            </a:extLst>
          </p:cNvPr>
          <p:cNvSpPr>
            <a:spLocks noGrp="1"/>
          </p:cNvSpPr>
          <p:nvPr>
            <p:ph type="sldNum" sz="quarter" idx="12"/>
          </p:nvPr>
        </p:nvSpPr>
        <p:spPr/>
        <p:txBody>
          <a:bodyPr/>
          <a:lstStyle/>
          <a:p>
            <a:fld id="{58F71A70-87F1-4B09-9938-E37AE90A213C}" type="slidenum">
              <a:rPr lang="en-IN" smtClean="0"/>
              <a:pPr/>
              <a:t>36</a:t>
            </a:fld>
            <a:endParaRPr lang="en-IN"/>
          </a:p>
        </p:txBody>
      </p:sp>
      <p:pic>
        <p:nvPicPr>
          <p:cNvPr id="5" name="Picture 4">
            <a:extLst>
              <a:ext uri="{FF2B5EF4-FFF2-40B4-BE49-F238E27FC236}">
                <a16:creationId xmlns:a16="http://schemas.microsoft.com/office/drawing/2014/main" id="{41F1188B-28D4-4646-9B81-349524F55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8F61149F-95F3-4AE2-BD0A-6433E4364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17792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21E94-C7B2-4446-BD63-92E7A7733798}"/>
              </a:ext>
            </a:extLst>
          </p:cNvPr>
          <p:cNvSpPr>
            <a:spLocks noGrp="1"/>
          </p:cNvSpPr>
          <p:nvPr>
            <p:ph type="dt" sz="half" idx="10"/>
          </p:nvPr>
        </p:nvSpPr>
        <p:spPr/>
        <p:txBody>
          <a:bodyPr/>
          <a:lstStyle/>
          <a:p>
            <a:r>
              <a:rPr lang="en-IN"/>
              <a:t> </a:t>
            </a:r>
            <a:endParaRPr lang="en-IN" dirty="0"/>
          </a:p>
        </p:txBody>
      </p:sp>
      <p:sp>
        <p:nvSpPr>
          <p:cNvPr id="3" name="Slide Number Placeholder 2">
            <a:extLst>
              <a:ext uri="{FF2B5EF4-FFF2-40B4-BE49-F238E27FC236}">
                <a16:creationId xmlns:a16="http://schemas.microsoft.com/office/drawing/2014/main" id="{2B60A557-28B8-47D4-A142-43996CACE15E}"/>
              </a:ext>
            </a:extLst>
          </p:cNvPr>
          <p:cNvSpPr>
            <a:spLocks noGrp="1"/>
          </p:cNvSpPr>
          <p:nvPr>
            <p:ph type="sldNum" sz="quarter" idx="12"/>
          </p:nvPr>
        </p:nvSpPr>
        <p:spPr/>
        <p:txBody>
          <a:bodyPr/>
          <a:lstStyle/>
          <a:p>
            <a:fld id="{58F71A70-87F1-4B09-9938-E37AE90A213C}" type="slidenum">
              <a:rPr lang="en-IN" smtClean="0"/>
              <a:pPr/>
              <a:t>37</a:t>
            </a:fld>
            <a:endParaRPr lang="en-IN"/>
          </a:p>
        </p:txBody>
      </p:sp>
      <p:pic>
        <p:nvPicPr>
          <p:cNvPr id="5" name="Picture 4">
            <a:extLst>
              <a:ext uri="{FF2B5EF4-FFF2-40B4-BE49-F238E27FC236}">
                <a16:creationId xmlns:a16="http://schemas.microsoft.com/office/drawing/2014/main" id="{CA5A8890-3B00-46C1-B357-F1E62DB5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81935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A5A259-67BD-4911-8AB9-F491ABA1E7F4}"/>
              </a:ext>
            </a:extLst>
          </p:cNvPr>
          <p:cNvSpPr>
            <a:spLocks noGrp="1"/>
          </p:cNvSpPr>
          <p:nvPr>
            <p:ph type="dt" sz="half" idx="10"/>
          </p:nvPr>
        </p:nvSpPr>
        <p:spPr/>
        <p:txBody>
          <a:bodyPr/>
          <a:lstStyle/>
          <a:p>
            <a:r>
              <a:rPr lang="en-IN" dirty="0"/>
              <a:t> </a:t>
            </a:r>
          </a:p>
        </p:txBody>
      </p:sp>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38</a:t>
            </a:fld>
            <a:endParaRPr lang="en-IN"/>
          </a:p>
        </p:txBody>
      </p:sp>
      <p:sp>
        <p:nvSpPr>
          <p:cNvPr id="3" name="TextBox 2">
            <a:extLst>
              <a:ext uri="{FF2B5EF4-FFF2-40B4-BE49-F238E27FC236}">
                <a16:creationId xmlns:a16="http://schemas.microsoft.com/office/drawing/2014/main" id="{485116A5-5430-4404-AEC7-152458512BAA}"/>
              </a:ext>
            </a:extLst>
          </p:cNvPr>
          <p:cNvSpPr txBox="1"/>
          <p:nvPr/>
        </p:nvSpPr>
        <p:spPr>
          <a:xfrm>
            <a:off x="3398981" y="2622974"/>
            <a:ext cx="6668655" cy="1446550"/>
          </a:xfrm>
          <a:prstGeom prst="rect">
            <a:avLst/>
          </a:prstGeom>
          <a:noFill/>
        </p:spPr>
        <p:txBody>
          <a:bodyPr wrap="square" rtlCol="0">
            <a:spAutoFit/>
          </a:bodyPr>
          <a:lstStyle/>
          <a:p>
            <a:r>
              <a:rPr lang="en-IN" sz="8800" b="1" dirty="0">
                <a:solidFill>
                  <a:schemeClr val="accent1">
                    <a:lumMod val="75000"/>
                  </a:schemeClr>
                </a:solidFill>
                <a:latin typeface="Monotype Corsiva" panose="03010101010201010101" pitchFamily="66" charset="0"/>
              </a:rPr>
              <a:t>Thank You</a:t>
            </a:r>
          </a:p>
        </p:txBody>
      </p:sp>
    </p:spTree>
    <p:extLst>
      <p:ext uri="{BB962C8B-B14F-4D97-AF65-F5344CB8AC3E}">
        <p14:creationId xmlns:p14="http://schemas.microsoft.com/office/powerpoint/2010/main" val="180933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EF755CD-2801-4E59-A072-40B9B83C31B6}"/>
              </a:ext>
            </a:extLst>
          </p:cNvPr>
          <p:cNvSpPr>
            <a:spLocks noGrp="1"/>
          </p:cNvSpPr>
          <p:nvPr>
            <p:ph type="dt" sz="half" idx="10"/>
          </p:nvPr>
        </p:nvSpPr>
        <p:spPr>
          <a:xfrm>
            <a:off x="4352109" y="5938339"/>
            <a:ext cx="2743200" cy="365125"/>
          </a:xfrm>
        </p:spPr>
        <p:txBody>
          <a:bodyPr/>
          <a:lstStyle/>
          <a:p>
            <a:endParaRPr lang="en-IN" dirty="0"/>
          </a:p>
        </p:txBody>
      </p:sp>
      <p:sp>
        <p:nvSpPr>
          <p:cNvPr id="5" name="Slide Number Placeholder 4">
            <a:extLst>
              <a:ext uri="{FF2B5EF4-FFF2-40B4-BE49-F238E27FC236}">
                <a16:creationId xmlns:a16="http://schemas.microsoft.com/office/drawing/2014/main" id="{69748D4C-66AE-4F68-B1B3-3F8796FFB2B8}"/>
              </a:ext>
            </a:extLst>
          </p:cNvPr>
          <p:cNvSpPr>
            <a:spLocks noGrp="1"/>
          </p:cNvSpPr>
          <p:nvPr>
            <p:ph type="sldNum" sz="quarter" idx="12"/>
          </p:nvPr>
        </p:nvSpPr>
        <p:spPr/>
        <p:txBody>
          <a:bodyPr/>
          <a:lstStyle/>
          <a:p>
            <a:fld id="{58F71A70-87F1-4B09-9938-E37AE90A213C}" type="slidenum">
              <a:rPr lang="en-IN" smtClean="0"/>
              <a:pPr/>
              <a:t>4</a:t>
            </a:fld>
            <a:endParaRPr lang="en-IN"/>
          </a:p>
        </p:txBody>
      </p:sp>
      <p:graphicFrame>
        <p:nvGraphicFramePr>
          <p:cNvPr id="6" name="Table 6">
            <a:extLst>
              <a:ext uri="{FF2B5EF4-FFF2-40B4-BE49-F238E27FC236}">
                <a16:creationId xmlns:a16="http://schemas.microsoft.com/office/drawing/2014/main" id="{D20FEC67-8175-46AB-BDA3-39404CB9A2B0}"/>
              </a:ext>
            </a:extLst>
          </p:cNvPr>
          <p:cNvGraphicFramePr>
            <a:graphicFrameLocks noGrp="1"/>
          </p:cNvGraphicFramePr>
          <p:nvPr>
            <p:extLst>
              <p:ext uri="{D42A27DB-BD31-4B8C-83A1-F6EECF244321}">
                <p14:modId xmlns:p14="http://schemas.microsoft.com/office/powerpoint/2010/main" val="3453546637"/>
              </p:ext>
            </p:extLst>
          </p:nvPr>
        </p:nvGraphicFramePr>
        <p:xfrm>
          <a:off x="2290618" y="136525"/>
          <a:ext cx="7627104" cy="6402386"/>
        </p:xfrm>
        <a:graphic>
          <a:graphicData uri="http://schemas.openxmlformats.org/drawingml/2006/table">
            <a:tbl>
              <a:tblPr firstRow="1" bandRow="1">
                <a:tableStyleId>{5C22544A-7EE6-4342-B048-85BDC9FD1C3A}</a:tableStyleId>
              </a:tblPr>
              <a:tblGrid>
                <a:gridCol w="1432378">
                  <a:extLst>
                    <a:ext uri="{9D8B030D-6E8A-4147-A177-3AD203B41FA5}">
                      <a16:colId xmlns:a16="http://schemas.microsoft.com/office/drawing/2014/main" val="2287195981"/>
                    </a:ext>
                  </a:extLst>
                </a:gridCol>
                <a:gridCol w="3366699">
                  <a:extLst>
                    <a:ext uri="{9D8B030D-6E8A-4147-A177-3AD203B41FA5}">
                      <a16:colId xmlns:a16="http://schemas.microsoft.com/office/drawing/2014/main" val="2724762140"/>
                    </a:ext>
                  </a:extLst>
                </a:gridCol>
                <a:gridCol w="2828027">
                  <a:extLst>
                    <a:ext uri="{9D8B030D-6E8A-4147-A177-3AD203B41FA5}">
                      <a16:colId xmlns:a16="http://schemas.microsoft.com/office/drawing/2014/main" val="3039007220"/>
                    </a:ext>
                  </a:extLst>
                </a:gridCol>
              </a:tblGrid>
              <a:tr h="560791">
                <a:tc>
                  <a:txBody>
                    <a:bodyPr/>
                    <a:lstStyle/>
                    <a:p>
                      <a:pPr marR="241300" algn="ctr">
                        <a:lnSpc>
                          <a:spcPct val="106000"/>
                        </a:lnSpc>
                        <a:tabLst>
                          <a:tab pos="340360" algn="l"/>
                        </a:tabLst>
                      </a:pPr>
                      <a:r>
                        <a:rPr lang="en-IN" sz="1800" b="1" dirty="0">
                          <a:solidFill>
                            <a:schemeClr val="tx1"/>
                          </a:solidFill>
                          <a:effectLst/>
                          <a:latin typeface="Calibri" panose="020F0502020204030204" pitchFamily="34" charset="0"/>
                          <a:ea typeface="Arial" panose="020B0604020202020204" pitchFamily="34" charset="0"/>
                          <a:cs typeface="Arial" panose="020B0604020202020204" pitchFamily="34" charset="0"/>
                        </a:rPr>
                        <a:t>Sr.no</a:t>
                      </a:r>
                    </a:p>
                  </a:txBody>
                  <a:tcPr marL="68580" marR="68580" marT="0" marB="0"/>
                </a:tc>
                <a:tc>
                  <a:txBody>
                    <a:bodyPr/>
                    <a:lstStyle/>
                    <a:p>
                      <a:pPr marR="241300" algn="ctr">
                        <a:lnSpc>
                          <a:spcPct val="106000"/>
                        </a:lnSpc>
                        <a:tabLst>
                          <a:tab pos="340360" algn="l"/>
                        </a:tabLst>
                      </a:pPr>
                      <a:r>
                        <a:rPr lang="en-IN" sz="1800" b="1" dirty="0">
                          <a:solidFill>
                            <a:schemeClr val="tx1"/>
                          </a:solidFill>
                          <a:effectLst/>
                          <a:latin typeface="Calibri" panose="020F0502020204030204" pitchFamily="34" charset="0"/>
                          <a:ea typeface="Arial" panose="020B0604020202020204" pitchFamily="34" charset="0"/>
                          <a:cs typeface="Arial" panose="020B0604020202020204" pitchFamily="34" charset="0"/>
                        </a:rPr>
                        <a:t>Literature </a:t>
                      </a:r>
                    </a:p>
                  </a:txBody>
                  <a:tcPr marL="68580" marR="68580" marT="0" marB="0"/>
                </a:tc>
                <a:tc>
                  <a:txBody>
                    <a:bodyPr/>
                    <a:lstStyle/>
                    <a:p>
                      <a:pPr marR="241300" algn="ctr">
                        <a:lnSpc>
                          <a:spcPct val="106000"/>
                        </a:lnSpc>
                        <a:tabLst>
                          <a:tab pos="340360" algn="l"/>
                        </a:tabLst>
                      </a:pPr>
                      <a:r>
                        <a:rPr lang="en-IN" sz="1800" b="1" dirty="0">
                          <a:solidFill>
                            <a:schemeClr val="tx1"/>
                          </a:solidFill>
                          <a:effectLst/>
                          <a:latin typeface="Calibri" panose="020F0502020204030204" pitchFamily="34" charset="0"/>
                          <a:ea typeface="Arial" panose="020B0604020202020204" pitchFamily="34" charset="0"/>
                          <a:cs typeface="Arial" panose="020B0604020202020204" pitchFamily="34" charset="0"/>
                        </a:rPr>
                        <a:t>Methodology</a:t>
                      </a:r>
                    </a:p>
                  </a:txBody>
                  <a:tcPr marL="68580" marR="68580" marT="0" marB="0"/>
                </a:tc>
                <a:extLst>
                  <a:ext uri="{0D108BD9-81ED-4DB2-BD59-A6C34878D82A}">
                    <a16:rowId xmlns:a16="http://schemas.microsoft.com/office/drawing/2014/main" val="662749212"/>
                  </a:ext>
                </a:extLst>
              </a:tr>
              <a:tr h="1232564">
                <a:tc>
                  <a:txBody>
                    <a:bodyPr/>
                    <a:lstStyle/>
                    <a:p>
                      <a:pPr marR="241300" algn="ctr">
                        <a:lnSpc>
                          <a:spcPct val="106000"/>
                        </a:lnSpc>
                        <a:tabLst>
                          <a:tab pos="340360" algn="l"/>
                        </a:tabLst>
                      </a:pPr>
                      <a:r>
                        <a:rPr lang="en-IN" sz="1300" b="0" dirty="0">
                          <a:solidFill>
                            <a:schemeClr val="tx1"/>
                          </a:solidFill>
                          <a:effectLst/>
                          <a:latin typeface="Calibri" panose="020F0502020204030204" pitchFamily="34" charset="0"/>
                          <a:ea typeface="Arial" panose="020B0604020202020204" pitchFamily="34" charset="0"/>
                          <a:cs typeface="Arial" panose="020B0604020202020204" pitchFamily="34" charset="0"/>
                        </a:rPr>
                        <a:t>1.</a:t>
                      </a:r>
                      <a:endParaRPr lang="en-IN" sz="1000" b="1" dirty="0">
                        <a:solidFill>
                          <a:schemeClr val="tx1"/>
                        </a:solidFill>
                        <a:effectLst/>
                        <a:latin typeface="Calibri" panose="020F0502020204030204" pitchFamily="34" charset="0"/>
                        <a:ea typeface="Arial" panose="020B0604020202020204" pitchFamily="34" charset="0"/>
                        <a:cs typeface="Arial" panose="020B0604020202020204" pitchFamily="34" charset="0"/>
                      </a:endParaRPr>
                    </a:p>
                  </a:txBody>
                  <a:tcPr marL="68580" marR="68580" marT="0" marB="0"/>
                </a:tc>
                <a:tc>
                  <a:txBody>
                    <a:bodyPr/>
                    <a:lstStyle/>
                    <a:p>
                      <a:pPr marR="241300" algn="just">
                        <a:lnSpc>
                          <a:spcPct val="106000"/>
                        </a:lnSpc>
                        <a:tabLst>
                          <a:tab pos="340360" algn="l"/>
                        </a:tabLst>
                      </a:pPr>
                      <a:r>
                        <a:rPr lang="en-IN" sz="1300" b="0" dirty="0">
                          <a:solidFill>
                            <a:schemeClr val="tx1"/>
                          </a:solidFill>
                          <a:effectLst/>
                          <a:latin typeface="Calibri" panose="020F0502020204030204" pitchFamily="34" charset="0"/>
                          <a:ea typeface="Arial" panose="020B0604020202020204" pitchFamily="34" charset="0"/>
                          <a:cs typeface="Arial" panose="020B0604020202020204" pitchFamily="34" charset="0"/>
                        </a:rPr>
                        <a:t>A Deep Learning approach for face detection using YOLO.</a:t>
                      </a:r>
                      <a:endParaRPr lang="en-IN" sz="1000" b="1" dirty="0">
                        <a:solidFill>
                          <a:schemeClr val="tx1"/>
                        </a:solidFill>
                        <a:effectLst/>
                        <a:latin typeface="Calibri" panose="020F0502020204030204" pitchFamily="34" charset="0"/>
                        <a:ea typeface="Arial" panose="020B0604020202020204" pitchFamily="34" charset="0"/>
                        <a:cs typeface="Arial" panose="020B0604020202020204" pitchFamily="34" charset="0"/>
                      </a:endParaRPr>
                    </a:p>
                  </a:txBody>
                  <a:tcPr marL="68580" marR="68580" marT="0" marB="0"/>
                </a:tc>
                <a:tc>
                  <a:txBody>
                    <a:bodyPr/>
                    <a:lstStyle/>
                    <a:p>
                      <a:pPr marR="241300" algn="just">
                        <a:lnSpc>
                          <a:spcPct val="106000"/>
                        </a:lnSpc>
                        <a:tabLst>
                          <a:tab pos="340360" algn="l"/>
                        </a:tabLst>
                      </a:pPr>
                      <a:r>
                        <a:rPr lang="en-IN" sz="1300" b="0" dirty="0">
                          <a:solidFill>
                            <a:schemeClr val="tx1"/>
                          </a:solidFill>
                          <a:effectLst/>
                          <a:latin typeface="Calibri" panose="020F0502020204030204" pitchFamily="34" charset="0"/>
                          <a:ea typeface="Arial" panose="020B0604020202020204" pitchFamily="34" charset="0"/>
                          <a:cs typeface="Arial" panose="020B0604020202020204" pitchFamily="34" charset="0"/>
                        </a:rPr>
                        <a:t>YOLO framework for detecting objects.</a:t>
                      </a:r>
                      <a:endParaRPr lang="en-IN" sz="1000" b="1" dirty="0">
                        <a:solidFill>
                          <a:schemeClr val="tx1"/>
                        </a:solidFill>
                        <a:effectLst/>
                        <a:latin typeface="Calibri" panose="020F050202020403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631133037"/>
                  </a:ext>
                </a:extLst>
              </a:tr>
              <a:tr h="1025677">
                <a:tc>
                  <a:txBody>
                    <a:bodyPr/>
                    <a:lstStyle/>
                    <a:p>
                      <a:pPr marR="241300" algn="ctr">
                        <a:lnSpc>
                          <a:spcPct val="106000"/>
                        </a:lnSpc>
                        <a:tabLst>
                          <a:tab pos="340360" algn="l"/>
                        </a:tabLst>
                      </a:pPr>
                      <a:r>
                        <a:rPr lang="en-IN" sz="1300" b="0" dirty="0">
                          <a:solidFill>
                            <a:schemeClr val="tx1"/>
                          </a:solidFill>
                          <a:effectLst/>
                          <a:latin typeface="Calibri" panose="020F0502020204030204" pitchFamily="34" charset="0"/>
                          <a:ea typeface="Arial" panose="020B0604020202020204" pitchFamily="34" charset="0"/>
                          <a:cs typeface="Arial" panose="020B0604020202020204" pitchFamily="34" charset="0"/>
                        </a:rPr>
                        <a:t>2.</a:t>
                      </a:r>
                      <a:endParaRPr lang="en-IN" sz="1000" b="1" dirty="0">
                        <a:solidFill>
                          <a:schemeClr val="tx1"/>
                        </a:solidFill>
                        <a:effectLst/>
                        <a:latin typeface="Calibri" panose="020F0502020204030204" pitchFamily="34" charset="0"/>
                        <a:ea typeface="Arial" panose="020B0604020202020204" pitchFamily="34" charset="0"/>
                        <a:cs typeface="Arial" panose="020B0604020202020204" pitchFamily="34" charset="0"/>
                      </a:endParaRPr>
                    </a:p>
                  </a:txBody>
                  <a:tcPr marL="68580" marR="68580" marT="0" marB="0"/>
                </a:tc>
                <a:tc>
                  <a:txBody>
                    <a:bodyPr/>
                    <a:lstStyle/>
                    <a:p>
                      <a:pPr marR="241300" algn="just">
                        <a:lnSpc>
                          <a:spcPct val="106000"/>
                        </a:lnSpc>
                        <a:tabLst>
                          <a:tab pos="340360" algn="l"/>
                        </a:tabLst>
                      </a:pPr>
                      <a:r>
                        <a:rPr lang="en-IN" sz="1300" b="0" dirty="0">
                          <a:solidFill>
                            <a:schemeClr val="tx1"/>
                          </a:solidFill>
                          <a:effectLst/>
                          <a:latin typeface="Calibri" panose="020F0502020204030204" pitchFamily="34" charset="0"/>
                          <a:ea typeface="Arial" panose="020B0604020202020204" pitchFamily="34" charset="0"/>
                          <a:cs typeface="Arial" panose="020B0604020202020204" pitchFamily="34" charset="0"/>
                        </a:rPr>
                        <a:t>Automated online exam proctoring.</a:t>
                      </a:r>
                      <a:endParaRPr lang="en-IN" sz="1000" b="1" dirty="0">
                        <a:solidFill>
                          <a:schemeClr val="tx1"/>
                        </a:solidFill>
                        <a:effectLst/>
                        <a:latin typeface="Calibri" panose="020F0502020204030204" pitchFamily="34" charset="0"/>
                        <a:ea typeface="Arial" panose="020B0604020202020204" pitchFamily="34" charset="0"/>
                        <a:cs typeface="Arial" panose="020B0604020202020204" pitchFamily="34" charset="0"/>
                      </a:endParaRPr>
                    </a:p>
                  </a:txBody>
                  <a:tcPr marL="68580" marR="68580" marT="0" marB="0"/>
                </a:tc>
                <a:tc>
                  <a:txBody>
                    <a:bodyPr/>
                    <a:lstStyle/>
                    <a:p>
                      <a:pPr marR="241300" algn="l">
                        <a:lnSpc>
                          <a:spcPct val="106000"/>
                        </a:lnSpc>
                        <a:tabLst>
                          <a:tab pos="340360" algn="l"/>
                        </a:tabLst>
                      </a:pPr>
                      <a:r>
                        <a:rPr lang="en-IN" sz="1300" b="0">
                          <a:solidFill>
                            <a:schemeClr val="tx1"/>
                          </a:solidFill>
                          <a:effectLst/>
                          <a:latin typeface="Calibri" panose="020F0502020204030204" pitchFamily="34" charset="0"/>
                          <a:ea typeface="Arial" panose="020B0604020202020204" pitchFamily="34" charset="0"/>
                          <a:cs typeface="Arial" panose="020B0604020202020204" pitchFamily="34" charset="0"/>
                        </a:rPr>
                        <a:t>User verification, speech detection, active window detection, phone detection.  </a:t>
                      </a:r>
                      <a:endParaRPr lang="en-IN" sz="1000" b="1">
                        <a:solidFill>
                          <a:schemeClr val="tx1"/>
                        </a:solidFill>
                        <a:effectLst/>
                        <a:latin typeface="Calibri" panose="020F050202020403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074299118"/>
                  </a:ext>
                </a:extLst>
              </a:tr>
              <a:tr h="1206226">
                <a:tc>
                  <a:txBody>
                    <a:bodyPr/>
                    <a:lstStyle/>
                    <a:p>
                      <a:pPr marR="241300" algn="ctr">
                        <a:lnSpc>
                          <a:spcPct val="106000"/>
                        </a:lnSpc>
                        <a:tabLst>
                          <a:tab pos="340360" algn="l"/>
                        </a:tabLst>
                      </a:pPr>
                      <a:r>
                        <a:rPr lang="en-IN" sz="1300" b="0">
                          <a:solidFill>
                            <a:schemeClr val="tx1"/>
                          </a:solidFill>
                          <a:effectLst/>
                          <a:latin typeface="Calibri" panose="020F0502020204030204" pitchFamily="34" charset="0"/>
                          <a:ea typeface="Arial" panose="020B0604020202020204" pitchFamily="34" charset="0"/>
                          <a:cs typeface="Arial" panose="020B0604020202020204" pitchFamily="34" charset="0"/>
                        </a:rPr>
                        <a:t>3.</a:t>
                      </a:r>
                      <a:endParaRPr lang="en-IN" sz="1000" b="1">
                        <a:solidFill>
                          <a:schemeClr val="tx1"/>
                        </a:solidFill>
                        <a:effectLst/>
                        <a:latin typeface="Calibri" panose="020F0502020204030204" pitchFamily="34" charset="0"/>
                        <a:ea typeface="Arial" panose="020B0604020202020204" pitchFamily="34" charset="0"/>
                        <a:cs typeface="Arial" panose="020B0604020202020204" pitchFamily="34" charset="0"/>
                      </a:endParaRPr>
                    </a:p>
                  </a:txBody>
                  <a:tcPr marL="68580" marR="68580" marT="0" marB="0"/>
                </a:tc>
                <a:tc>
                  <a:txBody>
                    <a:bodyPr/>
                    <a:lstStyle/>
                    <a:p>
                      <a:pPr marR="241300" algn="l">
                        <a:lnSpc>
                          <a:spcPct val="106000"/>
                        </a:lnSpc>
                        <a:tabLst>
                          <a:tab pos="340360" algn="l"/>
                        </a:tabLst>
                      </a:pPr>
                      <a:r>
                        <a:rPr lang="en-IN" sz="1300" b="0" dirty="0">
                          <a:solidFill>
                            <a:schemeClr val="tx1"/>
                          </a:solidFill>
                          <a:effectLst/>
                          <a:latin typeface="Calibri" panose="020F0502020204030204" pitchFamily="34" charset="0"/>
                          <a:ea typeface="Arial" panose="020B0604020202020204" pitchFamily="34" charset="0"/>
                          <a:cs typeface="Arial" panose="020B0604020202020204" pitchFamily="34" charset="0"/>
                        </a:rPr>
                        <a:t>Gaze tracking system</a:t>
                      </a:r>
                      <a:endParaRPr lang="en-IN" sz="1000" b="1" dirty="0">
                        <a:solidFill>
                          <a:schemeClr val="tx1"/>
                        </a:solidFill>
                        <a:effectLst/>
                        <a:latin typeface="Calibri" panose="020F0502020204030204" pitchFamily="34" charset="0"/>
                        <a:ea typeface="Arial" panose="020B0604020202020204" pitchFamily="34" charset="0"/>
                        <a:cs typeface="Arial" panose="020B0604020202020204" pitchFamily="34" charset="0"/>
                      </a:endParaRPr>
                    </a:p>
                    <a:p>
                      <a:pPr marR="241300" algn="l">
                        <a:lnSpc>
                          <a:spcPct val="106000"/>
                        </a:lnSpc>
                        <a:tabLst>
                          <a:tab pos="340360" algn="l"/>
                        </a:tabLst>
                      </a:pPr>
                      <a:r>
                        <a:rPr lang="en-IN" sz="1300" b="0" dirty="0">
                          <a:solidFill>
                            <a:schemeClr val="tx1"/>
                          </a:solidFill>
                          <a:effectLst/>
                          <a:latin typeface="Calibri" panose="020F0502020204030204" pitchFamily="34" charset="0"/>
                          <a:ea typeface="Arial" panose="020B0604020202020204" pitchFamily="34" charset="0"/>
                          <a:cs typeface="Arial" panose="020B0604020202020204" pitchFamily="34" charset="0"/>
                        </a:rPr>
                        <a:t>using structure sensor and zoom camera.</a:t>
                      </a:r>
                      <a:endParaRPr lang="en-IN" sz="1000" b="1" dirty="0">
                        <a:solidFill>
                          <a:schemeClr val="tx1"/>
                        </a:solidFill>
                        <a:effectLst/>
                        <a:latin typeface="Calibri" panose="020F0502020204030204" pitchFamily="34" charset="0"/>
                        <a:ea typeface="Arial" panose="020B0604020202020204" pitchFamily="34" charset="0"/>
                        <a:cs typeface="Arial" panose="020B0604020202020204" pitchFamily="34" charset="0"/>
                      </a:endParaRPr>
                    </a:p>
                    <a:p>
                      <a:r>
                        <a:rPr lang="en-IN" sz="13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lang="en-IN" sz="1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r>
                        <a:rPr lang="en-IN" sz="13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lang="en-IN" sz="1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r>
                        <a:rPr lang="en-IN" sz="13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lang="en-IN" sz="1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R="241300" algn="l">
                        <a:lnSpc>
                          <a:spcPct val="106000"/>
                        </a:lnSpc>
                        <a:tabLst>
                          <a:tab pos="340360" algn="l"/>
                        </a:tabLst>
                      </a:pPr>
                      <a:r>
                        <a:rPr lang="en-IN" sz="1300" b="0" dirty="0">
                          <a:solidFill>
                            <a:schemeClr val="tx1"/>
                          </a:solidFill>
                          <a:effectLst/>
                          <a:latin typeface="Calibri" panose="020F0502020204030204" pitchFamily="34" charset="0"/>
                          <a:ea typeface="Arial" panose="020B0604020202020204" pitchFamily="34" charset="0"/>
                          <a:cs typeface="Arial" panose="020B0604020202020204" pitchFamily="34" charset="0"/>
                        </a:rPr>
                        <a:t>Gaze tracking, face and eye detection.</a:t>
                      </a:r>
                      <a:endParaRPr lang="en-IN" sz="1000" b="1" dirty="0">
                        <a:solidFill>
                          <a:schemeClr val="tx1"/>
                        </a:solidFill>
                        <a:effectLst/>
                        <a:latin typeface="Calibri" panose="020F050202020403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007977828"/>
                  </a:ext>
                </a:extLst>
              </a:tr>
              <a:tr h="1025677">
                <a:tc>
                  <a:txBody>
                    <a:bodyPr/>
                    <a:lstStyle/>
                    <a:p>
                      <a:pPr marR="241300" algn="ctr">
                        <a:lnSpc>
                          <a:spcPct val="106000"/>
                        </a:lnSpc>
                        <a:tabLst>
                          <a:tab pos="340360" algn="l"/>
                        </a:tabLst>
                      </a:pPr>
                      <a:r>
                        <a:rPr lang="en-IN" sz="1300" b="0">
                          <a:solidFill>
                            <a:schemeClr val="tx1"/>
                          </a:solidFill>
                          <a:effectLst/>
                          <a:latin typeface="Calibri" panose="020F0502020204030204" pitchFamily="34" charset="0"/>
                          <a:ea typeface="Arial" panose="020B0604020202020204" pitchFamily="34" charset="0"/>
                          <a:cs typeface="Arial" panose="020B0604020202020204" pitchFamily="34" charset="0"/>
                        </a:rPr>
                        <a:t>4.</a:t>
                      </a:r>
                      <a:endParaRPr lang="en-IN" sz="1000" b="1">
                        <a:solidFill>
                          <a:schemeClr val="tx1"/>
                        </a:solidFill>
                        <a:effectLst/>
                        <a:latin typeface="Calibri" panose="020F0502020204030204" pitchFamily="34" charset="0"/>
                        <a:ea typeface="Arial" panose="020B0604020202020204" pitchFamily="34" charset="0"/>
                        <a:cs typeface="Arial" panose="020B0604020202020204" pitchFamily="34" charset="0"/>
                      </a:endParaRPr>
                    </a:p>
                  </a:txBody>
                  <a:tcPr marL="68580" marR="68580" marT="0" marB="0"/>
                </a:tc>
                <a:tc>
                  <a:txBody>
                    <a:bodyPr/>
                    <a:lstStyle/>
                    <a:p>
                      <a:pPr marR="241300" algn="l">
                        <a:lnSpc>
                          <a:spcPct val="106000"/>
                        </a:lnSpc>
                        <a:tabLst>
                          <a:tab pos="340360" algn="l"/>
                        </a:tabLst>
                      </a:pPr>
                      <a:r>
                        <a:rPr lang="en-IN" sz="1300" b="0" dirty="0">
                          <a:solidFill>
                            <a:schemeClr val="tx1"/>
                          </a:solidFill>
                          <a:effectLst/>
                          <a:latin typeface="Calibri" panose="020F0502020204030204" pitchFamily="34" charset="0"/>
                          <a:ea typeface="Arial" panose="020B0604020202020204" pitchFamily="34" charset="0"/>
                          <a:cs typeface="Arial" panose="020B0604020202020204" pitchFamily="34" charset="0"/>
                        </a:rPr>
                        <a:t>Online examination system with cheating prevention using question bank randomization and tab locking.</a:t>
                      </a:r>
                      <a:endParaRPr lang="en-IN" sz="1000" b="1" dirty="0">
                        <a:solidFill>
                          <a:schemeClr val="tx1"/>
                        </a:solidFill>
                        <a:effectLst/>
                        <a:latin typeface="Calibri" panose="020F0502020204030204" pitchFamily="34" charset="0"/>
                        <a:ea typeface="Arial" panose="020B0604020202020204" pitchFamily="34" charset="0"/>
                        <a:cs typeface="Arial" panose="020B0604020202020204" pitchFamily="34" charset="0"/>
                      </a:endParaRPr>
                    </a:p>
                  </a:txBody>
                  <a:tcPr marL="68580" marR="68580" marT="0" marB="0"/>
                </a:tc>
                <a:tc>
                  <a:txBody>
                    <a:bodyPr/>
                    <a:lstStyle/>
                    <a:p>
                      <a:pPr marR="241300" algn="l">
                        <a:lnSpc>
                          <a:spcPct val="106000"/>
                        </a:lnSpc>
                        <a:tabLst>
                          <a:tab pos="340360" algn="l"/>
                        </a:tabLst>
                      </a:pPr>
                      <a:r>
                        <a:rPr lang="en-IN" sz="1300" b="0" dirty="0">
                          <a:solidFill>
                            <a:schemeClr val="tx1"/>
                          </a:solidFill>
                          <a:effectLst/>
                          <a:latin typeface="Calibri" panose="020F0502020204030204" pitchFamily="34" charset="0"/>
                          <a:ea typeface="Arial" panose="020B0604020202020204" pitchFamily="34" charset="0"/>
                          <a:cs typeface="Arial" panose="020B0604020202020204" pitchFamily="34" charset="0"/>
                        </a:rPr>
                        <a:t>Royce model for preparation, development, validation, modification and evaluation.  </a:t>
                      </a:r>
                      <a:endParaRPr lang="en-IN" sz="1000" b="1" dirty="0">
                        <a:solidFill>
                          <a:schemeClr val="tx1"/>
                        </a:solidFill>
                        <a:effectLst/>
                        <a:latin typeface="Calibri" panose="020F050202020403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762072901"/>
                  </a:ext>
                </a:extLst>
              </a:tr>
              <a:tr h="1351451">
                <a:tc>
                  <a:txBody>
                    <a:bodyPr/>
                    <a:lstStyle/>
                    <a:p>
                      <a:pPr marR="241300" algn="ctr">
                        <a:lnSpc>
                          <a:spcPct val="106000"/>
                        </a:lnSpc>
                        <a:tabLst>
                          <a:tab pos="340360" algn="l"/>
                        </a:tabLst>
                      </a:pPr>
                      <a:r>
                        <a:rPr lang="en-IN" sz="1300" b="0">
                          <a:solidFill>
                            <a:schemeClr val="tx1"/>
                          </a:solidFill>
                          <a:effectLst/>
                          <a:latin typeface="Calibri" panose="020F0502020204030204" pitchFamily="34" charset="0"/>
                          <a:ea typeface="Arial" panose="020B0604020202020204" pitchFamily="34" charset="0"/>
                          <a:cs typeface="Arial" panose="020B0604020202020204" pitchFamily="34" charset="0"/>
                        </a:rPr>
                        <a:t>5.</a:t>
                      </a:r>
                      <a:endParaRPr lang="en-IN" sz="1000" b="1">
                        <a:solidFill>
                          <a:schemeClr val="tx1"/>
                        </a:solidFill>
                        <a:effectLst/>
                        <a:latin typeface="Calibri" panose="020F0502020204030204" pitchFamily="34" charset="0"/>
                        <a:ea typeface="Arial" panose="020B0604020202020204" pitchFamily="34" charset="0"/>
                        <a:cs typeface="Arial" panose="020B0604020202020204" pitchFamily="34" charset="0"/>
                      </a:endParaRPr>
                    </a:p>
                  </a:txBody>
                  <a:tcPr marL="68580" marR="68580" marT="0" marB="0"/>
                </a:tc>
                <a:tc>
                  <a:txBody>
                    <a:bodyPr/>
                    <a:lstStyle/>
                    <a:p>
                      <a:pPr marR="241300" algn="l">
                        <a:lnSpc>
                          <a:spcPct val="106000"/>
                        </a:lnSpc>
                        <a:tabLst>
                          <a:tab pos="340360" algn="l"/>
                        </a:tabLst>
                      </a:pPr>
                      <a:r>
                        <a:rPr lang="en-IN" sz="1300" b="0">
                          <a:solidFill>
                            <a:schemeClr val="tx1"/>
                          </a:solidFill>
                          <a:effectLst/>
                          <a:latin typeface="Calibri" panose="020F0502020204030204" pitchFamily="34" charset="0"/>
                          <a:ea typeface="Arial" panose="020B0604020202020204" pitchFamily="34" charset="0"/>
                          <a:cs typeface="Arial" panose="020B0604020202020204" pitchFamily="34" charset="0"/>
                        </a:rPr>
                        <a:t>An intelligent system for online proctor monitoring.</a:t>
                      </a:r>
                      <a:endParaRPr lang="en-IN" sz="1000" b="1">
                        <a:solidFill>
                          <a:schemeClr val="tx1"/>
                        </a:solidFill>
                        <a:effectLst/>
                        <a:latin typeface="Calibri" panose="020F0502020204030204" pitchFamily="34" charset="0"/>
                        <a:ea typeface="Arial" panose="020B0604020202020204" pitchFamily="34" charset="0"/>
                        <a:cs typeface="Arial" panose="020B0604020202020204" pitchFamily="34" charset="0"/>
                      </a:endParaRPr>
                    </a:p>
                  </a:txBody>
                  <a:tcPr marL="68580" marR="68580" marT="0" marB="0"/>
                </a:tc>
                <a:tc>
                  <a:txBody>
                    <a:bodyPr/>
                    <a:lstStyle/>
                    <a:p>
                      <a:pPr marR="241300" algn="l">
                        <a:lnSpc>
                          <a:spcPct val="106000"/>
                        </a:lnSpc>
                        <a:tabLst>
                          <a:tab pos="340360" algn="l"/>
                        </a:tabLst>
                      </a:pPr>
                      <a:r>
                        <a:rPr lang="en-IN" sz="1300" b="0" dirty="0">
                          <a:solidFill>
                            <a:schemeClr val="tx1"/>
                          </a:solidFill>
                          <a:effectLst/>
                          <a:latin typeface="Calibri" panose="020F0502020204030204" pitchFamily="34" charset="0"/>
                          <a:ea typeface="Arial" panose="020B0604020202020204" pitchFamily="34" charset="0"/>
                          <a:cs typeface="Arial" panose="020B0604020202020204" pitchFamily="34" charset="0"/>
                        </a:rPr>
                        <a:t>Time duration for face disappearance action.</a:t>
                      </a:r>
                      <a:endParaRPr lang="en-IN" sz="1000" b="1" dirty="0">
                        <a:solidFill>
                          <a:schemeClr val="tx1"/>
                        </a:solidFill>
                        <a:effectLst/>
                        <a:latin typeface="Calibri" panose="020F050202020403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652013582"/>
                  </a:ext>
                </a:extLst>
              </a:tr>
            </a:tbl>
          </a:graphicData>
        </a:graphic>
      </p:graphicFrame>
    </p:spTree>
    <p:extLst>
      <p:ext uri="{BB962C8B-B14F-4D97-AF65-F5344CB8AC3E}">
        <p14:creationId xmlns:p14="http://schemas.microsoft.com/office/powerpoint/2010/main" val="26646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A5A259-67BD-4911-8AB9-F491ABA1E7F4}"/>
              </a:ext>
            </a:extLst>
          </p:cNvPr>
          <p:cNvSpPr>
            <a:spLocks noGrp="1"/>
          </p:cNvSpPr>
          <p:nvPr>
            <p:ph type="dt" sz="half" idx="10"/>
          </p:nvPr>
        </p:nvSpPr>
        <p:spPr/>
        <p:txBody>
          <a:bodyPr/>
          <a:lstStyle/>
          <a:p>
            <a:r>
              <a:rPr lang="en-IN" dirty="0"/>
              <a:t> </a:t>
            </a:r>
          </a:p>
        </p:txBody>
      </p:sp>
      <p:sp>
        <p:nvSpPr>
          <p:cNvPr id="5" name="Slide Number Placeholder 4">
            <a:extLst>
              <a:ext uri="{FF2B5EF4-FFF2-40B4-BE49-F238E27FC236}">
                <a16:creationId xmlns:a16="http://schemas.microsoft.com/office/drawing/2014/main" id="{F5103AA4-12A6-47D6-8C4E-D7BE4A66CFEF}"/>
              </a:ext>
            </a:extLst>
          </p:cNvPr>
          <p:cNvSpPr>
            <a:spLocks noGrp="1"/>
          </p:cNvSpPr>
          <p:nvPr>
            <p:ph type="sldNum" sz="quarter" idx="12"/>
          </p:nvPr>
        </p:nvSpPr>
        <p:spPr/>
        <p:txBody>
          <a:bodyPr/>
          <a:lstStyle/>
          <a:p>
            <a:fld id="{58F71A70-87F1-4B09-9938-E37AE90A213C}" type="slidenum">
              <a:rPr lang="en-IN" smtClean="0"/>
              <a:pPr/>
              <a:t>5</a:t>
            </a:fld>
            <a:endParaRPr lang="en-IN"/>
          </a:p>
        </p:txBody>
      </p:sp>
      <p:sp>
        <p:nvSpPr>
          <p:cNvPr id="2" name="TextBox 1">
            <a:extLst>
              <a:ext uri="{FF2B5EF4-FFF2-40B4-BE49-F238E27FC236}">
                <a16:creationId xmlns:a16="http://schemas.microsoft.com/office/drawing/2014/main" id="{0DF2DEE8-0784-4963-B3A5-8D4DCC9E11EC}"/>
              </a:ext>
            </a:extLst>
          </p:cNvPr>
          <p:cNvSpPr txBox="1"/>
          <p:nvPr/>
        </p:nvSpPr>
        <p:spPr>
          <a:xfrm>
            <a:off x="262303" y="319201"/>
            <a:ext cx="11380176" cy="584775"/>
          </a:xfrm>
          <a:prstGeom prst="rect">
            <a:avLst/>
          </a:prstGeom>
          <a:noFill/>
        </p:spPr>
        <p:txBody>
          <a:bodyPr wrap="square" rtlCol="0">
            <a:spAutoFit/>
          </a:bodyPr>
          <a:lstStyle/>
          <a:p>
            <a:pPr algn="ctr"/>
            <a:r>
              <a:rPr lang="en-IN" sz="3200" b="1" dirty="0"/>
              <a:t>Proposed systems</a:t>
            </a:r>
          </a:p>
        </p:txBody>
      </p:sp>
      <p:sp>
        <p:nvSpPr>
          <p:cNvPr id="6" name="TextBox 5">
            <a:extLst>
              <a:ext uri="{FF2B5EF4-FFF2-40B4-BE49-F238E27FC236}">
                <a16:creationId xmlns:a16="http://schemas.microsoft.com/office/drawing/2014/main" id="{3DC643B7-1DB1-453A-ADB3-100F342C520C}"/>
              </a:ext>
            </a:extLst>
          </p:cNvPr>
          <p:cNvSpPr txBox="1"/>
          <p:nvPr/>
        </p:nvSpPr>
        <p:spPr>
          <a:xfrm>
            <a:off x="6520873" y="2016700"/>
            <a:ext cx="6096000" cy="230832"/>
          </a:xfrm>
          <a:prstGeom prst="rect">
            <a:avLst/>
          </a:prstGeom>
          <a:noFill/>
        </p:spPr>
        <p:txBody>
          <a:bodyPr wrap="square">
            <a:spAutoFit/>
          </a:bodyPr>
          <a:lstStyle/>
          <a:p>
            <a:pPr indent="457200" algn="just"/>
            <a:endParaRPr lang="en-IN"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9609CF95-0BFB-4242-AB3C-765F22788952}"/>
              </a:ext>
            </a:extLst>
          </p:cNvPr>
          <p:cNvSpPr/>
          <p:nvPr/>
        </p:nvSpPr>
        <p:spPr>
          <a:xfrm>
            <a:off x="2620107" y="1292469"/>
            <a:ext cx="6400799" cy="491836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IN" sz="1800" b="1" dirty="0">
                <a:solidFill>
                  <a:srgbClr val="984807"/>
                </a:solidFill>
                <a:effectLst/>
                <a:latin typeface="Trebuchet MS" panose="020B0603020202020204" pitchFamily="34" charset="0"/>
                <a:ea typeface="Trebuchet MS" panose="020B0603020202020204" pitchFamily="34" charset="0"/>
                <a:cs typeface="Arial" panose="020B0604020202020204" pitchFamily="34" charset="0"/>
              </a:rPr>
              <a:t> </a:t>
            </a:r>
            <a:endParaRPr lang="en-IN" dirty="0">
              <a:latin typeface="Calibri" panose="020F0502020204030204" pitchFamily="34" charset="0"/>
              <a:ea typeface="Trebuchet MS" panose="020B0603020202020204" pitchFamily="34" charset="0"/>
              <a:cs typeface="Arial" panose="020B0604020202020204" pitchFamily="34" charset="0"/>
            </a:endParaRPr>
          </a:p>
          <a:p>
            <a:r>
              <a:rPr lang="en-IN" sz="1600" b="1" dirty="0">
                <a:solidFill>
                  <a:schemeClr val="tx1"/>
                </a:solidFill>
                <a:effectLst/>
                <a:latin typeface="Trebuchet MS" panose="020B0603020202020204" pitchFamily="34" charset="0"/>
                <a:ea typeface="Trebuchet MS" panose="020B0603020202020204" pitchFamily="34" charset="0"/>
                <a:cs typeface="Arial" panose="020B0604020202020204" pitchFamily="34" charset="0"/>
              </a:rPr>
              <a:t>Proposed System</a:t>
            </a:r>
            <a:r>
              <a:rPr lang="en-IN" sz="1600" dirty="0">
                <a:solidFill>
                  <a:schemeClr val="tx1"/>
                </a:solidFill>
                <a:effectLst/>
                <a:latin typeface="Trebuchet MS" panose="020B0603020202020204" pitchFamily="34" charset="0"/>
                <a:ea typeface="Trebuchet MS" panose="020B0603020202020204" pitchFamily="34" charset="0"/>
                <a:cs typeface="Arial" panose="020B0604020202020204" pitchFamily="34" charset="0"/>
              </a:rPr>
              <a:t> is web-based application use to organize online examinations using automated proctor system.</a:t>
            </a:r>
            <a:endParaRPr lang="en-IN" sz="16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indent="457200"/>
            <a:r>
              <a:rPr lang="en-IN" sz="1600" dirty="0">
                <a:solidFill>
                  <a:schemeClr val="tx1"/>
                </a:solidFill>
                <a:effectLst/>
                <a:latin typeface="Trebuchet MS" panose="020B0603020202020204" pitchFamily="34" charset="0"/>
                <a:ea typeface="Trebuchet MS" panose="020B0603020202020204" pitchFamily="34" charset="0"/>
                <a:cs typeface="Arial" panose="020B0604020202020204" pitchFamily="34" charset="0"/>
              </a:rPr>
              <a:t>       Proposed system works on </a:t>
            </a:r>
            <a:r>
              <a:rPr lang="en-IN" sz="1600" b="1" dirty="0">
                <a:solidFill>
                  <a:schemeClr val="tx1"/>
                </a:solidFill>
                <a:effectLst/>
                <a:latin typeface="Trebuchet MS" panose="020B0603020202020204" pitchFamily="34" charset="0"/>
                <a:ea typeface="Trebuchet MS" panose="020B0603020202020204" pitchFamily="34" charset="0"/>
                <a:cs typeface="Arial" panose="020B0604020202020204" pitchFamily="34" charset="0"/>
              </a:rPr>
              <a:t>Deep learning</a:t>
            </a:r>
            <a:r>
              <a:rPr lang="en-IN" sz="1600" dirty="0">
                <a:solidFill>
                  <a:schemeClr val="tx1"/>
                </a:solidFill>
                <a:effectLst/>
                <a:latin typeface="Trebuchet MS" panose="020B0603020202020204" pitchFamily="34" charset="0"/>
                <a:ea typeface="Trebuchet MS" panose="020B0603020202020204" pitchFamily="34" charset="0"/>
                <a:cs typeface="Arial" panose="020B0604020202020204" pitchFamily="34" charset="0"/>
              </a:rPr>
              <a:t> and </a:t>
            </a:r>
            <a:r>
              <a:rPr lang="en-IN" sz="1600" b="1" dirty="0">
                <a:solidFill>
                  <a:schemeClr val="tx1"/>
                </a:solidFill>
                <a:effectLst/>
                <a:latin typeface="Trebuchet MS" panose="020B0603020202020204" pitchFamily="34" charset="0"/>
                <a:ea typeface="Trebuchet MS" panose="020B0603020202020204" pitchFamily="34" charset="0"/>
                <a:cs typeface="Arial" panose="020B0604020202020204" pitchFamily="34" charset="0"/>
              </a:rPr>
              <a:t>Computer Vision</a:t>
            </a:r>
            <a:r>
              <a:rPr lang="en-IN" sz="1600" dirty="0">
                <a:solidFill>
                  <a:schemeClr val="tx1"/>
                </a:solidFill>
                <a:effectLst/>
                <a:latin typeface="Trebuchet MS" panose="020B0603020202020204" pitchFamily="34" charset="0"/>
                <a:ea typeface="Trebuchet MS" panose="020B0603020202020204" pitchFamily="34" charset="0"/>
                <a:cs typeface="Arial" panose="020B0604020202020204" pitchFamily="34" charset="0"/>
              </a:rPr>
              <a:t> which enables us to monitor test virtual. Online examination, Face detection, eye detection, speech recognition , user friendly screen are the features of the system.</a:t>
            </a:r>
            <a:endParaRPr lang="en-IN" sz="16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r>
              <a:rPr lang="en-IN" sz="1600" dirty="0">
                <a:solidFill>
                  <a:schemeClr val="tx1"/>
                </a:solidFill>
                <a:effectLst/>
                <a:latin typeface="Trebuchet MS" panose="020B0603020202020204" pitchFamily="34" charset="0"/>
                <a:ea typeface="Trebuchet MS" panose="020B0603020202020204" pitchFamily="34" charset="0"/>
                <a:cs typeface="Arial" panose="020B0604020202020204" pitchFamily="34" charset="0"/>
              </a:rPr>
              <a:t>	This system is useful in conducting online exam, monitoring it virtually, and generating the report cards.</a:t>
            </a:r>
            <a:r>
              <a:rPr lang="en-IN" sz="1600" b="1" dirty="0">
                <a:solidFill>
                  <a:schemeClr val="tx1"/>
                </a:solidFill>
                <a:effectLst/>
                <a:latin typeface="Trebuchet MS" panose="020B0603020202020204" pitchFamily="34" charset="0"/>
                <a:ea typeface="Trebuchet MS" panose="020B0603020202020204" pitchFamily="34" charset="0"/>
                <a:cs typeface="Arial" panose="020B0604020202020204" pitchFamily="34" charset="0"/>
              </a:rPr>
              <a:t> </a:t>
            </a:r>
            <a:endParaRPr lang="en-IN" sz="16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indent="457200"/>
            <a:r>
              <a:rPr lang="en-IN" sz="1600" dirty="0">
                <a:solidFill>
                  <a:schemeClr val="tx1"/>
                </a:solidFill>
                <a:effectLst/>
                <a:latin typeface="Trebuchet MS" panose="020B0603020202020204" pitchFamily="34" charset="0"/>
                <a:ea typeface="Trebuchet MS" panose="020B0603020202020204" pitchFamily="34" charset="0"/>
                <a:cs typeface="Arial" panose="020B0604020202020204" pitchFamily="34" charset="0"/>
              </a:rPr>
              <a:t>        It has application in company drives in various colleges campus as well as off-campus, college exams, mini tutorials and many more for educational purpose.</a:t>
            </a:r>
            <a:endParaRPr lang="en-IN" sz="16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r>
              <a:rPr lang="en-IN" sz="1600" b="1" dirty="0">
                <a:solidFill>
                  <a:schemeClr val="tx1"/>
                </a:solidFill>
                <a:effectLst/>
                <a:latin typeface="Trebuchet MS" panose="020B0603020202020204" pitchFamily="34" charset="0"/>
                <a:ea typeface="Trebuchet MS" panose="020B0603020202020204" pitchFamily="34" charset="0"/>
                <a:cs typeface="Arial" panose="020B0604020202020204" pitchFamily="34" charset="0"/>
              </a:rPr>
              <a:t> </a:t>
            </a:r>
            <a:endParaRPr lang="en-IN" sz="16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400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FECF37-5D64-40B8-AA56-417C60EB251E}"/>
              </a:ext>
            </a:extLst>
          </p:cNvPr>
          <p:cNvSpPr>
            <a:spLocks noGrp="1"/>
          </p:cNvSpPr>
          <p:nvPr>
            <p:ph type="dt" sz="half" idx="10"/>
          </p:nvPr>
        </p:nvSpPr>
        <p:spPr/>
        <p:txBody>
          <a:bodyPr/>
          <a:lstStyle/>
          <a:p>
            <a:r>
              <a:rPr lang="en-IN" dirty="0"/>
              <a:t>  </a:t>
            </a:r>
          </a:p>
        </p:txBody>
      </p:sp>
      <p:sp>
        <p:nvSpPr>
          <p:cNvPr id="5" name="Slide Number Placeholder 4">
            <a:extLst>
              <a:ext uri="{FF2B5EF4-FFF2-40B4-BE49-F238E27FC236}">
                <a16:creationId xmlns:a16="http://schemas.microsoft.com/office/drawing/2014/main" id="{711EF486-BE3A-4515-9B67-BD4FC533DE7F}"/>
              </a:ext>
            </a:extLst>
          </p:cNvPr>
          <p:cNvSpPr>
            <a:spLocks noGrp="1"/>
          </p:cNvSpPr>
          <p:nvPr>
            <p:ph type="sldNum" sz="quarter" idx="12"/>
          </p:nvPr>
        </p:nvSpPr>
        <p:spPr/>
        <p:txBody>
          <a:bodyPr/>
          <a:lstStyle/>
          <a:p>
            <a:fld id="{58F71A70-87F1-4B09-9938-E37AE90A213C}" type="slidenum">
              <a:rPr lang="en-IN" smtClean="0"/>
              <a:pPr/>
              <a:t>6</a:t>
            </a:fld>
            <a:endParaRPr lang="en-IN"/>
          </a:p>
        </p:txBody>
      </p:sp>
      <p:sp>
        <p:nvSpPr>
          <p:cNvPr id="7" name="TextBox 6">
            <a:extLst>
              <a:ext uri="{FF2B5EF4-FFF2-40B4-BE49-F238E27FC236}">
                <a16:creationId xmlns:a16="http://schemas.microsoft.com/office/drawing/2014/main" id="{55A23093-A73C-4702-BAAE-D31E91464734}"/>
              </a:ext>
            </a:extLst>
          </p:cNvPr>
          <p:cNvSpPr txBox="1"/>
          <p:nvPr/>
        </p:nvSpPr>
        <p:spPr>
          <a:xfrm>
            <a:off x="83128" y="0"/>
            <a:ext cx="12108872" cy="5173852"/>
          </a:xfrm>
          <a:prstGeom prst="rect">
            <a:avLst/>
          </a:prstGeom>
          <a:noFill/>
        </p:spPr>
        <p:txBody>
          <a:bodyPr wrap="square">
            <a:spAutoFit/>
          </a:bodyPr>
          <a:lstStyle/>
          <a:p>
            <a:pPr algn="ctr"/>
            <a:r>
              <a:rPr lang="en-IN" sz="2400" b="1" dirty="0">
                <a:effectLst/>
                <a:ea typeface="Trebuchet MS" panose="020B0603020202020204" pitchFamily="34" charset="0"/>
                <a:cs typeface="Arial" panose="020B0604020202020204" pitchFamily="34" charset="0"/>
              </a:rPr>
              <a:t>System Architecture</a:t>
            </a:r>
            <a:r>
              <a:rPr lang="en-IN" sz="3600" b="1" dirty="0">
                <a:solidFill>
                  <a:srgbClr val="984807"/>
                </a:solidFill>
                <a:effectLst/>
                <a:latin typeface="Trebuchet MS" panose="020B0603020202020204" pitchFamily="34" charset="0"/>
                <a:ea typeface="Trebuchet MS" panose="020B0603020202020204" pitchFamily="34" charset="0"/>
                <a:cs typeface="Arial" panose="020B0604020202020204" pitchFamily="34" charset="0"/>
              </a:rPr>
              <a:t> </a:t>
            </a:r>
            <a:endParaRPr lang="en-IN" sz="900" dirty="0">
              <a:effectLst/>
              <a:latin typeface="Calibri" panose="020F0502020204030204" pitchFamily="34" charset="0"/>
              <a:ea typeface="Calibri" panose="020F0502020204030204" pitchFamily="34" charset="0"/>
              <a:cs typeface="Arial" panose="020B0604020202020204" pitchFamily="34" charset="0"/>
            </a:endParaRPr>
          </a:p>
          <a:p>
            <a:pPr indent="457200">
              <a:lnSpc>
                <a:spcPct val="150000"/>
              </a:lnSpc>
            </a:pPr>
            <a:r>
              <a:rPr lang="en-IN" dirty="0">
                <a:effectLst/>
                <a:ea typeface="Trebuchet MS" panose="020B0603020202020204" pitchFamily="34" charset="0"/>
                <a:cs typeface="Arial" panose="020B0604020202020204" pitchFamily="34" charset="0"/>
              </a:rPr>
              <a:t>The architecture of the system contains the following:</a:t>
            </a:r>
            <a:endParaRPr lang="en-IN" dirty="0">
              <a:effectLst/>
              <a:ea typeface="Calibri" panose="020F0502020204030204" pitchFamily="34" charset="0"/>
              <a:cs typeface="Arial" panose="020B0604020202020204" pitchFamily="34" charset="0"/>
            </a:endParaRPr>
          </a:p>
          <a:p>
            <a:pPr>
              <a:lnSpc>
                <a:spcPct val="150000"/>
              </a:lnSpc>
            </a:pPr>
            <a:r>
              <a:rPr lang="en-IN" dirty="0">
                <a:effectLst/>
                <a:ea typeface="Trebuchet MS" panose="020B0603020202020204" pitchFamily="34" charset="0"/>
                <a:cs typeface="Arial" panose="020B0604020202020204" pitchFamily="34" charset="0"/>
              </a:rPr>
              <a:t> </a:t>
            </a:r>
            <a:endParaRPr lang="en-IN" dirty="0">
              <a:effectLst/>
              <a:ea typeface="Calibri" panose="020F0502020204030204" pitchFamily="34" charset="0"/>
              <a:cs typeface="Arial" panose="020B0604020202020204" pitchFamily="34" charset="0"/>
            </a:endParaRPr>
          </a:p>
          <a:p>
            <a:pPr>
              <a:lnSpc>
                <a:spcPct val="150000"/>
              </a:lnSpc>
            </a:pPr>
            <a:r>
              <a:rPr lang="en-IN" dirty="0">
                <a:effectLst/>
                <a:ea typeface="Trebuchet MS" panose="020B0603020202020204" pitchFamily="34" charset="0"/>
                <a:cs typeface="Arial" panose="020B0604020202020204" pitchFamily="34" charset="0"/>
              </a:rPr>
              <a:t>1.Class Diagram</a:t>
            </a:r>
          </a:p>
          <a:p>
            <a:pPr>
              <a:lnSpc>
                <a:spcPct val="150000"/>
              </a:lnSpc>
            </a:pPr>
            <a:r>
              <a:rPr lang="en-IN" dirty="0">
                <a:ea typeface="Calibri" panose="020F0502020204030204" pitchFamily="34" charset="0"/>
                <a:cs typeface="Arial" panose="020B0604020202020204" pitchFamily="34" charset="0"/>
              </a:rPr>
              <a:t>1.1 ER-Diagram</a:t>
            </a:r>
            <a:endParaRPr lang="en-IN" dirty="0">
              <a:effectLst/>
              <a:ea typeface="Calibri" panose="020F0502020204030204" pitchFamily="34" charset="0"/>
              <a:cs typeface="Arial" panose="020B0604020202020204" pitchFamily="34" charset="0"/>
            </a:endParaRPr>
          </a:p>
          <a:p>
            <a:pPr>
              <a:lnSpc>
                <a:spcPct val="150000"/>
              </a:lnSpc>
            </a:pPr>
            <a:r>
              <a:rPr lang="en-IN" dirty="0">
                <a:effectLst/>
                <a:ea typeface="Trebuchet MS" panose="020B0603020202020204" pitchFamily="34" charset="0"/>
                <a:cs typeface="Arial" panose="020B0604020202020204" pitchFamily="34" charset="0"/>
              </a:rPr>
              <a:t>2.Object Diagram</a:t>
            </a:r>
            <a:endParaRPr lang="en-IN" dirty="0">
              <a:effectLst/>
              <a:ea typeface="Calibri" panose="020F0502020204030204" pitchFamily="34" charset="0"/>
              <a:cs typeface="Arial" panose="020B0604020202020204" pitchFamily="34" charset="0"/>
            </a:endParaRPr>
          </a:p>
          <a:p>
            <a:pPr>
              <a:lnSpc>
                <a:spcPct val="150000"/>
              </a:lnSpc>
            </a:pPr>
            <a:r>
              <a:rPr lang="en-IN" dirty="0">
                <a:effectLst/>
                <a:ea typeface="Trebuchet MS" panose="020B0603020202020204" pitchFamily="34" charset="0"/>
                <a:cs typeface="Arial" panose="020B0604020202020204" pitchFamily="34" charset="0"/>
              </a:rPr>
              <a:t>3.Use Case Diagram</a:t>
            </a:r>
            <a:endParaRPr lang="en-IN" dirty="0">
              <a:effectLst/>
              <a:ea typeface="Calibri" panose="020F0502020204030204" pitchFamily="34" charset="0"/>
              <a:cs typeface="Arial" panose="020B0604020202020204" pitchFamily="34" charset="0"/>
            </a:endParaRPr>
          </a:p>
          <a:p>
            <a:pPr>
              <a:lnSpc>
                <a:spcPct val="150000"/>
              </a:lnSpc>
            </a:pPr>
            <a:r>
              <a:rPr lang="en-IN" dirty="0">
                <a:effectLst/>
                <a:ea typeface="Trebuchet MS" panose="020B0603020202020204" pitchFamily="34" charset="0"/>
                <a:cs typeface="Arial" panose="020B0604020202020204" pitchFamily="34" charset="0"/>
              </a:rPr>
              <a:t>4.Activity Diagrams</a:t>
            </a:r>
            <a:endParaRPr lang="en-IN" dirty="0">
              <a:effectLst/>
              <a:ea typeface="Calibri" panose="020F0502020204030204" pitchFamily="34" charset="0"/>
              <a:cs typeface="Arial" panose="020B0604020202020204" pitchFamily="34" charset="0"/>
            </a:endParaRPr>
          </a:p>
          <a:p>
            <a:pPr>
              <a:lnSpc>
                <a:spcPct val="150000"/>
              </a:lnSpc>
            </a:pPr>
            <a:r>
              <a:rPr lang="en-IN" dirty="0">
                <a:effectLst/>
                <a:ea typeface="Trebuchet MS" panose="020B0603020202020204" pitchFamily="34" charset="0"/>
                <a:cs typeface="Arial" panose="020B0604020202020204" pitchFamily="34" charset="0"/>
              </a:rPr>
              <a:t>5.Data Flow Diagrams</a:t>
            </a:r>
            <a:endParaRPr lang="en-IN" dirty="0">
              <a:effectLst/>
              <a:ea typeface="Calibri" panose="020F0502020204030204" pitchFamily="34" charset="0"/>
              <a:cs typeface="Arial" panose="020B0604020202020204" pitchFamily="34" charset="0"/>
            </a:endParaRPr>
          </a:p>
          <a:p>
            <a:pPr>
              <a:lnSpc>
                <a:spcPct val="150000"/>
              </a:lnSpc>
            </a:pPr>
            <a:r>
              <a:rPr lang="en-IN" dirty="0">
                <a:effectLst/>
                <a:ea typeface="Trebuchet MS" panose="020B0603020202020204" pitchFamily="34" charset="0"/>
                <a:cs typeface="Arial" panose="020B0604020202020204" pitchFamily="34" charset="0"/>
              </a:rPr>
              <a:t>6.Sequence Diagram</a:t>
            </a:r>
            <a:endParaRPr lang="en-IN" dirty="0">
              <a:effectLst/>
              <a:ea typeface="Calibri" panose="020F0502020204030204" pitchFamily="34" charset="0"/>
              <a:cs typeface="Arial" panose="020B0604020202020204" pitchFamily="34" charset="0"/>
            </a:endParaRPr>
          </a:p>
          <a:p>
            <a:pPr>
              <a:lnSpc>
                <a:spcPct val="150000"/>
              </a:lnSpc>
            </a:pPr>
            <a:r>
              <a:rPr lang="en-IN" dirty="0">
                <a:effectLst/>
                <a:ea typeface="Trebuchet MS" panose="020B0603020202020204" pitchFamily="34" charset="0"/>
                <a:cs typeface="Arial" panose="020B0604020202020204" pitchFamily="34" charset="0"/>
              </a:rPr>
              <a:t>7.State Diagram</a:t>
            </a:r>
            <a:endParaRPr lang="en-IN" dirty="0">
              <a:effectLst/>
              <a:ea typeface="Calibri" panose="020F0502020204030204" pitchFamily="34" charset="0"/>
              <a:cs typeface="Arial" panose="020B0604020202020204" pitchFamily="34" charset="0"/>
            </a:endParaRPr>
          </a:p>
          <a:p>
            <a:pPr>
              <a:lnSpc>
                <a:spcPct val="150000"/>
              </a:lnSpc>
            </a:pPr>
            <a:endParaRPr lang="en-IN"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32871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FECF37-5D64-40B8-AA56-417C60EB251E}"/>
              </a:ext>
            </a:extLst>
          </p:cNvPr>
          <p:cNvSpPr>
            <a:spLocks noGrp="1"/>
          </p:cNvSpPr>
          <p:nvPr>
            <p:ph type="dt" sz="half" idx="10"/>
          </p:nvPr>
        </p:nvSpPr>
        <p:spPr/>
        <p:txBody>
          <a:bodyPr/>
          <a:lstStyle/>
          <a:p>
            <a:r>
              <a:rPr lang="en-IN" dirty="0"/>
              <a:t>  </a:t>
            </a:r>
          </a:p>
        </p:txBody>
      </p:sp>
      <p:sp>
        <p:nvSpPr>
          <p:cNvPr id="5" name="Slide Number Placeholder 4">
            <a:extLst>
              <a:ext uri="{FF2B5EF4-FFF2-40B4-BE49-F238E27FC236}">
                <a16:creationId xmlns:a16="http://schemas.microsoft.com/office/drawing/2014/main" id="{711EF486-BE3A-4515-9B67-BD4FC533DE7F}"/>
              </a:ext>
            </a:extLst>
          </p:cNvPr>
          <p:cNvSpPr>
            <a:spLocks noGrp="1"/>
          </p:cNvSpPr>
          <p:nvPr>
            <p:ph type="sldNum" sz="quarter" idx="12"/>
          </p:nvPr>
        </p:nvSpPr>
        <p:spPr/>
        <p:txBody>
          <a:bodyPr/>
          <a:lstStyle/>
          <a:p>
            <a:fld id="{58F71A70-87F1-4B09-9938-E37AE90A213C}" type="slidenum">
              <a:rPr lang="en-IN" smtClean="0"/>
              <a:pPr/>
              <a:t>7</a:t>
            </a:fld>
            <a:endParaRPr lang="en-IN"/>
          </a:p>
        </p:txBody>
      </p:sp>
      <p:sp>
        <p:nvSpPr>
          <p:cNvPr id="7" name="TextBox 6">
            <a:extLst>
              <a:ext uri="{FF2B5EF4-FFF2-40B4-BE49-F238E27FC236}">
                <a16:creationId xmlns:a16="http://schemas.microsoft.com/office/drawing/2014/main" id="{55A23093-A73C-4702-BAAE-D31E91464734}"/>
              </a:ext>
            </a:extLst>
          </p:cNvPr>
          <p:cNvSpPr txBox="1"/>
          <p:nvPr/>
        </p:nvSpPr>
        <p:spPr>
          <a:xfrm>
            <a:off x="83128" y="0"/>
            <a:ext cx="12108872" cy="1477328"/>
          </a:xfrm>
          <a:prstGeom prst="rect">
            <a:avLst/>
          </a:prstGeom>
          <a:noFill/>
        </p:spPr>
        <p:txBody>
          <a:bodyPr wrap="square">
            <a:spAutoFit/>
          </a:bodyPr>
          <a:lstStyle/>
          <a:p>
            <a:pPr algn="ctr"/>
            <a:r>
              <a:rPr lang="en-IN" sz="2400" b="1" dirty="0">
                <a:effectLst/>
                <a:ea typeface="Trebuchet MS" panose="020B0603020202020204" pitchFamily="34" charset="0"/>
                <a:cs typeface="Arial" panose="020B0604020202020204" pitchFamily="34" charset="0"/>
              </a:rPr>
              <a:t>System Architecture</a:t>
            </a:r>
            <a:r>
              <a:rPr lang="en-IN" sz="3600" b="1" dirty="0">
                <a:solidFill>
                  <a:srgbClr val="984807"/>
                </a:solidFill>
                <a:effectLst/>
                <a:latin typeface="Trebuchet MS" panose="020B0603020202020204" pitchFamily="34" charset="0"/>
                <a:ea typeface="Trebuchet MS" panose="020B0603020202020204" pitchFamily="34" charset="0"/>
                <a:cs typeface="Arial" panose="020B0604020202020204" pitchFamily="34" charset="0"/>
              </a:rPr>
              <a:t> </a:t>
            </a:r>
            <a:endParaRPr lang="en-IN" sz="9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IN" dirty="0">
                <a:effectLst/>
                <a:ea typeface="Trebuchet MS" panose="020B0603020202020204" pitchFamily="34" charset="0"/>
                <a:cs typeface="Arial" panose="020B0604020202020204" pitchFamily="34" charset="0"/>
              </a:rPr>
              <a:t> </a:t>
            </a:r>
            <a:endParaRPr lang="en-IN" dirty="0">
              <a:effectLst/>
              <a:ea typeface="Calibri" panose="020F0502020204030204" pitchFamily="34" charset="0"/>
              <a:cs typeface="Arial" panose="020B0604020202020204" pitchFamily="34" charset="0"/>
            </a:endParaRPr>
          </a:p>
          <a:p>
            <a:pPr>
              <a:lnSpc>
                <a:spcPct val="150000"/>
              </a:lnSpc>
            </a:pPr>
            <a:endParaRPr lang="en-IN" dirty="0">
              <a:effectLst/>
              <a:ea typeface="Calibri" panose="020F0502020204030204" pitchFamily="34" charset="0"/>
              <a:cs typeface="Arial" panose="020B0604020202020204" pitchFamily="34" charset="0"/>
            </a:endParaRPr>
          </a:p>
        </p:txBody>
      </p:sp>
      <p:pic>
        <p:nvPicPr>
          <p:cNvPr id="1026" name="Picture 2" descr="C:\Users\Sony\Downloads\WhatsApp Image 2021-04-26 at 12.48.20 PM.jpeg"/>
          <p:cNvPicPr>
            <a:picLocks noChangeAspect="1" noChangeArrowheads="1"/>
          </p:cNvPicPr>
          <p:nvPr/>
        </p:nvPicPr>
        <p:blipFill>
          <a:blip r:embed="rId2"/>
          <a:srcRect/>
          <a:stretch>
            <a:fillRect/>
          </a:stretch>
        </p:blipFill>
        <p:spPr bwMode="auto">
          <a:xfrm>
            <a:off x="2651760" y="953589"/>
            <a:ext cx="6675119" cy="5643154"/>
          </a:xfrm>
          <a:prstGeom prst="rect">
            <a:avLst/>
          </a:prstGeom>
          <a:noFill/>
        </p:spPr>
      </p:pic>
    </p:spTree>
    <p:extLst>
      <p:ext uri="{BB962C8B-B14F-4D97-AF65-F5344CB8AC3E}">
        <p14:creationId xmlns:p14="http://schemas.microsoft.com/office/powerpoint/2010/main" val="2132871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4BA2A7-DEF4-487D-A748-CE0480AC3324}"/>
              </a:ext>
            </a:extLst>
          </p:cNvPr>
          <p:cNvSpPr>
            <a:spLocks noGrp="1"/>
          </p:cNvSpPr>
          <p:nvPr>
            <p:ph type="dt" sz="half" idx="10"/>
          </p:nvPr>
        </p:nvSpPr>
        <p:spPr/>
        <p:txBody>
          <a:bodyPr/>
          <a:lstStyle/>
          <a:p>
            <a:r>
              <a:rPr lang="en-IN"/>
              <a:t> </a:t>
            </a:r>
            <a:endParaRPr lang="en-IN" dirty="0"/>
          </a:p>
        </p:txBody>
      </p:sp>
      <p:sp>
        <p:nvSpPr>
          <p:cNvPr id="3" name="Slide Number Placeholder 2">
            <a:extLst>
              <a:ext uri="{FF2B5EF4-FFF2-40B4-BE49-F238E27FC236}">
                <a16:creationId xmlns:a16="http://schemas.microsoft.com/office/drawing/2014/main" id="{1640E9AD-DF65-47B6-AAC9-C3E3A891F0C0}"/>
              </a:ext>
            </a:extLst>
          </p:cNvPr>
          <p:cNvSpPr>
            <a:spLocks noGrp="1"/>
          </p:cNvSpPr>
          <p:nvPr>
            <p:ph type="sldNum" sz="quarter" idx="12"/>
          </p:nvPr>
        </p:nvSpPr>
        <p:spPr/>
        <p:txBody>
          <a:bodyPr/>
          <a:lstStyle/>
          <a:p>
            <a:fld id="{58F71A70-87F1-4B09-9938-E37AE90A213C}" type="slidenum">
              <a:rPr lang="en-IN" smtClean="0"/>
              <a:pPr/>
              <a:t>8</a:t>
            </a:fld>
            <a:endParaRPr lang="en-IN"/>
          </a:p>
        </p:txBody>
      </p:sp>
      <p:sp>
        <p:nvSpPr>
          <p:cNvPr id="4" name="Rectangle 3">
            <a:extLst>
              <a:ext uri="{FF2B5EF4-FFF2-40B4-BE49-F238E27FC236}">
                <a16:creationId xmlns:a16="http://schemas.microsoft.com/office/drawing/2014/main" id="{C8AAABE6-0003-468C-BA30-D7649F7E54B6}"/>
              </a:ext>
            </a:extLst>
          </p:cNvPr>
          <p:cNvSpPr/>
          <p:nvPr/>
        </p:nvSpPr>
        <p:spPr>
          <a:xfrm>
            <a:off x="838200" y="363894"/>
            <a:ext cx="3060581"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1.1 ER-Diagram</a:t>
            </a:r>
          </a:p>
        </p:txBody>
      </p:sp>
      <p:pic>
        <p:nvPicPr>
          <p:cNvPr id="6" name="Picture 5">
            <a:extLst>
              <a:ext uri="{FF2B5EF4-FFF2-40B4-BE49-F238E27FC236}">
                <a16:creationId xmlns:a16="http://schemas.microsoft.com/office/drawing/2014/main" id="{DF91BFDC-97E8-4E45-8C6E-269C47C07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337" y="1228572"/>
            <a:ext cx="7711440" cy="5501640"/>
          </a:xfrm>
          <a:prstGeom prst="rect">
            <a:avLst/>
          </a:prstGeom>
        </p:spPr>
      </p:pic>
    </p:spTree>
    <p:extLst>
      <p:ext uri="{BB962C8B-B14F-4D97-AF65-F5344CB8AC3E}">
        <p14:creationId xmlns:p14="http://schemas.microsoft.com/office/powerpoint/2010/main" val="95861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012E668-5D13-4D5C-82A1-D0C99A1D4B04}"/>
              </a:ext>
            </a:extLst>
          </p:cNvPr>
          <p:cNvPicPr>
            <a:picLocks noChangeAspect="1"/>
          </p:cNvPicPr>
          <p:nvPr/>
        </p:nvPicPr>
        <p:blipFill>
          <a:blip r:embed="rId2"/>
          <a:stretch>
            <a:fillRect/>
          </a:stretch>
        </p:blipFill>
        <p:spPr>
          <a:xfrm>
            <a:off x="2783684" y="2091360"/>
            <a:ext cx="5707173" cy="3653035"/>
          </a:xfrm>
          <a:prstGeom prst="rect">
            <a:avLst/>
          </a:prstGeom>
        </p:spPr>
      </p:pic>
      <p:sp>
        <p:nvSpPr>
          <p:cNvPr id="8" name="Slide Number Placeholder 7">
            <a:extLst>
              <a:ext uri="{FF2B5EF4-FFF2-40B4-BE49-F238E27FC236}">
                <a16:creationId xmlns:a16="http://schemas.microsoft.com/office/drawing/2014/main" id="{48044165-18D3-45A5-AC91-62F633A2F3B1}"/>
              </a:ext>
            </a:extLst>
          </p:cNvPr>
          <p:cNvSpPr>
            <a:spLocks noGrp="1"/>
          </p:cNvSpPr>
          <p:nvPr>
            <p:ph type="sldNum" sz="quarter" idx="12"/>
          </p:nvPr>
        </p:nvSpPr>
        <p:spPr/>
        <p:txBody>
          <a:bodyPr/>
          <a:lstStyle/>
          <a:p>
            <a:fld id="{58F71A70-87F1-4B09-9938-E37AE90A213C}" type="slidenum">
              <a:rPr lang="en-IN" smtClean="0"/>
              <a:pPr/>
              <a:t>9</a:t>
            </a:fld>
            <a:endParaRPr lang="en-IN"/>
          </a:p>
        </p:txBody>
      </p:sp>
      <p:sp>
        <p:nvSpPr>
          <p:cNvPr id="9" name="TextBox 8">
            <a:extLst>
              <a:ext uri="{FF2B5EF4-FFF2-40B4-BE49-F238E27FC236}">
                <a16:creationId xmlns:a16="http://schemas.microsoft.com/office/drawing/2014/main" id="{10078A62-4747-4A96-B74B-82C518B96231}"/>
              </a:ext>
            </a:extLst>
          </p:cNvPr>
          <p:cNvSpPr txBox="1"/>
          <p:nvPr/>
        </p:nvSpPr>
        <p:spPr>
          <a:xfrm>
            <a:off x="0" y="341745"/>
            <a:ext cx="12192000" cy="461665"/>
          </a:xfrm>
          <a:prstGeom prst="rect">
            <a:avLst/>
          </a:prstGeom>
          <a:noFill/>
        </p:spPr>
        <p:txBody>
          <a:bodyPr wrap="square" rtlCol="0">
            <a:spAutoFit/>
          </a:bodyPr>
          <a:lstStyle/>
          <a:p>
            <a:r>
              <a:rPr lang="en-IN" sz="2400" b="1" dirty="0"/>
              <a:t>          1. Class Diagram : </a:t>
            </a:r>
          </a:p>
        </p:txBody>
      </p:sp>
    </p:spTree>
    <p:extLst>
      <p:ext uri="{BB962C8B-B14F-4D97-AF65-F5344CB8AC3E}">
        <p14:creationId xmlns:p14="http://schemas.microsoft.com/office/powerpoint/2010/main" val="696026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1721</Words>
  <Application>Microsoft Office PowerPoint</Application>
  <PresentationFormat>Widescreen</PresentationFormat>
  <Paragraphs>240</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Monotype Corsiva</vt:lpstr>
      <vt:lpstr>Trebuchet MS</vt:lpstr>
      <vt:lpstr>Office Theme</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Modules</vt:lpstr>
      <vt:lpstr>PowerPoint Presentation</vt:lpstr>
      <vt:lpstr>PowerPoint Presentation</vt:lpstr>
      <vt:lpstr>PowerPoint Presentation</vt:lpstr>
      <vt:lpstr>PowerPoint Presentation</vt:lpstr>
      <vt:lpstr>PowerPoint Presentation</vt:lpstr>
      <vt:lpstr>PowerPoint Presentation</vt:lpstr>
      <vt:lpstr>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641ADITYA69</dc:creator>
  <cp:lastModifiedBy>Om Sai</cp:lastModifiedBy>
  <cp:revision>69</cp:revision>
  <dcterms:created xsi:type="dcterms:W3CDTF">2020-09-18T11:17:14Z</dcterms:created>
  <dcterms:modified xsi:type="dcterms:W3CDTF">2022-05-20T17:29:14Z</dcterms:modified>
</cp:coreProperties>
</file>