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0" r:id="rId6"/>
    <p:sldId id="261" r:id="rId7"/>
    <p:sldId id="262" r:id="rId8"/>
    <p:sldId id="278" r:id="rId9"/>
    <p:sldId id="263" r:id="rId10"/>
    <p:sldId id="264" r:id="rId11"/>
    <p:sldId id="265" r:id="rId12"/>
    <p:sldId id="266" r:id="rId13"/>
    <p:sldId id="267" r:id="rId14"/>
    <p:sldId id="296" r:id="rId15"/>
    <p:sldId id="268" r:id="rId16"/>
    <p:sldId id="269" r:id="rId17"/>
    <p:sldId id="270" r:id="rId18"/>
    <p:sldId id="271" r:id="rId19"/>
    <p:sldId id="291" r:id="rId20"/>
    <p:sldId id="292" r:id="rId21"/>
    <p:sldId id="294" r:id="rId22"/>
    <p:sldId id="295" r:id="rId23"/>
    <p:sldId id="276" r:id="rId24"/>
    <p:sldId id="272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7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jpe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Supply  Chain For Biofuel</a:t>
            </a:r>
            <a:endParaRPr lang="en-US" sz="5400" b="1" dirty="0"/>
          </a:p>
        </p:txBody>
      </p:sp>
      <p:sp>
        <p:nvSpPr>
          <p:cNvPr id="4" name="Text Box 3"/>
          <p:cNvSpPr txBox="1"/>
          <p:nvPr/>
        </p:nvSpPr>
        <p:spPr>
          <a:xfrm>
            <a:off x="8872220" y="4558665"/>
            <a:ext cx="39801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Presented By:</a:t>
            </a:r>
            <a:endParaRPr lang="en-US" sz="2400" b="1"/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Vaibav Chopade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Rohit Wakde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Ganesh Ghuge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Arti Kabade</a:t>
            </a:r>
            <a:endParaRPr lang="en-US" sz="2400"/>
          </a:p>
        </p:txBody>
      </p:sp>
      <p:pic>
        <p:nvPicPr>
          <p:cNvPr id="5" name="Picture 4" descr="symbiosi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705225" cy="1228725"/>
          </a:xfrm>
          <a:prstGeom prst="rect">
            <a:avLst/>
          </a:prstGeom>
        </p:spPr>
      </p:pic>
      <p:pic>
        <p:nvPicPr>
          <p:cNvPr id="3" name="Picture 2" descr="l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615" y="0"/>
            <a:ext cx="142938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Implementation(Backend Development)</a:t>
            </a:r>
            <a:endParaRPr lang="en-US" sz="4000"/>
          </a:p>
        </p:txBody>
      </p:sp>
      <p:pic>
        <p:nvPicPr>
          <p:cNvPr id="4" name="Content Placeholder 3" descr="Controll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79565" y="1417320"/>
            <a:ext cx="5125720" cy="540766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810760" y="2027555"/>
            <a:ext cx="2407920" cy="0"/>
          </a:xfrm>
          <a:prstGeom prst="straightConnector1">
            <a:avLst/>
          </a:prstGeom>
          <a:ln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56810" y="5252085"/>
            <a:ext cx="2320290" cy="14605"/>
          </a:xfrm>
          <a:prstGeom prst="straightConnector1">
            <a:avLst/>
          </a:prstGeom>
          <a:ln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929640" y="1417955"/>
            <a:ext cx="41541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1 ) Encapsulation (Single Unit Of Processing) 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902335" y="4475480"/>
            <a:ext cx="41814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2) Abstraction (Hiding implementaion and showing functionality</a:t>
            </a:r>
            <a:endParaRPr lang="en-US" sz="3200"/>
          </a:p>
        </p:txBody>
      </p:sp>
      <p:sp>
        <p:nvSpPr>
          <p:cNvPr id="11" name="Rounded Rectangle 10"/>
          <p:cNvSpPr/>
          <p:nvPr/>
        </p:nvSpPr>
        <p:spPr>
          <a:xfrm>
            <a:off x="7080885" y="1448435"/>
            <a:ext cx="3892550" cy="1537970"/>
          </a:xfrm>
          <a:prstGeom prst="roundRect">
            <a:avLst/>
          </a:prstGeom>
          <a:ln>
            <a:solidFill>
              <a:schemeClr val="accent4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25030" y="3890645"/>
            <a:ext cx="4357370" cy="2515235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3" name="Picture 2" descr="l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975" y="-10795"/>
            <a:ext cx="1343025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2720"/>
            <a:ext cx="10972800" cy="582613"/>
          </a:xfrm>
        </p:spPr>
        <p:txBody>
          <a:bodyPr/>
          <a:p>
            <a:r>
              <a:rPr lang="en-US" sz="4000"/>
              <a:t>JPA Mappings</a:t>
            </a:r>
            <a:endParaRPr lang="en-US" sz="4000"/>
          </a:p>
        </p:txBody>
      </p:sp>
      <p:pic>
        <p:nvPicPr>
          <p:cNvPr id="4" name="Content Placeholder 3" descr="Mappi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67375" y="1417320"/>
            <a:ext cx="6254115" cy="496506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991225" y="1967865"/>
            <a:ext cx="5190490" cy="4309745"/>
          </a:xfrm>
          <a:prstGeom prst="round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35915" y="1294765"/>
            <a:ext cx="504698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dirty="0">
                <a:sym typeface="+mn-ea"/>
              </a:rPr>
              <a:t>It is the mapping concept of the JPA specification due to which the Entity ( POJO ) classes are mapped with each other. </a:t>
            </a:r>
            <a:endParaRPr lang="en-US" altLang="en-US" sz="3200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dirty="0">
                <a:sym typeface="+mn-ea"/>
              </a:rPr>
              <a:t>Without mapping project is not completed as there is no relation between the Entities</a:t>
            </a:r>
            <a:endParaRPr lang="en-US" altLang="en-US" sz="3200" kern="1200" dirty="0"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76725" y="4002405"/>
            <a:ext cx="2355215" cy="4635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3" name="Picture 2" descr="l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0"/>
            <a:ext cx="14478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SQL Database</a:t>
            </a:r>
            <a:endParaRPr lang="en-US" sz="4000"/>
          </a:p>
        </p:txBody>
      </p:sp>
      <p:pic>
        <p:nvPicPr>
          <p:cNvPr id="4" name="Content Placeholder 3" descr="databas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6120" y="1600200"/>
            <a:ext cx="10412095" cy="5006340"/>
          </a:xfrm>
          <a:prstGeom prst="rect">
            <a:avLst/>
          </a:prstGeom>
        </p:spPr>
      </p:pic>
      <p:pic>
        <p:nvPicPr>
          <p:cNvPr id="3" name="Picture 2" descr="l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005" y="0"/>
            <a:ext cx="1483995" cy="12680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Angular 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33500"/>
            <a:ext cx="5091430" cy="4794250"/>
          </a:xfrm>
        </p:spPr>
        <p:txBody>
          <a:bodyPr/>
          <a:p>
            <a:pPr marL="0" lvl="1" algn="just"/>
            <a:r>
              <a:rPr lang="en-US" altLang="en-US" sz="3200" dirty="0">
                <a:sym typeface="+mn-ea"/>
              </a:rPr>
              <a:t>It is the front – end development for making a single page application with the connectivity between the user and the back – end software to communicate with each other .</a:t>
            </a:r>
            <a:endParaRPr lang="en-US" altLang="en-US" sz="3200" kern="1200" dirty="0">
              <a:latin typeface="+mn-lt"/>
              <a:ea typeface="+mn-ea"/>
              <a:cs typeface="+mn-cs"/>
            </a:endParaRPr>
          </a:p>
          <a:p>
            <a:pPr marL="0" lvl="1" algn="just"/>
            <a:endParaRPr lang="en-US"/>
          </a:p>
        </p:txBody>
      </p:sp>
      <p:pic>
        <p:nvPicPr>
          <p:cNvPr id="4" name="Picture 3" descr="angular img"/>
          <p:cNvPicPr>
            <a:picLocks noChangeAspect="1"/>
          </p:cNvPicPr>
          <p:nvPr/>
        </p:nvPicPr>
        <p:blipFill>
          <a:blip r:embed="rId1"/>
          <a:srcRect r="48163"/>
          <a:stretch>
            <a:fillRect/>
          </a:stretch>
        </p:blipFill>
        <p:spPr>
          <a:xfrm>
            <a:off x="6412230" y="190500"/>
            <a:ext cx="5170170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600190" y="1049655"/>
            <a:ext cx="3020060" cy="49904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031230" y="2947035"/>
            <a:ext cx="1254760" cy="146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FrontEnd  Pages(Home page)</a:t>
            </a:r>
            <a:endParaRPr lang="en-US" sz="4000"/>
          </a:p>
        </p:txBody>
      </p:sp>
      <p:pic>
        <p:nvPicPr>
          <p:cNvPr id="3" name="Picture 2" descr="l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8005" y="0"/>
            <a:ext cx="1483995" cy="1339215"/>
          </a:xfrm>
          <a:prstGeom prst="rect">
            <a:avLst/>
          </a:prstGeom>
        </p:spPr>
      </p:pic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7" name="Picture 6" descr="h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115"/>
            <a:ext cx="12192000" cy="5138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About</a:t>
            </a:r>
            <a:endParaRPr lang="en-US" sz="4000"/>
          </a:p>
        </p:txBody>
      </p:sp>
      <p:pic>
        <p:nvPicPr>
          <p:cNvPr id="3" name="Picture 2" descr="l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7540" y="0"/>
            <a:ext cx="1394460" cy="1303655"/>
          </a:xfrm>
          <a:prstGeom prst="rect">
            <a:avLst/>
          </a:prstGeom>
        </p:spPr>
      </p:pic>
      <p:pic>
        <p:nvPicPr>
          <p:cNvPr id="6" name="Picture 5" descr="bott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8310"/>
            <a:ext cx="12192000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470"/>
            <a:ext cx="10972800" cy="582613"/>
          </a:xfrm>
        </p:spPr>
        <p:txBody>
          <a:bodyPr/>
          <a:p>
            <a:r>
              <a:rPr lang="en-US" sz="4000"/>
              <a:t>Product</a:t>
            </a:r>
            <a:endParaRPr lang="en-US" sz="4000"/>
          </a:p>
        </p:txBody>
      </p:sp>
      <p:pic>
        <p:nvPicPr>
          <p:cNvPr id="3" name="Picture 2" descr="l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8175" y="0"/>
            <a:ext cx="1393825" cy="1321435"/>
          </a:xfrm>
          <a:prstGeom prst="rect">
            <a:avLst/>
          </a:prstGeom>
        </p:spPr>
      </p:pic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 descr="produ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070"/>
            <a:ext cx="12192000" cy="55359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Products</a:t>
            </a:r>
            <a:endParaRPr lang="en-US" sz="4000"/>
          </a:p>
        </p:txBody>
      </p:sp>
      <p:pic>
        <p:nvPicPr>
          <p:cNvPr id="3" name="Picture 2" descr="l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25785" y="0"/>
            <a:ext cx="1466215" cy="1250315"/>
          </a:xfrm>
          <a:prstGeom prst="rect">
            <a:avLst/>
          </a:prstGeom>
        </p:spPr>
      </p:pic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 descr="product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165"/>
            <a:ext cx="12192000" cy="59366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produc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75385"/>
            <a:ext cx="12192000" cy="5682615"/>
          </a:xfrm>
          <a:prstGeom prst="rect">
            <a:avLst/>
          </a:prstGeom>
        </p:spPr>
      </p:pic>
      <p:pic>
        <p:nvPicPr>
          <p:cNvPr id="6" name="Picture 5" descr="l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950" y="0"/>
            <a:ext cx="1416050" cy="11747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470"/>
            <a:ext cx="10972800" cy="582613"/>
          </a:xfrm>
        </p:spPr>
        <p:txBody>
          <a:bodyPr/>
          <a:p>
            <a:r>
              <a:rPr lang="en-US"/>
              <a:t>Contact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cont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00100"/>
            <a:ext cx="12192000" cy="5257800"/>
          </a:xfrm>
          <a:prstGeom prst="rect">
            <a:avLst/>
          </a:prstGeom>
        </p:spPr>
      </p:pic>
      <p:pic>
        <p:nvPicPr>
          <p:cNvPr id="5" name="Picture 4" descr="l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635" y="0"/>
            <a:ext cx="1269365" cy="10210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Overview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  <a:p>
            <a:r>
              <a:rPr lang="en-US"/>
              <a:t>Objectives</a:t>
            </a:r>
            <a:endParaRPr lang="en-US"/>
          </a:p>
          <a:p>
            <a:r>
              <a:rPr lang="en-US"/>
              <a:t>Problem Statement</a:t>
            </a:r>
            <a:endParaRPr lang="en-US"/>
          </a:p>
          <a:p>
            <a:r>
              <a:rPr lang="en-US"/>
              <a:t>Solution</a:t>
            </a:r>
            <a:endParaRPr lang="en-US"/>
          </a:p>
          <a:p>
            <a:r>
              <a:rPr lang="en-US"/>
              <a:t>ER- diagram</a:t>
            </a:r>
            <a:endParaRPr lang="en-US"/>
          </a:p>
          <a:p>
            <a:r>
              <a:rPr lang="en-US"/>
              <a:t>Technology</a:t>
            </a:r>
            <a:endParaRPr lang="en-US"/>
          </a:p>
          <a:p>
            <a:r>
              <a:rPr lang="en-US"/>
              <a:t>Implementation</a:t>
            </a:r>
            <a:endParaRPr lang="en-US"/>
          </a:p>
          <a:p>
            <a:r>
              <a:rPr lang="en-US"/>
              <a:t>Future Upgradation</a:t>
            </a:r>
            <a:endParaRPr lang="en-US"/>
          </a:p>
          <a:p>
            <a:r>
              <a:rPr lang="en-US"/>
              <a:t>Conclusion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l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25785" y="0"/>
            <a:ext cx="1466215" cy="13214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Distributor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dis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74750"/>
            <a:ext cx="12192000" cy="5361305"/>
          </a:xfrm>
          <a:prstGeom prst="rect">
            <a:avLst/>
          </a:prstGeom>
        </p:spPr>
      </p:pic>
      <p:pic>
        <p:nvPicPr>
          <p:cNvPr id="5" name="Picture 4" descr="l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610" y="0"/>
            <a:ext cx="1342390" cy="11741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Distributor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dis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95045"/>
            <a:ext cx="12192000" cy="4867275"/>
          </a:xfrm>
          <a:prstGeom prst="rect">
            <a:avLst/>
          </a:prstGeom>
        </p:spPr>
      </p:pic>
      <p:pic>
        <p:nvPicPr>
          <p:cNvPr id="5" name="Picture 4" descr="l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370" y="0"/>
            <a:ext cx="1357630" cy="11747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Future Upgradation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future in that project we can implement tracking system from source to destination.</a:t>
            </a:r>
            <a:endParaRPr lang="en-US"/>
          </a:p>
          <a:p>
            <a:r>
              <a:rPr lang="en-US"/>
              <a:t>Email updates .</a:t>
            </a:r>
            <a:endParaRPr lang="en-US"/>
          </a:p>
        </p:txBody>
      </p:sp>
      <p:pic>
        <p:nvPicPr>
          <p:cNvPr id="4" name="Picture 3" descr="l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4835" y="0"/>
            <a:ext cx="1447165" cy="11741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Conclusion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conclusion, the supply chain management project help to reduce the india’s financial expenditure.</a:t>
            </a:r>
            <a:endParaRPr lang="en-US"/>
          </a:p>
          <a:p>
            <a:r>
              <a:rPr lang="en-US"/>
              <a:t>This regular flow of biofuel can help for reducing foreign oil dependency.</a:t>
            </a:r>
            <a:endParaRPr lang="en-US"/>
          </a:p>
          <a:p>
            <a:r>
              <a:rPr lang="en-US"/>
              <a:t>It provides us positive economic impact as well as it provides High-Quality engine performance.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l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2615" y="0"/>
            <a:ext cx="1429385" cy="11747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693670"/>
            <a:ext cx="11231033" cy="1470025"/>
          </a:xfrm>
        </p:spPr>
        <p:txBody>
          <a:bodyPr/>
          <a:p>
            <a:r>
              <a:rPr lang="en-US" sz="8000" b="1"/>
              <a:t>Thank You !!</a:t>
            </a:r>
            <a:endParaRPr lang="en-US" sz="8000" b="1"/>
          </a:p>
        </p:txBody>
      </p:sp>
      <p:pic>
        <p:nvPicPr>
          <p:cNvPr id="2" name="Picture 1" descr="l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8005" y="0"/>
            <a:ext cx="1483995" cy="13214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812800"/>
          </a:xfrm>
        </p:spPr>
        <p:txBody>
          <a:bodyPr/>
          <a:p>
            <a:r>
              <a:rPr lang="en-US" sz="4000"/>
              <a:t>Introduction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1735"/>
            <a:ext cx="11428730" cy="6005830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/>
              <a:t>what is Biofuel?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Biofuel is the fuel which is produced from organic products and wastes.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common commercially used biofuels are bioethanol, biodiesel and biomethane.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Bioethanol is made from sugar, algae, wheat and sugar beat.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Biodiesel is made from vegetable oil, algal lipids and animal fats.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Biomethane can be produced from waste organic material ,sewage and domestic wastes.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l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25785" y="0"/>
            <a:ext cx="1466215" cy="13214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Objectives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Efficient Supply Chain Operation.</a:t>
            </a:r>
            <a:endParaRPr lang="en-US"/>
          </a:p>
          <a:p>
            <a:r>
              <a:rPr lang="en-US"/>
              <a:t>Cost Reduction.</a:t>
            </a:r>
            <a:endParaRPr lang="en-US"/>
          </a:p>
          <a:p>
            <a:r>
              <a:rPr lang="en-US"/>
              <a:t>Supplier Relationship Management.</a:t>
            </a:r>
            <a:endParaRPr lang="en-US"/>
          </a:p>
          <a:p>
            <a:r>
              <a:rPr lang="en-US"/>
              <a:t>Environmental Sustanability.</a:t>
            </a:r>
            <a:endParaRPr lang="en-US"/>
          </a:p>
        </p:txBody>
      </p:sp>
      <p:pic>
        <p:nvPicPr>
          <p:cNvPr id="4" name="Picture 3" descr="l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0395" y="0"/>
            <a:ext cx="1411605" cy="1174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Problem Statement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Suggest an improvised way of tackling the issue of creating a consistent supply chain to augment the use of Biofuels.</a:t>
            </a:r>
            <a:endParaRPr lang="en-US"/>
          </a:p>
        </p:txBody>
      </p:sp>
      <p:pic>
        <p:nvPicPr>
          <p:cNvPr id="4" name="Picture 3" descr="l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1980" y="0"/>
            <a:ext cx="1430020" cy="1174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Solution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10000"/>
                  </a:schemeClr>
                </a:solidFill>
                <a:sym typeface="+mn-ea"/>
              </a:rPr>
              <a:t>A user friendly web application to build </a:t>
            </a:r>
            <a:r>
              <a:rPr lang="en-GB" b="1" dirty="0" err="1">
                <a:solidFill>
                  <a:schemeClr val="bg2">
                    <a:lumMod val="10000"/>
                  </a:schemeClr>
                </a:solidFill>
                <a:sym typeface="+mn-ea"/>
              </a:rPr>
              <a:t>Biofuel</a:t>
            </a:r>
            <a:r>
              <a:rPr lang="en-GB" b="1" dirty="0">
                <a:solidFill>
                  <a:schemeClr val="bg2">
                    <a:lumMod val="10000"/>
                  </a:schemeClr>
                </a:solidFill>
                <a:sym typeface="+mn-ea"/>
              </a:rPr>
              <a:t> supply chain management</a:t>
            </a:r>
            <a:r>
              <a:rPr lang="en-US" altLang="en-GB" b="1" dirty="0">
                <a:solidFill>
                  <a:schemeClr val="bg2">
                    <a:lumMod val="10000"/>
                  </a:schemeClr>
                </a:solidFill>
                <a:sym typeface="+mn-ea"/>
              </a:rPr>
              <a:t>.</a:t>
            </a:r>
            <a:endParaRPr lang="en-US" altLang="en-GB" b="1" dirty="0">
              <a:solidFill>
                <a:schemeClr val="bg2">
                  <a:lumMod val="10000"/>
                </a:schemeClr>
              </a:solidFill>
              <a:sym typeface="+mn-ea"/>
            </a:endParaRPr>
          </a:p>
        </p:txBody>
      </p:sp>
      <p:pic>
        <p:nvPicPr>
          <p:cNvPr id="4" name="Picture 3" descr="l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8175" y="0"/>
            <a:ext cx="1393825" cy="1174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Content Placeholder 13" descr="farmer].jp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6655" y="0"/>
            <a:ext cx="3079115" cy="1704975"/>
          </a:xfrm>
          <a:prstGeom prst="rect">
            <a:avLst/>
          </a:prstGeom>
        </p:spPr>
      </p:pic>
      <p:pic>
        <p:nvPicPr>
          <p:cNvPr id="17" name="Picture 8" descr="A picture containing text, toy, vector graphics&#10;&#10;Description automatically generate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4169" y="4884836"/>
            <a:ext cx="2563432" cy="1500198"/>
          </a:xfrm>
          <a:prstGeom prst="rect">
            <a:avLst/>
          </a:prstGeom>
        </p:spPr>
      </p:pic>
      <p:pic>
        <p:nvPicPr>
          <p:cNvPr id="25" name="Picture 9" descr="Icon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270" y="4884748"/>
            <a:ext cx="1533526" cy="1287341"/>
          </a:xfrm>
          <a:prstGeom prst="rect">
            <a:avLst/>
          </a:prstGeom>
        </p:spPr>
      </p:pic>
      <p:pic>
        <p:nvPicPr>
          <p:cNvPr id="26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4915" y="4885055"/>
            <a:ext cx="1704975" cy="1287145"/>
          </a:xfrm>
          <a:prstGeom prst="rect">
            <a:avLst/>
          </a:prstGeom>
        </p:spPr>
      </p:pic>
      <p:sp>
        <p:nvSpPr>
          <p:cNvPr id="4" name="Can 3"/>
          <p:cNvSpPr/>
          <p:nvPr/>
        </p:nvSpPr>
        <p:spPr>
          <a:xfrm>
            <a:off x="1559560" y="2669540"/>
            <a:ext cx="1823720" cy="1125855"/>
          </a:xfrm>
          <a:prstGeom prst="can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661795" y="31108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Company portal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23376" y="6235720"/>
            <a:ext cx="17859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sz="1400" dirty="0"/>
              <a:t>Manufacturer</a:t>
            </a:r>
            <a:endParaRPr lang="en-US" sz="1400" dirty="0"/>
          </a:p>
        </p:txBody>
      </p:sp>
      <p:sp>
        <p:nvSpPr>
          <p:cNvPr id="8" name="TextBox 28"/>
          <p:cNvSpPr txBox="1"/>
          <p:nvPr/>
        </p:nvSpPr>
        <p:spPr>
          <a:xfrm>
            <a:off x="6117246" y="6235720"/>
            <a:ext cx="178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dirty="0"/>
              <a:t>   </a:t>
            </a:r>
            <a:r>
              <a:rPr lang="en-US" altLang="en-GB" sz="1400" dirty="0"/>
              <a:t>Warehouse</a:t>
            </a:r>
            <a:endParaRPr lang="en-US" altLang="en-GB" sz="1400" dirty="0"/>
          </a:p>
        </p:txBody>
      </p:sp>
      <p:sp>
        <p:nvSpPr>
          <p:cNvPr id="11" name="TextBox 28"/>
          <p:cNvSpPr txBox="1"/>
          <p:nvPr/>
        </p:nvSpPr>
        <p:spPr>
          <a:xfrm>
            <a:off x="10147591" y="6235720"/>
            <a:ext cx="178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dirty="0"/>
              <a:t>    </a:t>
            </a:r>
            <a:r>
              <a:rPr lang="en-US" altLang="en-GB" sz="1400" dirty="0"/>
              <a:t>Distributor</a:t>
            </a:r>
            <a:endParaRPr lang="en-US" altLang="en-GB" sz="1400" dirty="0"/>
          </a:p>
        </p:txBody>
      </p:sp>
      <p:sp>
        <p:nvSpPr>
          <p:cNvPr id="12" name="Down Arrow 11"/>
          <p:cNvSpPr/>
          <p:nvPr/>
        </p:nvSpPr>
        <p:spPr>
          <a:xfrm>
            <a:off x="2047875" y="1735455"/>
            <a:ext cx="364490" cy="87566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2086610" y="3909695"/>
            <a:ext cx="325755" cy="861060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506470" y="1769745"/>
            <a:ext cx="366395" cy="304990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528185" y="5588000"/>
            <a:ext cx="1254760" cy="33528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059420" y="5588000"/>
            <a:ext cx="1663065" cy="30607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641350" y="3978910"/>
            <a:ext cx="1181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sz="1400" dirty="0">
                <a:sym typeface="+mn-ea"/>
              </a:rPr>
              <a:t>Books Raw Materials</a:t>
            </a:r>
            <a:endParaRPr lang="en-GB" sz="1400" dirty="0"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530225" y="1704975"/>
            <a:ext cx="1517650" cy="7848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GB" sz="1400" dirty="0">
                <a:sym typeface="+mn-ea"/>
              </a:rPr>
              <a:t>Raw/Bio Waste Supplier will post the waste availability</a:t>
            </a:r>
            <a:endParaRPr lang="en-GB" sz="1400" dirty="0">
              <a:sym typeface="+mn-ea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141470" y="2611120"/>
            <a:ext cx="146748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sz="1400" dirty="0">
                <a:sym typeface="+mn-ea"/>
              </a:rPr>
              <a:t>Picks up the raw material from the supplier</a:t>
            </a:r>
            <a:endParaRPr lang="en-GB" sz="1400" dirty="0">
              <a:sym typeface="+mn-ea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4384040" y="5923280"/>
            <a:ext cx="1346200" cy="9347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GB" sz="1400" dirty="0">
                <a:sym typeface="+mn-ea"/>
              </a:rPr>
              <a:t>Processes and stores in warehouse</a:t>
            </a:r>
            <a:endParaRPr lang="en-GB" sz="1400" dirty="0">
              <a:sym typeface="+mn-ea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8162290" y="6020435"/>
            <a:ext cx="17259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sz="1400" dirty="0">
                <a:sym typeface="+mn-ea"/>
              </a:rPr>
              <a:t>Send products to Distributor</a:t>
            </a:r>
            <a:endParaRPr lang="en-GB" sz="1400" dirty="0">
              <a:sym typeface="+mn-ea"/>
            </a:endParaRPr>
          </a:p>
        </p:txBody>
      </p:sp>
      <p:pic>
        <p:nvPicPr>
          <p:cNvPr id="30" name="Picture 29" descr="l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8175" y="0"/>
            <a:ext cx="1393825" cy="1174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5" y="-317"/>
            <a:ext cx="10972800" cy="1143000"/>
          </a:xfrm>
        </p:spPr>
        <p:txBody>
          <a:bodyPr/>
          <a:p>
            <a:r>
              <a:rPr lang="en-US" sz="4000"/>
              <a:t>ER-Diagram</a:t>
            </a:r>
            <a:endParaRPr lang="en-US" sz="4000"/>
          </a:p>
        </p:txBody>
      </p:sp>
      <p:pic>
        <p:nvPicPr>
          <p:cNvPr id="6" name="Content Placeholder 5" descr="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975995"/>
            <a:ext cx="12191365" cy="5882005"/>
          </a:xfrm>
          <a:prstGeom prst="rect">
            <a:avLst/>
          </a:prstGeom>
        </p:spPr>
      </p:pic>
      <p:pic>
        <p:nvPicPr>
          <p:cNvPr id="3" name="Picture 2" descr="l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540" y="0"/>
            <a:ext cx="1393825" cy="1250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Technology</a:t>
            </a:r>
            <a:endParaRPr lang="en-US" sz="400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sz="3200"/>
              <a:t>Backend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Java</a:t>
            </a:r>
            <a:endParaRPr lang="en-US"/>
          </a:p>
          <a:p>
            <a:r>
              <a:rPr lang="en-US"/>
              <a:t>Springboot</a:t>
            </a:r>
            <a:endParaRPr lang="en-US"/>
          </a:p>
          <a:p>
            <a:r>
              <a:rPr lang="en-US"/>
              <a:t>SQL</a:t>
            </a:r>
            <a:endParaRPr lang="en-US"/>
          </a:p>
          <a:p>
            <a:r>
              <a:rPr lang="en-US"/>
              <a:t>JPA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 sz="3200"/>
              <a:t>FrontEnd</a:t>
            </a:r>
            <a:endParaRPr lang="en-US" sz="320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en-US"/>
              <a:t>HTML</a:t>
            </a:r>
            <a:endParaRPr lang="en-US"/>
          </a:p>
          <a:p>
            <a:r>
              <a:rPr lang="en-US"/>
              <a:t>CSS</a:t>
            </a:r>
            <a:endParaRPr lang="en-US"/>
          </a:p>
          <a:p>
            <a:r>
              <a:rPr lang="en-US"/>
              <a:t>Bootstrap</a:t>
            </a:r>
            <a:endParaRPr lang="en-US"/>
          </a:p>
          <a:p>
            <a:r>
              <a:rPr lang="en-US"/>
              <a:t>Angular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l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2615" y="-2540"/>
            <a:ext cx="1429385" cy="12325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2271</Words>
  <Application>WPS Presentation</Application>
  <PresentationFormat>Widescreen</PresentationFormat>
  <Paragraphs>139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Supply  Chain For Biofuel</vt:lpstr>
      <vt:lpstr>Overview</vt:lpstr>
      <vt:lpstr>Introduction</vt:lpstr>
      <vt:lpstr>Objectives</vt:lpstr>
      <vt:lpstr>Problem Statement</vt:lpstr>
      <vt:lpstr>Solution</vt:lpstr>
      <vt:lpstr>PowerPoint 演示文稿</vt:lpstr>
      <vt:lpstr>ER-Diagram</vt:lpstr>
      <vt:lpstr>Technology</vt:lpstr>
      <vt:lpstr>Implementation(Backend Development)</vt:lpstr>
      <vt:lpstr>JPA Mappings</vt:lpstr>
      <vt:lpstr>SQL Database</vt:lpstr>
      <vt:lpstr>PowerPoint 演示文稿</vt:lpstr>
      <vt:lpstr>FrontEnd  Pages(Home page)</vt:lpstr>
      <vt:lpstr>About</vt:lpstr>
      <vt:lpstr>Services</vt:lpstr>
      <vt:lpstr>Products</vt:lpstr>
      <vt:lpstr>PowerPoint 演示文稿</vt:lpstr>
      <vt:lpstr>PowerPoint 演示文稿</vt:lpstr>
      <vt:lpstr>PowerPoint 演示文稿</vt:lpstr>
      <vt:lpstr>PowerPoint 演示文稿</vt:lpstr>
      <vt:lpstr>Future Upgradation</vt:lpstr>
      <vt:lpstr>Conclusion</vt:lpstr>
      <vt:lpstr>Thank You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 Chain For Biofuel</dc:title>
  <dc:creator/>
  <cp:lastModifiedBy>hp</cp:lastModifiedBy>
  <cp:revision>13</cp:revision>
  <dcterms:created xsi:type="dcterms:W3CDTF">2024-01-07T19:25:00Z</dcterms:created>
  <dcterms:modified xsi:type="dcterms:W3CDTF">2024-01-18T06:33:40Z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612A2641F2384CA2977951D9EE5EBB12_13</vt:lpwstr>
  </property>
  <property fmtid="{D5CDD505-2E9C-101B-9397-08002B2CF9AE}" pid="3" name="KSOProductBuildVer">
    <vt:lpwstr>1033-12.2.0.13412</vt:lpwstr>
  </property>
</Properties>
</file>