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65" r:id="rId2"/>
    <p:sldId id="318" r:id="rId3"/>
    <p:sldId id="284" r:id="rId4"/>
    <p:sldId id="311" r:id="rId5"/>
    <p:sldId id="329" r:id="rId6"/>
    <p:sldId id="297" r:id="rId7"/>
    <p:sldId id="312" r:id="rId8"/>
    <p:sldId id="331" r:id="rId9"/>
    <p:sldId id="298" r:id="rId10"/>
    <p:sldId id="319" r:id="rId11"/>
    <p:sldId id="320" r:id="rId12"/>
    <p:sldId id="321" r:id="rId13"/>
    <p:sldId id="322" r:id="rId14"/>
    <p:sldId id="324" r:id="rId15"/>
    <p:sldId id="325" r:id="rId16"/>
    <p:sldId id="332" r:id="rId17"/>
    <p:sldId id="333" r:id="rId18"/>
    <p:sldId id="326" r:id="rId19"/>
    <p:sldId id="334" r:id="rId20"/>
    <p:sldId id="335" r:id="rId21"/>
    <p:sldId id="330" r:id="rId22"/>
    <p:sldId id="336" r:id="rId23"/>
    <p:sldId id="337" r:id="rId24"/>
    <p:sldId id="317" r:id="rId25"/>
  </p:sldIdLst>
  <p:sldSz cx="9144000" cy="5143500" type="screen16x9"/>
  <p:notesSz cx="6858000" cy="9144000"/>
  <p:embeddedFontLst>
    <p:embeddedFont>
      <p:font typeface="Playfair Display" charset="0"/>
      <p:regular r:id="rId27"/>
    </p:embeddedFon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Tinos" charset="0"/>
      <p:regular r:id="rId32"/>
    </p:embeddedFont>
    <p:embeddedFont>
      <p:font typeface="Berlin Sans FB" pitchFamily="3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91C"/>
    <a:srgbClr val="A311A1"/>
    <a:srgbClr val="730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398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ECC1C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organic-01.png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2022375" y="1022175"/>
            <a:ext cx="5099400" cy="3135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510400" y="2092225"/>
            <a:ext cx="412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162050" y="756837"/>
            <a:ext cx="819900" cy="819900"/>
          </a:xfrm>
          <a:prstGeom prst="rect">
            <a:avLst/>
          </a:prstGeom>
          <a:solidFill>
            <a:srgbClr val="4D4A56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4D4A56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/>
          <p:nvPr/>
        </p:nvSpPr>
        <p:spPr>
          <a:xfrm>
            <a:off x="595200" y="588531"/>
            <a:ext cx="79536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1794900" y="4199456"/>
            <a:ext cx="5554200" cy="6291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1794900" y="4192781"/>
            <a:ext cx="55542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1pPr>
            <a:lvl2pPr lvl="1" algn="ctr" rtl="0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2pPr>
            <a:lvl3pPr lvl="2" algn="ctr" rtl="0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3pPr>
            <a:lvl4pPr lvl="3" algn="ctr" rtl="0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4pPr>
            <a:lvl5pPr lvl="4" algn="ctr" rtl="0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5pPr>
            <a:lvl6pPr lvl="5" algn="ctr" rtl="0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6pPr>
            <a:lvl7pPr lvl="6" algn="ctr" rtl="0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7pPr>
            <a:lvl8pPr lvl="7" algn="ctr" rtl="0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8pPr>
            <a:lvl9pPr lvl="8" algn="ctr" rtl="0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ertical" type="blank">
  <p:cSld name="BLANK">
    <p:bg>
      <p:bgPr>
        <a:solidFill>
          <a:srgbClr val="4D4A56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2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aves">
  <p:cSld name="BLANK_1">
    <p:bg>
      <p:bgPr>
        <a:solidFill>
          <a:srgbClr val="4D4A56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3" descr="organic-02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zigzag">
  <p:cSld name="BLANK_1_1">
    <p:bg>
      <p:bgPr>
        <a:solidFill>
          <a:srgbClr val="4D4A56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 descr="organic-03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s">
  <p:cSld name="BLANK_1_1_1">
    <p:bg>
      <p:bgPr>
        <a:solidFill>
          <a:srgbClr val="4D4A5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ECC1C8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organic-02.png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2022375" y="1022175"/>
            <a:ext cx="5099400" cy="3135900"/>
          </a:xfrm>
          <a:prstGeom prst="rect">
            <a:avLst/>
          </a:prstGeom>
          <a:solidFill>
            <a:srgbClr val="4D4A56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4162050" y="756837"/>
            <a:ext cx="819900" cy="81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361000" y="1735750"/>
            <a:ext cx="433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361075" y="2840050"/>
            <a:ext cx="4335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 sz="1800">
                <a:solidFill>
                  <a:srgbClr val="ECC1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 sz="1800">
                <a:solidFill>
                  <a:srgbClr val="ECC1C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 sz="1800">
                <a:solidFill>
                  <a:srgbClr val="ECC1C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4D4A56"/>
                </a:solidFill>
              </a:defRPr>
            </a:lvl1pPr>
            <a:lvl2pPr lvl="1" algn="ctr">
              <a:buNone/>
              <a:defRPr>
                <a:solidFill>
                  <a:srgbClr val="4D4A56"/>
                </a:solidFill>
              </a:defRPr>
            </a:lvl2pPr>
            <a:lvl3pPr lvl="2" algn="ctr">
              <a:buNone/>
              <a:defRPr>
                <a:solidFill>
                  <a:srgbClr val="4D4A56"/>
                </a:solidFill>
              </a:defRPr>
            </a:lvl3pPr>
            <a:lvl4pPr lvl="3" algn="ctr">
              <a:buNone/>
              <a:defRPr>
                <a:solidFill>
                  <a:srgbClr val="4D4A56"/>
                </a:solidFill>
              </a:defRPr>
            </a:lvl4pPr>
            <a:lvl5pPr lvl="4" algn="ctr">
              <a:buNone/>
              <a:defRPr>
                <a:solidFill>
                  <a:srgbClr val="4D4A56"/>
                </a:solidFill>
              </a:defRPr>
            </a:lvl5pPr>
            <a:lvl6pPr lvl="5" algn="ctr">
              <a:buNone/>
              <a:defRPr>
                <a:solidFill>
                  <a:srgbClr val="4D4A56"/>
                </a:solidFill>
              </a:defRPr>
            </a:lvl6pPr>
            <a:lvl7pPr lvl="6" algn="ctr">
              <a:buNone/>
              <a:defRPr>
                <a:solidFill>
                  <a:srgbClr val="4D4A56"/>
                </a:solidFill>
              </a:defRPr>
            </a:lvl7pPr>
            <a:lvl8pPr lvl="7" algn="ctr">
              <a:buNone/>
              <a:defRPr>
                <a:solidFill>
                  <a:srgbClr val="4D4A56"/>
                </a:solidFill>
              </a:defRPr>
            </a:lvl8pPr>
            <a:lvl9pPr lvl="8" algn="ctr">
              <a:buNone/>
              <a:defRPr>
                <a:solidFill>
                  <a:srgbClr val="4D4A5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4D4A56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organic-04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880525" y="1098363"/>
            <a:ext cx="7383000" cy="31359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4162050" y="833037"/>
            <a:ext cx="819900" cy="81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493850" y="1933200"/>
            <a:ext cx="6156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 panose="00000500000000000000"/>
              <a:buChar char="▹"/>
              <a:defRPr sz="24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 panose="00000500000000000000"/>
              <a:buChar char="▸"/>
              <a:defRPr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 panose="00000500000000000000"/>
              <a:buChar char="◦"/>
              <a:defRPr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 panose="00000500000000000000"/>
              <a:buChar char="●"/>
              <a:defRPr sz="24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 panose="00000500000000000000"/>
              <a:buChar char="○"/>
              <a:defRPr sz="24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 panose="00000500000000000000"/>
              <a:buChar char="■"/>
              <a:defRPr sz="24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 panose="00000500000000000000"/>
              <a:buChar char="●"/>
              <a:defRPr sz="24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 panose="00000500000000000000"/>
              <a:buChar char="○"/>
              <a:defRPr sz="24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 panose="00000500000000000000"/>
              <a:buChar char="■"/>
              <a:defRPr sz="24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593400" y="8249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>
                <a:solidFill>
                  <a:srgbClr val="4D4A5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rPr>
              <a:t>“</a:t>
            </a:r>
            <a:endParaRPr sz="6000" b="1">
              <a:solidFill>
                <a:srgbClr val="4D4A56"/>
              </a:solidFill>
              <a:latin typeface="Tinos" panose="02020603050405020304"/>
              <a:ea typeface="Tinos" panose="02020603050405020304"/>
              <a:cs typeface="Tinos" panose="02020603050405020304"/>
              <a:sym typeface="Tinos" panose="02020603050405020304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1pPr>
            <a:lvl2pPr lvl="1" algn="ctr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2pPr>
            <a:lvl3pPr lvl="2" algn="ctr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3pPr>
            <a:lvl4pPr lvl="3" algn="ctr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4pPr>
            <a:lvl5pPr lvl="4" algn="ctr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5pPr>
            <a:lvl6pPr lvl="5" algn="ctr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6pPr>
            <a:lvl7pPr lvl="6" algn="ctr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7pPr>
            <a:lvl8pPr lvl="7" algn="ctr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8pPr>
            <a:lvl9pPr lvl="8" algn="ctr">
              <a:buNone/>
              <a:defRPr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rgbClr val="4D4A56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icture">
  <p:cSld name="TITLE_AND_BODY_1">
    <p:bg>
      <p:bgPr>
        <a:solidFill>
          <a:srgbClr val="4D4A56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595200" y="588531"/>
            <a:ext cx="79536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052400" y="1577225"/>
            <a:ext cx="2686200" cy="262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r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052325" y="757150"/>
            <a:ext cx="2686200" cy="87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rgbClr val="4D4A56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 descr="organic-02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2757725" y="1123950"/>
            <a:ext cx="2700600" cy="3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620903" y="1123950"/>
            <a:ext cx="2700600" cy="309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solidFill>
          <a:srgbClr val="4D4A56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 descr="organic-03.png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81000" y="530127"/>
            <a:ext cx="1778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2652481" y="1054700"/>
            <a:ext cx="1855500" cy="328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▹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4603343" y="1054700"/>
            <a:ext cx="1855500" cy="328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▹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554205" y="1054700"/>
            <a:ext cx="1855500" cy="328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▹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4D4A56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9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28171" y="543067"/>
            <a:ext cx="1729500" cy="1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rt Title only">
  <p:cSld name="TITLE_ONLY_1">
    <p:bg>
      <p:bgPr>
        <a:solidFill>
          <a:srgbClr val="4D4A56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organic-01.png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/>
          <p:nvPr/>
        </p:nvSpPr>
        <p:spPr>
          <a:xfrm>
            <a:off x="404975" y="441145"/>
            <a:ext cx="1980300" cy="6717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dist="104775" dir="2700000" algn="bl" rotWithShape="0">
              <a:srgbClr val="20124D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28171" y="543067"/>
            <a:ext cx="1729500" cy="1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 panose="00000500000000000000"/>
              <a:buNone/>
              <a:defRPr sz="18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 panose="00000500000000000000"/>
              <a:buNone/>
              <a:defRPr sz="18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 panose="00000500000000000000"/>
              <a:buNone/>
              <a:defRPr sz="18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 panose="00000500000000000000"/>
              <a:buNone/>
              <a:defRPr sz="18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 panose="00000500000000000000"/>
              <a:buNone/>
              <a:defRPr sz="18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 panose="00000500000000000000"/>
              <a:buNone/>
              <a:defRPr sz="18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 panose="00000500000000000000"/>
              <a:buNone/>
              <a:defRPr sz="18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 panose="00000500000000000000"/>
              <a:buNone/>
              <a:defRPr sz="18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 panose="00000500000000000000"/>
              <a:buNone/>
              <a:defRPr sz="1800" b="1" i="1">
                <a:solidFill>
                  <a:srgbClr val="4D4A56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3000"/>
              <a:buFont typeface="Tinos" panose="02020603050405020304"/>
              <a:buChar char="▹"/>
              <a:defRPr sz="3000">
                <a:solidFill>
                  <a:srgbClr val="4D4A5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 panose="02020603050405020304"/>
              <a:buChar char="▸"/>
              <a:defRPr sz="2400">
                <a:solidFill>
                  <a:srgbClr val="4D4A5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 panose="02020603050405020304"/>
              <a:buChar char="◦"/>
              <a:defRPr sz="2400">
                <a:solidFill>
                  <a:srgbClr val="4D4A5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 panose="02020603050405020304"/>
              <a:buChar char="●"/>
              <a:defRPr sz="1800">
                <a:solidFill>
                  <a:srgbClr val="4D4A5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 panose="02020603050405020304"/>
              <a:buChar char="○"/>
              <a:defRPr sz="1800">
                <a:solidFill>
                  <a:srgbClr val="4D4A5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 panose="02020603050405020304"/>
              <a:buChar char="■"/>
              <a:defRPr sz="1800">
                <a:solidFill>
                  <a:srgbClr val="4D4A5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 panose="02020603050405020304"/>
              <a:buChar char="●"/>
              <a:defRPr sz="1800">
                <a:solidFill>
                  <a:srgbClr val="4D4A5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 panose="02020603050405020304"/>
              <a:buChar char="○"/>
              <a:defRPr sz="1800">
                <a:solidFill>
                  <a:srgbClr val="4D4A5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 panose="02020603050405020304"/>
              <a:buChar char="■"/>
              <a:defRPr sz="1800">
                <a:solidFill>
                  <a:srgbClr val="4D4A56"/>
                </a:solidFill>
                <a:latin typeface="Tinos" panose="02020603050405020304"/>
                <a:ea typeface="Tinos" panose="02020603050405020304"/>
                <a:cs typeface="Tinos" panose="02020603050405020304"/>
                <a:sym typeface="Tinos" panose="020206030504050203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ECC1C8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1pPr>
            <a:lvl2pPr lvl="1" algn="r">
              <a:buNone/>
              <a:defRPr sz="1300">
                <a:solidFill>
                  <a:srgbClr val="ECC1C8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2pPr>
            <a:lvl3pPr lvl="2" algn="r">
              <a:buNone/>
              <a:defRPr sz="1300">
                <a:solidFill>
                  <a:srgbClr val="ECC1C8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3pPr>
            <a:lvl4pPr lvl="3" algn="r">
              <a:buNone/>
              <a:defRPr sz="1300">
                <a:solidFill>
                  <a:srgbClr val="ECC1C8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4pPr>
            <a:lvl5pPr lvl="4" algn="r">
              <a:buNone/>
              <a:defRPr sz="1300">
                <a:solidFill>
                  <a:srgbClr val="ECC1C8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5pPr>
            <a:lvl6pPr lvl="5" algn="r">
              <a:buNone/>
              <a:defRPr sz="1300">
                <a:solidFill>
                  <a:srgbClr val="ECC1C8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6pPr>
            <a:lvl7pPr lvl="6" algn="r">
              <a:buNone/>
              <a:defRPr sz="1300">
                <a:solidFill>
                  <a:srgbClr val="ECC1C8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7pPr>
            <a:lvl8pPr lvl="7" algn="r">
              <a:buNone/>
              <a:defRPr sz="1300">
                <a:solidFill>
                  <a:srgbClr val="ECC1C8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8pPr>
            <a:lvl9pPr lvl="8" algn="r">
              <a:buNone/>
              <a:defRPr sz="1300">
                <a:solidFill>
                  <a:srgbClr val="ECC1C8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tutorialspoint.php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988695" y="629920"/>
            <a:ext cx="7156450" cy="5137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Life Style Store </a:t>
            </a:r>
            <a:r>
              <a:rPr lang="en-US" sz="2000" i="0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WEBSITE</a:t>
            </a:r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GB"/>
          </a:p>
        </p:txBody>
      </p:sp>
      <p:pic>
        <p:nvPicPr>
          <p:cNvPr id="6" name="image1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6200" y="1276350"/>
            <a:ext cx="1219200" cy="1096617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514600" y="2343149"/>
            <a:ext cx="4724400" cy="17526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 smtClean="0">
                <a:sym typeface="+mn-ea"/>
              </a:rPr>
              <a:t>By</a:t>
            </a:r>
            <a:r>
              <a:rPr lang="en-US" u="sng" dirty="0" smtClean="0">
                <a:sym typeface="+mn-ea"/>
              </a:rPr>
              <a:t>:</a:t>
            </a:r>
            <a:endParaRPr lang="en-US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Times New Roman" panose="02020603050405020304" charset="0"/>
              <a:sym typeface="+mn-ea"/>
            </a:endParaRPr>
          </a:p>
          <a:p>
            <a:pPr marL="0" indent="0" algn="ctr">
              <a:buNone/>
            </a:pPr>
            <a:r>
              <a:rPr lang="en-US" sz="20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Times New Roman" panose="02020603050405020304" charset="0"/>
                <a:sym typeface="+mn-ea"/>
              </a:rPr>
              <a:t>Rohit</a:t>
            </a:r>
            <a:r>
              <a:rPr lang="en-US" sz="20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Times New Roman" panose="02020603050405020304" charset="0"/>
                <a:sym typeface="+mn-ea"/>
              </a:rPr>
              <a:t> Kumar </a:t>
            </a:r>
            <a:r>
              <a:rPr lang="en-US" sz="20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Times New Roman" panose="02020603050405020304" charset="0"/>
                <a:sym typeface="+mn-ea"/>
              </a:rPr>
              <a:t>Yadav</a:t>
            </a:r>
            <a:r>
              <a:rPr lang="en-US" sz="20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Times New Roman" panose="02020603050405020304" charset="0"/>
                <a:sym typeface="+mn-ea"/>
              </a:rPr>
              <a:t> (191599016)</a:t>
            </a:r>
          </a:p>
          <a:p>
            <a:pPr marL="0" indent="0" algn="ctr">
              <a:buNone/>
            </a:pPr>
            <a:r>
              <a:rPr lang="en-US" sz="20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Times New Roman" panose="02020603050405020304" charset="0"/>
                <a:sym typeface="+mn-ea"/>
              </a:rPr>
              <a:t>Km. </a:t>
            </a:r>
            <a:r>
              <a:rPr lang="en-US" sz="20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Times New Roman" panose="02020603050405020304" charset="0"/>
                <a:sym typeface="+mn-ea"/>
              </a:rPr>
              <a:t>Soman</a:t>
            </a:r>
            <a:r>
              <a:rPr lang="en-US" sz="20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Times New Roman" panose="02020603050405020304" charset="0"/>
                <a:sym typeface="+mn-ea"/>
              </a:rPr>
              <a:t> (191599018)</a:t>
            </a:r>
          </a:p>
          <a:p>
            <a:pPr marL="0" indent="0" algn="ctr">
              <a:buNone/>
            </a:pPr>
            <a:r>
              <a:rPr lang="en-US" sz="20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Times New Roman" panose="02020603050405020304" charset="0"/>
                <a:sym typeface="+mn-ea"/>
              </a:rPr>
              <a:t>Khushboo</a:t>
            </a:r>
            <a:r>
              <a:rPr lang="en-US" sz="20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latin typeface="Times New Roman" panose="02020603050405020304" charset="0"/>
                <a:sym typeface="+mn-ea"/>
              </a:rPr>
              <a:t> (191599007)</a:t>
            </a:r>
            <a:endParaRPr lang="en-US" sz="2000" b="1" dirty="0" smtClean="0">
              <a:ln>
                <a:solidFill>
                  <a:sysClr val="windowText" lastClr="000000"/>
                </a:solidFill>
              </a:ln>
              <a:solidFill>
                <a:srgbClr val="002060"/>
              </a:solidFill>
              <a:latin typeface="Times New Roman" panose="02020603050405020304" charset="0"/>
              <a:sym typeface="+mn-ea"/>
            </a:endParaRP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  <p:bldLst>
      <p:bldP spid="169" grpId="0"/>
      <p:bldP spid="169" grpId="1"/>
      <p:bldP spid="169" grpId="2"/>
      <p:bldP spid="169" grpId="3"/>
      <p:bldP spid="169" grpId="4"/>
      <p:bldP spid="169" grpId="5"/>
      <p:bldP spid="169" grpId="6"/>
      <p:bldP spid="169" grpId="7"/>
      <p:bldP spid="169" grpId="8"/>
      <p:bldP spid="169" grpId="9"/>
      <p:bldP spid="169" grpId="10"/>
      <p:bldP spid="169" grpId="11"/>
      <p:bldP spid="169" grpId="1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10" y="721995"/>
            <a:ext cx="7712710" cy="3646170"/>
          </a:xfrm>
        </p:spPr>
        <p:txBody>
          <a:bodyPr/>
          <a:lstStyle/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Snapshots: Home Page(Cont…)</a:t>
            </a:r>
          </a:p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 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algn="l">
              <a:buFont typeface="Wingdings" panose="05000000000000000000" charset="0"/>
              <a:buChar char="ü"/>
            </a:pP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 smtClean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r>
              <a:rPr lang="en-US" u="sng" dirty="0" smtClean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Screenshot (112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76350"/>
            <a:ext cx="60483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10" y="721995"/>
            <a:ext cx="7712710" cy="3646170"/>
          </a:xfrm>
        </p:spPr>
        <p:txBody>
          <a:bodyPr/>
          <a:lstStyle/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Snapshots: Products Page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 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algn="l">
              <a:buFont typeface="Wingdings" panose="05000000000000000000" charset="0"/>
              <a:buChar char="ü"/>
            </a:pP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 smtClean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r>
              <a:rPr lang="en-US" u="sng" dirty="0" smtClean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Screenshot (113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66824"/>
            <a:ext cx="58388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10" y="721995"/>
            <a:ext cx="7712710" cy="3646170"/>
          </a:xfrm>
        </p:spPr>
        <p:txBody>
          <a:bodyPr/>
          <a:lstStyle/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Snapshots: Products Page(Cont…)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 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algn="l">
              <a:buFont typeface="Wingdings" panose="05000000000000000000" charset="0"/>
              <a:buChar char="ü"/>
            </a:pP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 smtClean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r>
              <a:rPr lang="en-US" u="sng" dirty="0" smtClean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Screenshot (113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76350"/>
            <a:ext cx="56578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10" y="721995"/>
            <a:ext cx="7712710" cy="3646170"/>
          </a:xfrm>
        </p:spPr>
        <p:txBody>
          <a:bodyPr/>
          <a:lstStyle/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Snapshots: Products Page(Cont…)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 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algn="l">
              <a:buFont typeface="Wingdings" panose="05000000000000000000" charset="0"/>
              <a:buChar char="ü"/>
            </a:pP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 smtClean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r>
              <a:rPr lang="en-US" u="sng" dirty="0" smtClean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 descr="Screenshot (113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76350"/>
            <a:ext cx="57150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10" y="721995"/>
            <a:ext cx="7712710" cy="3646170"/>
          </a:xfrm>
        </p:spPr>
        <p:txBody>
          <a:bodyPr/>
          <a:lstStyle/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Snapshots: Login Page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 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algn="l">
              <a:buFont typeface="Wingdings" panose="05000000000000000000" charset="0"/>
              <a:buChar char="ü"/>
            </a:pP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 smtClean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r>
              <a:rPr lang="en-US" u="sng" dirty="0" smtClean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 descr="Screenshot (113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76350"/>
            <a:ext cx="60293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10" y="721995"/>
            <a:ext cx="7712710" cy="3646170"/>
          </a:xfrm>
        </p:spPr>
        <p:txBody>
          <a:bodyPr/>
          <a:lstStyle/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Snapshots: Add to Cart Page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 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algn="l">
              <a:buFont typeface="Wingdings" panose="05000000000000000000" charset="0"/>
              <a:buChar char="ü"/>
            </a:pP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 smtClean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r>
              <a:rPr lang="en-US" u="sng" dirty="0" smtClean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94" name="Picture 2" descr="Screenshot (113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76350"/>
            <a:ext cx="50387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10" y="721995"/>
            <a:ext cx="7712710" cy="3646170"/>
          </a:xfrm>
        </p:spPr>
        <p:txBody>
          <a:bodyPr/>
          <a:lstStyle/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Snapshots: </a:t>
            </a:r>
            <a:r>
              <a:rPr lang="en-US" sz="2000" b="1" u="sng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Wishlist</a:t>
            </a: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 Page</a:t>
            </a: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 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algn="l">
              <a:buFont typeface="Wingdings" panose="05000000000000000000" charset="0"/>
              <a:buChar char="ü"/>
            </a:pP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 smtClean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r>
              <a:rPr lang="en-US" u="sng" dirty="0" smtClean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218" name="Picture 2" descr="Screenshot (1136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76351"/>
            <a:ext cx="6172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5733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10" y="721995"/>
            <a:ext cx="7712710" cy="3646170"/>
          </a:xfrm>
        </p:spPr>
        <p:txBody>
          <a:bodyPr/>
          <a:lstStyle/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Snapshots: </a:t>
            </a: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Billing </a:t>
            </a: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Address </a:t>
            </a: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Page</a:t>
            </a: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 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algn="l">
              <a:buFont typeface="Wingdings" panose="05000000000000000000" charset="0"/>
              <a:buChar char="ü"/>
            </a:pP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 smtClean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r>
              <a:rPr lang="en-US" u="sng" dirty="0" smtClean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42" name="Picture 2" descr="Screenshot (1139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276350"/>
            <a:ext cx="60388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3866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10" y="721995"/>
            <a:ext cx="7712710" cy="3646170"/>
          </a:xfrm>
        </p:spPr>
        <p:txBody>
          <a:bodyPr/>
          <a:lstStyle/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Snapshots: </a:t>
            </a: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Setting Page</a:t>
            </a: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 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algn="l">
              <a:buFont typeface="Wingdings" panose="05000000000000000000" charset="0"/>
              <a:buChar char="ü"/>
            </a:pP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 smtClean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r>
              <a:rPr lang="en-US" u="sng" dirty="0" smtClean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266" name="Picture 2" descr="Screenshot (113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76350"/>
            <a:ext cx="60198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10" y="721995"/>
            <a:ext cx="7712710" cy="3646170"/>
          </a:xfrm>
        </p:spPr>
        <p:txBody>
          <a:bodyPr/>
          <a:lstStyle/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Snapshots: </a:t>
            </a: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Product Detail Page</a:t>
            </a: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 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algn="l">
              <a:buFont typeface="Wingdings" panose="05000000000000000000" charset="0"/>
              <a:buChar char="ü"/>
            </a:pP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 smtClean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r>
              <a:rPr lang="en-US" u="sng" dirty="0" smtClean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290" name="Picture 2" descr="Screenshot (114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47775"/>
            <a:ext cx="60293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8972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40" y="701040"/>
            <a:ext cx="7713980" cy="522605"/>
          </a:xfrm>
        </p:spPr>
        <p:txBody>
          <a:bodyPr/>
          <a:lstStyle/>
          <a:p>
            <a:pPr algn="ctr"/>
            <a:r>
              <a:rPr lang="en-US" sz="2000" i="0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740" y="1129030"/>
            <a:ext cx="7714615" cy="3273425"/>
          </a:xfrm>
        </p:spPr>
        <p:txBody>
          <a:bodyPr/>
          <a:lstStyle/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sym typeface="+mn-ea"/>
              </a:rPr>
              <a:t> Introduction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sym typeface="+mn-ea"/>
              </a:rPr>
              <a:t> Aims of 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Life Style Store 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Website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sym typeface="+mn-ea"/>
              </a:rPr>
              <a:t> Functionality of 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Life Style Store 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Website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sym typeface="+mn-ea"/>
              </a:rPr>
              <a:t> DFD of 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Life Style Store 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Website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sym typeface="+mn-ea"/>
              </a:rPr>
              <a:t> Implementation Details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sym typeface="+mn-ea"/>
              </a:rPr>
              <a:t> Snapshots</a:t>
            </a:r>
          </a:p>
          <a:p>
            <a:pPr marL="114300" indent="0" algn="l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sym typeface="+mn-ea"/>
              </a:rPr>
              <a:t> Conclusion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sym typeface="+mn-ea"/>
              </a:rPr>
              <a:t> Future Work 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endParaRPr lang="en-US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  <p:bldLst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10" y="721995"/>
            <a:ext cx="7712710" cy="3646170"/>
          </a:xfrm>
        </p:spPr>
        <p:txBody>
          <a:bodyPr/>
          <a:lstStyle/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Snapshots: </a:t>
            </a: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Payment Method Page</a:t>
            </a: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 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algn="l">
              <a:buFont typeface="Wingdings" panose="05000000000000000000" charset="0"/>
              <a:buChar char="ü"/>
            </a:pP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 smtClean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r>
              <a:rPr lang="en-US" u="sng" dirty="0" smtClean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314" name="Picture 2" descr="Screenshot (113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52550"/>
            <a:ext cx="60769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3090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740" y="745490"/>
            <a:ext cx="7714615" cy="3656965"/>
          </a:xfrm>
        </p:spPr>
        <p:txBody>
          <a:bodyPr/>
          <a:lstStyle/>
          <a:p>
            <a:pPr marL="114300" indent="0" algn="ctr">
              <a:buNone/>
            </a:pPr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Conclusion</a:t>
            </a:r>
          </a:p>
          <a:p>
            <a:pPr marL="114300" indent="0" algn="just">
              <a:buFont typeface="Wingdings" pitchFamily="2" charset="2"/>
              <a:buChar char="ü"/>
            </a:pPr>
            <a:endParaRPr lang="en-US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itchFamily="2" charset="2"/>
              <a:buChar char="ü"/>
            </a:pPr>
            <a:r>
              <a:rPr lang="en-US" dirty="0" smtClean="0"/>
              <a:t> The </a:t>
            </a:r>
            <a:r>
              <a:rPr lang="en-US" dirty="0" smtClean="0"/>
              <a:t>‘Life Style Store’ </a:t>
            </a:r>
            <a:r>
              <a:rPr lang="en-US" dirty="0" smtClean="0"/>
              <a:t>is designed to provide a web based application that would  make searching, viewing and selection of a product easier.</a:t>
            </a:r>
            <a:endParaRPr lang="en-US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740" y="745490"/>
            <a:ext cx="7714615" cy="3656965"/>
          </a:xfrm>
        </p:spPr>
        <p:txBody>
          <a:bodyPr/>
          <a:lstStyle/>
          <a:p>
            <a:pPr marL="114300" indent="0" algn="ctr">
              <a:buNone/>
            </a:pPr>
            <a:r>
              <a:rPr lang="en-US" b="1" u="sng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Refrence</a:t>
            </a:r>
            <a:endParaRPr lang="en-US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just">
              <a:buFont typeface="Wingdings" pitchFamily="2" charset="2"/>
              <a:buChar char="ü"/>
            </a:pPr>
            <a:endParaRPr lang="en-US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l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The following books were referred during the analysis and execution phase of the </a:t>
            </a:r>
            <a:r>
              <a:rPr lang="en-US" dirty="0" smtClean="0"/>
              <a:t>project</a:t>
            </a:r>
            <a:endParaRPr lang="en-US" dirty="0"/>
          </a:p>
          <a:p>
            <a:pPr marL="114300" indent="0" algn="l">
              <a:buFont typeface="Wingdings" pitchFamily="2" charset="2"/>
              <a:buChar char="ü"/>
            </a:pPr>
            <a:r>
              <a:rPr lang="en-US" dirty="0" smtClean="0"/>
              <a:t>PHP </a:t>
            </a:r>
            <a:r>
              <a:rPr lang="en-US" dirty="0"/>
              <a:t>and MySQL Web </a:t>
            </a:r>
            <a:r>
              <a:rPr lang="en-US" dirty="0" smtClean="0"/>
              <a:t>Development</a:t>
            </a:r>
            <a:endParaRPr lang="en-IN" dirty="0"/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Book </a:t>
            </a:r>
            <a:r>
              <a:rPr lang="en-US" dirty="0"/>
              <a:t>by Luke Welling</a:t>
            </a:r>
            <a:endParaRPr lang="en-IN" dirty="0"/>
          </a:p>
          <a:p>
            <a:pPr marL="114300" indent="0" algn="l">
              <a:buFont typeface="Wingdings" pitchFamily="2" charset="2"/>
              <a:buChar char="ü"/>
            </a:pPr>
            <a:r>
              <a:rPr lang="en-US" dirty="0"/>
              <a:t>Head First PHP &amp; MySQL</a:t>
            </a:r>
            <a:endParaRPr lang="en-IN" dirty="0"/>
          </a:p>
          <a:p>
            <a:pPr lvl="1" algn="l">
              <a:buFont typeface="Arial" pitchFamily="34" charset="0"/>
              <a:buChar char="•"/>
            </a:pPr>
            <a:r>
              <a:rPr lang="en-US" dirty="0"/>
              <a:t>Book by Lynn </a:t>
            </a:r>
            <a:r>
              <a:rPr lang="en-US" dirty="0" err="1"/>
              <a:t>Beighley</a:t>
            </a:r>
            <a:r>
              <a:rPr lang="en-US" dirty="0"/>
              <a:t> and Michael </a:t>
            </a:r>
            <a:r>
              <a:rPr lang="en-US" dirty="0" smtClean="0"/>
              <a:t>Morrison</a:t>
            </a:r>
          </a:p>
          <a:p>
            <a:pPr algn="l">
              <a:buFont typeface="Wingdings" pitchFamily="2" charset="2"/>
              <a:buChar char="ü"/>
            </a:pPr>
            <a:r>
              <a:rPr lang="en-US" dirty="0"/>
              <a:t>PHP &amp; MySQL for Dummies</a:t>
            </a:r>
            <a:endParaRPr lang="en-IN" dirty="0"/>
          </a:p>
          <a:p>
            <a:pPr lvl="1" algn="l">
              <a:buFont typeface="Arial" pitchFamily="34" charset="0"/>
              <a:buChar char="•"/>
            </a:pPr>
            <a:r>
              <a:rPr lang="en-US" dirty="0"/>
              <a:t>Book by Janet </a:t>
            </a:r>
            <a:r>
              <a:rPr lang="en-US" dirty="0" err="1"/>
              <a:t>Valade</a:t>
            </a:r>
            <a:endParaRPr lang="en-IN" dirty="0"/>
          </a:p>
          <a:p>
            <a:pPr algn="l">
              <a:buFont typeface="Wingdings" pitchFamily="2" charset="2"/>
              <a:buChar char="ü"/>
            </a:pPr>
            <a:endParaRPr lang="en-IN" sz="2000" dirty="0"/>
          </a:p>
          <a:p>
            <a:pPr marL="114300" indent="0" algn="l">
              <a:buFont typeface="Wingdings" pitchFamily="2" charset="2"/>
              <a:buChar char="ü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553571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740" y="745490"/>
            <a:ext cx="7714615" cy="3656965"/>
          </a:xfrm>
        </p:spPr>
        <p:txBody>
          <a:bodyPr/>
          <a:lstStyle/>
          <a:p>
            <a:pPr marL="114300" indent="0" algn="ctr">
              <a:buNone/>
            </a:pPr>
            <a:r>
              <a:rPr lang="en-US" b="1" u="sng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Refrence</a:t>
            </a:r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 website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algn="l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sz="2000" u="sng" dirty="0" smtClean="0">
                <a:hlinkClick r:id="rId3"/>
              </a:rPr>
              <a:t>www.w3schools.com</a:t>
            </a:r>
            <a:endParaRPr lang="en-IN" sz="2000" dirty="0"/>
          </a:p>
          <a:p>
            <a:pPr algn="l">
              <a:buFont typeface="Wingdings" pitchFamily="2" charset="2"/>
              <a:buChar char="ü"/>
            </a:pPr>
            <a:r>
              <a:rPr lang="en-US" sz="2000" u="sng" dirty="0" smtClean="0">
                <a:hlinkClick r:id="rId4"/>
              </a:rPr>
              <a:t>www.tutorialspoint.php</a:t>
            </a:r>
            <a:r>
              <a:rPr lang="en-IN" sz="2000" dirty="0"/>
              <a:t> </a:t>
            </a:r>
            <a:endParaRPr lang="en-IN" sz="2000" dirty="0" smtClean="0"/>
          </a:p>
          <a:p>
            <a:pPr algn="l">
              <a:buFont typeface="Wingdings" pitchFamily="2" charset="2"/>
              <a:buChar char="ü"/>
            </a:pPr>
            <a:r>
              <a:rPr lang="en-US" sz="2000" dirty="0" smtClean="0"/>
              <a:t>http</a:t>
            </a:r>
            <a:r>
              <a:rPr lang="en-US" sz="2000" dirty="0"/>
              <a:t>://stackoverflow.com</a:t>
            </a:r>
            <a:endParaRPr lang="en-IN" sz="2000" dirty="0"/>
          </a:p>
          <a:p>
            <a:pPr marL="114300" indent="0" algn="l">
              <a:buFont typeface="Wingdings" pitchFamily="2" charset="2"/>
              <a:buChar char="ü"/>
            </a:pPr>
            <a:endParaRPr lang="en-IN" sz="2000" dirty="0"/>
          </a:p>
          <a:p>
            <a:pPr marL="114300" indent="0" algn="ctr">
              <a:buNone/>
            </a:pPr>
            <a:r>
              <a:rPr lang="en-US" sz="2000" b="1" u="sng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Git</a:t>
            </a: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 Hub Link</a:t>
            </a:r>
          </a:p>
          <a:p>
            <a:pPr marL="114300" indent="0" algn="l">
              <a:buNone/>
            </a:pPr>
            <a:r>
              <a:rPr lang="en-US" sz="2000" b="1" spc="50" dirty="0">
                <a:ln w="11430"/>
                <a:solidFill>
                  <a:schemeClr val="tx1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https://github.com/rohityadavcs19/LifeStyleStore</a:t>
            </a:r>
          </a:p>
        </p:txBody>
      </p:sp>
    </p:spTree>
    <p:extLst>
      <p:ext uri="{BB962C8B-B14F-4D97-AF65-F5344CB8AC3E}">
        <p14:creationId xmlns:p14="http://schemas.microsoft.com/office/powerpoint/2010/main" val="40037988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740" y="1129030"/>
            <a:ext cx="7714615" cy="3273425"/>
          </a:xfrm>
        </p:spPr>
        <p:txBody>
          <a:bodyPr/>
          <a:lstStyle/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sym typeface="+mn-ea"/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0" descr="Thank yo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" y="560705"/>
            <a:ext cx="7963535" cy="395351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40" y="701040"/>
            <a:ext cx="7713980" cy="522605"/>
          </a:xfrm>
        </p:spPr>
        <p:txBody>
          <a:bodyPr/>
          <a:lstStyle/>
          <a:p>
            <a:pPr algn="ctr"/>
            <a:r>
              <a:rPr lang="en-US" sz="2000" i="0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740" y="1129030"/>
            <a:ext cx="7714615" cy="3273425"/>
          </a:xfrm>
        </p:spPr>
        <p:txBody>
          <a:bodyPr/>
          <a:lstStyle/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</a:endParaRPr>
          </a:p>
          <a:p>
            <a:pPr algn="l"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"/>
            </a:pPr>
            <a:r>
              <a:rPr lang="en-US" dirty="0" smtClean="0"/>
              <a:t>Life Style Store </a:t>
            </a:r>
            <a:r>
              <a:rPr lang="en-US" dirty="0" smtClean="0"/>
              <a:t>has transformed into one of the most popular channels, both for consumers and suppliers.</a:t>
            </a:r>
          </a:p>
          <a:p>
            <a:pPr algn="l"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"/>
            </a:pPr>
            <a:r>
              <a:rPr lang="en-US" dirty="0" smtClean="0"/>
              <a:t>It provides a broad range of benefits such as 24/7 opportunity to purchase, online catalogues, comparative pricing, cost efficiency, less time consuming and a lot more.</a:t>
            </a:r>
            <a:endParaRPr lang="en-US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740" y="676910"/>
            <a:ext cx="7714615" cy="3803650"/>
          </a:xfrm>
        </p:spPr>
        <p:txBody>
          <a:bodyPr/>
          <a:lstStyle/>
          <a:p>
            <a:pPr marL="11430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None/>
            </a:pPr>
            <a:r>
              <a:rPr lang="en-US" sz="2000" u="sng" dirty="0" smtClean="0">
                <a:latin typeface="Berlin Sans FB" panose="020E0602020502020306" pitchFamily="34" charset="0"/>
              </a:rPr>
              <a:t> </a:t>
            </a: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</a:rPr>
              <a:t>Aims of </a:t>
            </a: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</a:rPr>
              <a:t>Life Style Store </a:t>
            </a: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</a:rPr>
              <a:t>Website</a:t>
            </a:r>
          </a:p>
          <a:p>
            <a:pPr marL="11430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None/>
            </a:pPr>
            <a:endParaRPr lang="en-US" sz="2000" dirty="0">
              <a:latin typeface="Berlin Sans FB" panose="020E0602020502020306" pitchFamily="34" charset="0"/>
            </a:endParaRPr>
          </a:p>
          <a:p>
            <a:pPr lvl="0" algn="l"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ü"/>
            </a:pPr>
            <a:r>
              <a:rPr lang="en-US" dirty="0" smtClean="0"/>
              <a:t>To make the shopping easier and comfortable.</a:t>
            </a:r>
          </a:p>
          <a:p>
            <a:pPr algn="l"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ü"/>
            </a:pPr>
            <a:r>
              <a:rPr lang="en-US" dirty="0" smtClean="0"/>
              <a:t>To serve the customers without wasting their precious time.</a:t>
            </a:r>
          </a:p>
          <a:p>
            <a:pPr algn="l"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ü"/>
            </a:pPr>
            <a:r>
              <a:rPr lang="en-US" dirty="0" smtClean="0"/>
              <a:t>A user can view the specification like price of the product along with image.</a:t>
            </a:r>
          </a:p>
          <a:p>
            <a:pPr lvl="0" algn="l"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ü"/>
            </a:pPr>
            <a:r>
              <a:rPr lang="en-US" dirty="0" smtClean="0"/>
              <a:t>The user can easily add a product to or remove a product from the shopping cart. </a:t>
            </a:r>
          </a:p>
          <a:p>
            <a:pPr algn="l"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ü"/>
            </a:pP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 smtClean="0">
              <a:latin typeface="Berlin Sans FB" panose="020E0602020502020306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 smtClean="0">
              <a:latin typeface="Berlin Sans FB" panose="020E0602020502020306" pitchFamily="34" charset="0"/>
            </a:endParaRP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        </a:t>
            </a:r>
            <a:endParaRPr lang="en-US" dirty="0">
              <a:solidFill>
                <a:schemeClr val="tx1"/>
              </a:solidFill>
            </a:endParaRP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40" y="701040"/>
            <a:ext cx="7713980" cy="522605"/>
          </a:xfrm>
        </p:spPr>
        <p:txBody>
          <a:bodyPr/>
          <a:lstStyle/>
          <a:p>
            <a:pPr algn="ctr"/>
            <a:r>
              <a:rPr lang="en-US" sz="2000" i="0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FUNCTIONALITY OF </a:t>
            </a:r>
            <a:r>
              <a:rPr lang="en-US" sz="2000" i="0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Life Style Store </a:t>
            </a:r>
            <a:r>
              <a:rPr lang="en-US" sz="2000" i="0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WEBSITE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740" y="1129030"/>
            <a:ext cx="7714615" cy="3273425"/>
          </a:xfrm>
        </p:spPr>
        <p:txBody>
          <a:bodyPr/>
          <a:lstStyle/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endParaRPr lang="en-US" dirty="0" smtClean="0">
              <a:latin typeface="Berlin Sans FB" panose="020E0602020502020306" pitchFamily="34" charset="0"/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r>
              <a:rPr lang="en-US" dirty="0" smtClean="0">
                <a:latin typeface="Berlin Sans FB" panose="020E0602020502020306" pitchFamily="34" charset="0"/>
              </a:rPr>
              <a:t> Home Page Product Display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r>
              <a:rPr lang="en-US" dirty="0" smtClean="0">
                <a:latin typeface="Berlin Sans FB" panose="020E0602020502020306" pitchFamily="34" charset="0"/>
              </a:rPr>
              <a:t> Registration Page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r>
              <a:rPr lang="en-US" dirty="0" smtClean="0">
                <a:latin typeface="Berlin Sans FB" panose="020E0602020502020306" pitchFamily="34" charset="0"/>
              </a:rPr>
              <a:t> Login Page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r>
              <a:rPr lang="en-US" dirty="0" smtClean="0">
                <a:latin typeface="Berlin Sans FB" panose="020E0602020502020306" pitchFamily="34" charset="0"/>
              </a:rPr>
              <a:t> Add to Cart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ü"/>
            </a:pPr>
            <a:r>
              <a:rPr lang="en-US" dirty="0" smtClean="0">
                <a:latin typeface="Berlin Sans FB" panose="020E0602020502020306" pitchFamily="34" charset="0"/>
              </a:rPr>
              <a:t> Setting Page</a:t>
            </a:r>
            <a:endParaRPr lang="en-US" dirty="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740" y="676910"/>
            <a:ext cx="7714615" cy="3803650"/>
          </a:xfrm>
        </p:spPr>
        <p:txBody>
          <a:bodyPr/>
          <a:lstStyle/>
          <a:p>
            <a:pPr marL="11430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None/>
            </a:pP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sym typeface="+mn-ea"/>
              </a:rPr>
              <a:t>Implementation Details</a:t>
            </a:r>
          </a:p>
          <a:p>
            <a:pPr marL="11430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ü"/>
            </a:pPr>
            <a:r>
              <a:rPr lang="en-US" dirty="0" err="1" smtClean="0">
                <a:latin typeface="Berlin Sans FB" panose="020E0602020502020306" pitchFamily="34" charset="0"/>
                <a:sym typeface="+mn-ea"/>
              </a:rPr>
              <a:t>Intellize</a:t>
            </a:r>
            <a:r>
              <a:rPr lang="en-US" dirty="0" smtClean="0">
                <a:latin typeface="Berlin Sans FB" panose="020E0602020502020306" pitchFamily="34" charset="0"/>
                <a:sym typeface="+mn-ea"/>
              </a:rPr>
              <a:t> Idea – 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As an integrated development environment(IDE).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ü"/>
            </a:pPr>
            <a:r>
              <a:rPr lang="en-US" dirty="0" smtClean="0">
                <a:latin typeface="Berlin Sans FB" panose="020E0602020502020306" pitchFamily="34" charset="0"/>
                <a:sym typeface="+mn-ea"/>
              </a:rPr>
              <a:t>HTML, CSS, Bootstrap- 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For front end development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ü"/>
            </a:pPr>
            <a:r>
              <a:rPr lang="en-US" dirty="0" smtClean="0">
                <a:latin typeface="Berlin Sans FB" panose="020E0602020502020306" pitchFamily="34" charset="0"/>
                <a:sym typeface="+mn-ea"/>
              </a:rPr>
              <a:t>PHP- 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For back end development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ü"/>
            </a:pPr>
            <a:r>
              <a:rPr lang="en-US" dirty="0" err="1" smtClean="0">
                <a:latin typeface="Berlin Sans FB" panose="020E0602020502020306" pitchFamily="34" charset="0"/>
                <a:sym typeface="+mn-ea"/>
              </a:rPr>
              <a:t>MySQL</a:t>
            </a:r>
            <a:r>
              <a:rPr lang="en-US" dirty="0" smtClean="0">
                <a:solidFill>
                  <a:schemeClr val="tx1"/>
                </a:solidFill>
                <a:sym typeface="+mn-ea"/>
              </a:rPr>
              <a:t>- For database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ü"/>
            </a:pPr>
            <a:endParaRPr lang="en-US" dirty="0" smtClean="0">
              <a:latin typeface="Berlin Sans FB" panose="020E0602020502020306" pitchFamily="34" charset="0"/>
              <a:sym typeface="+mn-ea"/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None/>
            </a:pPr>
            <a:endParaRPr lang="en-US" dirty="0">
              <a:latin typeface="Berlin Sans FB" panose="020E0602020502020306" pitchFamily="34" charset="0"/>
            </a:endParaRP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157980" y="4197350"/>
            <a:ext cx="629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10" y="721995"/>
            <a:ext cx="7712710" cy="3646170"/>
          </a:xfrm>
        </p:spPr>
        <p:txBody>
          <a:bodyPr/>
          <a:lstStyle/>
          <a:p>
            <a:pPr marL="114300" indent="0" algn="ctr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1200150"/>
            <a:ext cx="439102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10" y="721995"/>
            <a:ext cx="7712710" cy="3646170"/>
          </a:xfrm>
        </p:spPr>
        <p:txBody>
          <a:bodyPr/>
          <a:lstStyle/>
          <a:p>
            <a:pPr marL="114300" indent="0" algn="ctr">
              <a:buFont typeface="Wingdings" panose="05000000000000000000" charset="0"/>
              <a:buNone/>
            </a:pPr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cs typeface="Calibri" panose="020F0502020204030204" pitchFamily="34" charset="0"/>
                <a:sym typeface="+mn-ea"/>
              </a:rPr>
              <a:t>DFD of </a:t>
            </a:r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cs typeface="Calibri" panose="020F0502020204030204" pitchFamily="34" charset="0"/>
                <a:sym typeface="+mn-ea"/>
              </a:rPr>
              <a:t>Life Style Store </a:t>
            </a:r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cs typeface="Calibri" panose="020F0502020204030204" pitchFamily="34" charset="0"/>
                <a:sym typeface="+mn-ea"/>
              </a:rPr>
              <a:t>Website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hp\Desktop\DF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352550"/>
            <a:ext cx="4800600" cy="3024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36332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10" y="721995"/>
            <a:ext cx="7712710" cy="3646170"/>
          </a:xfrm>
        </p:spPr>
        <p:txBody>
          <a:bodyPr/>
          <a:lstStyle/>
          <a:p>
            <a:pPr marL="114300" indent="0" algn="ctr">
              <a:buFont typeface="Wingdings" panose="05000000000000000000" charset="0"/>
              <a:buNone/>
            </a:pPr>
            <a:r>
              <a:rPr lang="en-US" sz="20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+mn-ea"/>
              </a:rPr>
              <a:t>Snapshots: Home Page </a:t>
            </a:r>
          </a:p>
          <a:p>
            <a:pPr marL="114300" indent="0" algn="ctr">
              <a:buFont typeface="Wingdings" panose="05000000000000000000" charset="0"/>
              <a:buNone/>
            </a:pPr>
            <a:endParaRPr lang="en-US" sz="2000" b="1" u="sng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layfair Display" panose="00000500000000000000"/>
              <a:ea typeface="Playfair Display" panose="00000500000000000000"/>
              <a:cs typeface="Playfair Display" panose="00000500000000000000"/>
              <a:sym typeface="+mn-ea"/>
            </a:endParaRPr>
          </a:p>
          <a:p>
            <a:pPr marL="114300" indent="0" algn="ctr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algn="l">
              <a:buFont typeface="Wingdings" panose="05000000000000000000" charset="0"/>
              <a:buChar char="ü"/>
            </a:pP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r>
              <a:rPr lang="en-US" dirty="0" smtClean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r>
              <a:rPr lang="en-US" u="sng" dirty="0" smtClean="0">
                <a:latin typeface="Berlin Sans FB" panose="020E0602020502020306" pitchFamily="34" charset="0"/>
                <a:cs typeface="Calibri" panose="020F0502020204030204" pitchFamily="34" charset="0"/>
                <a:sym typeface="+mn-ea"/>
              </a:rPr>
              <a:t>                                             </a:t>
            </a: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u="sng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 smtClean="0">
              <a:latin typeface="Berlin Sans FB" panose="020E0602020502020306" pitchFamily="34" charset="0"/>
              <a:cs typeface="Calibri" panose="020F0502020204030204" pitchFamily="34" charset="0"/>
              <a:sym typeface="+mn-ea"/>
            </a:endParaRPr>
          </a:p>
          <a:p>
            <a:pPr marL="114300" indent="0" algn="l">
              <a:buFont typeface="Wingdings" panose="05000000000000000000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Screenshot (112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76350"/>
            <a:ext cx="6172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h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430</Words>
  <Application>Microsoft Office PowerPoint</Application>
  <PresentationFormat>On-screen Show (16:9)</PresentationFormat>
  <Paragraphs>249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Playfair Display</vt:lpstr>
      <vt:lpstr>Calibri</vt:lpstr>
      <vt:lpstr>Tinos</vt:lpstr>
      <vt:lpstr>Wingdings</vt:lpstr>
      <vt:lpstr>Berlin Sans FB</vt:lpstr>
      <vt:lpstr>Times New Roman</vt:lpstr>
      <vt:lpstr>Ophelia template</vt:lpstr>
      <vt:lpstr>Life Style Store WEBSITE</vt:lpstr>
      <vt:lpstr>CONTENT</vt:lpstr>
      <vt:lpstr>INTRODUCTION</vt:lpstr>
      <vt:lpstr>PowerPoint Presentation</vt:lpstr>
      <vt:lpstr>FUNCTIONALITY OF Life Style Store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/>
  <cp:lastModifiedBy>shiva</cp:lastModifiedBy>
  <cp:revision>193</cp:revision>
  <dcterms:created xsi:type="dcterms:W3CDTF">2018-09-18T16:46:00Z</dcterms:created>
  <dcterms:modified xsi:type="dcterms:W3CDTF">2020-11-25T14:43:18Z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