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428050" y="956100"/>
            <a:ext cx="67365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Honeywell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28000" y="2768575"/>
            <a:ext cx="694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58" name="Google Shape;158;p21"/>
          <p:cNvSpPr txBox="1"/>
          <p:nvPr>
            <p:ph idx="4294967295" type="subTitle"/>
          </p:nvPr>
        </p:nvSpPr>
        <p:spPr>
          <a:xfrm>
            <a:off x="916025" y="2389625"/>
            <a:ext cx="6045900" cy="23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We highly acknowledge your feedback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0304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Login Window with OTP Verification</a:t>
            </a:r>
            <a:endParaRPr sz="3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Raj and Ritik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4294967295" type="subTitle"/>
          </p:nvPr>
        </p:nvSpPr>
        <p:spPr>
          <a:xfrm>
            <a:off x="797550" y="2048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Problem Statement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179675" y="1475600"/>
            <a:ext cx="63084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login systems are often vulnerable to security breaches, as they completely rely on username-password combinations. 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project aims to address this issue by implementing an additional layer of security through OTP verification.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725" y="1315400"/>
            <a:ext cx="2480550" cy="282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93700" y="1523400"/>
            <a:ext cx="7016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built a login window  to provide a secure and efficient login mechanism using OTP verification.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Achieving these objectives, we aim to enhance user trust and reduce the risk of unauthorized access.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359950" y="1240350"/>
            <a:ext cx="1487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93625" y="537046"/>
            <a:ext cx="64626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 of Website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5927375" y="1240350"/>
            <a:ext cx="2041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0975"/>
            <a:ext cx="4207598" cy="25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50" y="1780975"/>
            <a:ext cx="4264527" cy="2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622025" y="1720550"/>
            <a:ext cx="17370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2749625" y="369225"/>
            <a:ext cx="34818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 Stack Used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50" y="2046000"/>
            <a:ext cx="3480175" cy="291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67900" y="161900"/>
            <a:ext cx="48639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Details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67900" y="1060925"/>
            <a:ext cx="23712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Registration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provide their email addresses and passwords during the registration process.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password is securely hashed and stored in the MongoDB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unique token ID is generated and associated with the user.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223500" y="1060925"/>
            <a:ext cx="23712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OTP Generation and Delivery: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user attempts to log in, an OTP is generated and stored in the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OTP is sent to the user's registered email address via an email service provider using Nodemailer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179650" y="1124475"/>
            <a:ext cx="26385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OTP Verification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enter the OTP received in their email to verify their identity.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entered OTP is validated against the one stored in the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OTP is valid, the user is granted access.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ctrTitle"/>
          </p:nvPr>
        </p:nvSpPr>
        <p:spPr>
          <a:xfrm>
            <a:off x="491925" y="211275"/>
            <a:ext cx="76251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</a:rPr>
              <a:t>Future Implementation</a:t>
            </a:r>
            <a:endParaRPr sz="520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/>
          <p:nvPr>
            <p:ph idx="4294967295" type="subTitle"/>
          </p:nvPr>
        </p:nvSpPr>
        <p:spPr>
          <a:xfrm>
            <a:off x="778225" y="1154225"/>
            <a:ext cx="7901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Adding social media login options (e.g., Gmail, Github account) for user convenience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Developing an admin dashboard for user management and analytics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06125" y="111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 and Work Outcomes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07425" y="1144625"/>
            <a:ext cx="8052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Strengthening security through OTP verification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Utilizing the MERN stack for efficient web application development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Integrating third-party services (email service provider) for seamless communication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Employing secure hashing techniques for password storage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