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edium"/>
      <p:regular r:id="rId16"/>
      <p:bold r:id="rId17"/>
      <p:italic r:id="rId18"/>
      <p:boldItalic r:id="rId19"/>
    </p:embeddedFon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0DA0C8-0730-46F3-8E53-6BB6F72AA7B0}">
  <a:tblStyle styleId="{1B0DA0C8-0730-46F3-8E53-6BB6F72AA7B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Roboto-bold.fntdata"/><Relationship Id="rId18" Type="http://schemas.openxmlformats.org/officeDocument/2006/relationships/font" Target="fonts/RobotoMedium-italic.fntdata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7" Type="http://schemas.openxmlformats.org/officeDocument/2006/relationships/slide" Target="slides/slide1.xml"/><Relationship Id="rId12" Type="http://schemas.openxmlformats.org/officeDocument/2006/relationships/font" Target="fonts/Roboto-regular.fntdata"/><Relationship Id="rId17" Type="http://schemas.openxmlformats.org/officeDocument/2006/relationships/font" Target="fonts/RobotoMedium-bold.fntdata"/><Relationship Id="rId20" Type="http://schemas.openxmlformats.org/officeDocument/2006/relationships/font" Target="fonts/ArialBlack-regular.fntdata"/><Relationship Id="rId2" Type="http://schemas.openxmlformats.org/officeDocument/2006/relationships/viewProps" Target="viewProps.xml"/><Relationship Id="rId16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font" Target="fonts/Roboto-boldItalic.fntdata"/><Relationship Id="rId23" Type="http://schemas.openxmlformats.org/officeDocument/2006/relationships/customXml" Target="../customXml/item3.xml"/><Relationship Id="rId10" Type="http://schemas.openxmlformats.org/officeDocument/2006/relationships/slide" Target="slides/slide4.xml"/><Relationship Id="rId19" Type="http://schemas.openxmlformats.org/officeDocument/2006/relationships/font" Target="fonts/RobotoMedium-boldItalic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Roboto-italic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bef2f09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bef2f09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ebef2f09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ebef2f09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ebef2f09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ebef2f0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ebef2f09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ebef2f09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4"/>
            <a:ext cx="991938" cy="14045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ctrTitle"/>
          </p:nvPr>
        </p:nvSpPr>
        <p:spPr>
          <a:xfrm>
            <a:off x="1143000" y="2156378"/>
            <a:ext cx="68580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43000" y="3215551"/>
            <a:ext cx="6858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DBDBD"/>
              </a:buClr>
              <a:buSzPts val="2400"/>
              <a:buFont typeface="Arial"/>
              <a:buNone/>
              <a:defRPr b="0" i="0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0" type="dt"/>
          </p:nvPr>
        </p:nvSpPr>
        <p:spPr>
          <a:xfrm>
            <a:off x="43320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6865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TITLE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8" cy="140451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 txBox="1"/>
          <p:nvPr>
            <p:ph type="ctrTitle"/>
          </p:nvPr>
        </p:nvSpPr>
        <p:spPr>
          <a:xfrm>
            <a:off x="1143000" y="2156378"/>
            <a:ext cx="68580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subTitle"/>
          </p:nvPr>
        </p:nvSpPr>
        <p:spPr>
          <a:xfrm>
            <a:off x="1143000" y="3215551"/>
            <a:ext cx="6858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DBDB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1"/>
          <p:cNvSpPr txBox="1"/>
          <p:nvPr/>
        </p:nvSpPr>
        <p:spPr>
          <a:xfrm>
            <a:off x="-8587" y="4300258"/>
            <a:ext cx="9162300" cy="8592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5">
  <p:cSld name="Content page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2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2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>
            <a:off x="533180" y="89320"/>
            <a:ext cx="807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946731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533180" y="933253"/>
            <a:ext cx="80778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2"/>
          <p:cNvSpPr txBox="1"/>
          <p:nvPr/>
        </p:nvSpPr>
        <p:spPr>
          <a:xfrm>
            <a:off x="1311830" y="48113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0" y="301529"/>
            <a:ext cx="9144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1747066" y="1243889"/>
            <a:ext cx="7272000" cy="3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125" lIns="97125" spcFirstLastPara="1" rIns="97125" wrap="square" tIns="9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"/>
              <a:buNone/>
              <a:defRPr b="1" i="0" sz="3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125" lIns="97125" spcFirstLastPara="1" rIns="97125" wrap="square" tIns="9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113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7125" lIns="97125" spcFirstLastPara="1" rIns="97125" wrap="square" tIns="9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Medium"/>
              <a:buNone/>
              <a:defRPr b="0" i="0" sz="14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7125" lIns="97125" spcFirstLastPara="1" rIns="97125" wrap="square" tIns="97125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rgbClr val="000000"/>
              </a:buClr>
              <a:buSzPts val="15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93041" y="471345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125" lIns="97125" spcFirstLastPara="1" rIns="97125" wrap="square" tIns="9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andard header w/ subtitle">
  <p:cSld name="Content pag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6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533180" y="-64874"/>
            <a:ext cx="807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b="1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946731" y="48434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1311830" y="48875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502920" y="211889"/>
            <a:ext cx="32382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tandard header w/ subtitle v2">
  <p:cSld name="Content page_1_2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7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6946731" y="48434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311830" y="48875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533180" y="129275"/>
            <a:ext cx="807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b="1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502920" y="-31787"/>
            <a:ext cx="32382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2">
  <p:cSld name="Content page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8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8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533180" y="89320"/>
            <a:ext cx="807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6946731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533180" y="933253"/>
            <a:ext cx="80778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8"/>
          <p:cNvSpPr txBox="1"/>
          <p:nvPr/>
        </p:nvSpPr>
        <p:spPr>
          <a:xfrm>
            <a:off x="1311830" y="48113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3">
  <p:cSld name="Content page_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9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9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533180" y="89320"/>
            <a:ext cx="807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b="1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6946731" y="48434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33180" y="933253"/>
            <a:ext cx="80775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19"/>
          <p:cNvSpPr txBox="1"/>
          <p:nvPr/>
        </p:nvSpPr>
        <p:spPr>
          <a:xfrm>
            <a:off x="1311830" y="48875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4">
  <p:cSld name="Content page_5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0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20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533180" y="89320"/>
            <a:ext cx="807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946731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533180" y="933253"/>
            <a:ext cx="80778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0"/>
          <p:cNvSpPr txBox="1"/>
          <p:nvPr/>
        </p:nvSpPr>
        <p:spPr>
          <a:xfrm>
            <a:off x="1311830" y="48113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2">
  <p:cSld name="Title only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369656" y="217287"/>
            <a:ext cx="63402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 rot="5400000">
            <a:off x="-2223954" y="2861162"/>
            <a:ext cx="4500000" cy="64800"/>
          </a:xfrm>
          <a:prstGeom prst="rect">
            <a:avLst/>
          </a:prstGeom>
          <a:solidFill>
            <a:srgbClr val="FF3A12"/>
          </a:solidFill>
          <a:ln cap="flat" cmpd="sng" w="12700">
            <a:solidFill>
              <a:srgbClr val="F159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9;p3"/>
          <p:cNvSpPr/>
          <p:nvPr/>
        </p:nvSpPr>
        <p:spPr>
          <a:xfrm rot="5400000">
            <a:off x="-351954" y="345600"/>
            <a:ext cx="756000" cy="6480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652184" y="459129"/>
            <a:ext cx="8172000" cy="36000"/>
          </a:xfrm>
          <a:prstGeom prst="rect">
            <a:avLst/>
          </a:prstGeom>
          <a:solidFill>
            <a:srgbClr val="EE4D2D"/>
          </a:solidFill>
          <a:ln cap="flat" cmpd="sng" w="12700">
            <a:solidFill>
              <a:srgbClr val="F159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52463" y="756000"/>
            <a:ext cx="81216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72233" t="0"/>
          <a:stretch/>
        </p:blipFill>
        <p:spPr>
          <a:xfrm>
            <a:off x="227016" y="127404"/>
            <a:ext cx="264070" cy="30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624858" y="483878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0" y="410846"/>
            <a:ext cx="8978033" cy="31140"/>
            <a:chOff x="173" y="457"/>
            <a:chExt cx="6004" cy="26"/>
          </a:xfrm>
        </p:grpSpPr>
        <p:cxnSp>
          <p:nvCxnSpPr>
            <p:cNvPr id="147" name="Google Shape;147;p21"/>
            <p:cNvCxnSpPr/>
            <p:nvPr/>
          </p:nvCxnSpPr>
          <p:spPr>
            <a:xfrm>
              <a:off x="173" y="483"/>
              <a:ext cx="6000" cy="0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21"/>
            <p:cNvSpPr/>
            <p:nvPr/>
          </p:nvSpPr>
          <p:spPr>
            <a:xfrm>
              <a:off x="6177" y="457"/>
              <a:ext cx="0" cy="0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9" name="Google Shape;14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160" y="80901"/>
            <a:ext cx="300900" cy="3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462938" y="80905"/>
            <a:ext cx="8218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6">
  <p:cSld name="Content page_7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2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22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533180" y="89320"/>
            <a:ext cx="807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6946731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533180" y="933253"/>
            <a:ext cx="80778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2"/>
          <p:cNvSpPr txBox="1"/>
          <p:nvPr/>
        </p:nvSpPr>
        <p:spPr>
          <a:xfrm>
            <a:off x="1311830" y="48113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7">
  <p:cSld name="Content page_8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23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533180" y="89320"/>
            <a:ext cx="807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6946731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533180" y="933253"/>
            <a:ext cx="80778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3"/>
          <p:cNvSpPr txBox="1"/>
          <p:nvPr/>
        </p:nvSpPr>
        <p:spPr>
          <a:xfrm>
            <a:off x="1311830" y="48113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8">
  <p:cSld name="Content page_9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4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24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533180" y="89320"/>
            <a:ext cx="807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6946731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533180" y="933253"/>
            <a:ext cx="80778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4"/>
          <p:cNvSpPr txBox="1"/>
          <p:nvPr/>
        </p:nvSpPr>
        <p:spPr>
          <a:xfrm>
            <a:off x="1311830" y="48113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ontent page_10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369656" y="217287"/>
            <a:ext cx="63402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/>
          <p:nvPr/>
        </p:nvSpPr>
        <p:spPr>
          <a:xfrm rot="5400000">
            <a:off x="-2223954" y="2861162"/>
            <a:ext cx="4500000" cy="64800"/>
          </a:xfrm>
          <a:prstGeom prst="rect">
            <a:avLst/>
          </a:prstGeom>
          <a:solidFill>
            <a:srgbClr val="FF3A12"/>
          </a:solidFill>
          <a:ln cap="flat" cmpd="sng" w="12700">
            <a:solidFill>
              <a:srgbClr val="F159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5"/>
          <p:cNvSpPr/>
          <p:nvPr/>
        </p:nvSpPr>
        <p:spPr>
          <a:xfrm rot="5400000">
            <a:off x="-351954" y="345600"/>
            <a:ext cx="756000" cy="6480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652184" y="459129"/>
            <a:ext cx="8172000" cy="36000"/>
          </a:xfrm>
          <a:prstGeom prst="rect">
            <a:avLst/>
          </a:prstGeom>
          <a:solidFill>
            <a:srgbClr val="EE4D2D"/>
          </a:solidFill>
          <a:ln cap="flat" cmpd="sng" w="12700">
            <a:solidFill>
              <a:srgbClr val="F159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2" type="body"/>
          </p:nvPr>
        </p:nvSpPr>
        <p:spPr>
          <a:xfrm>
            <a:off x="652463" y="756000"/>
            <a:ext cx="81216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2">
            <a:alphaModFix/>
          </a:blip>
          <a:srcRect b="0" l="0" r="72233" t="0"/>
          <a:stretch/>
        </p:blipFill>
        <p:spPr>
          <a:xfrm>
            <a:off x="227016" y="127404"/>
            <a:ext cx="264070" cy="30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Content page_1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369656" y="217287"/>
            <a:ext cx="63402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/>
          <p:nvPr/>
        </p:nvSpPr>
        <p:spPr>
          <a:xfrm rot="5400000">
            <a:off x="-2223954" y="2861162"/>
            <a:ext cx="4500000" cy="64800"/>
          </a:xfrm>
          <a:prstGeom prst="rect">
            <a:avLst/>
          </a:prstGeom>
          <a:solidFill>
            <a:srgbClr val="FF3A12"/>
          </a:solidFill>
          <a:ln cap="flat" cmpd="sng" w="12700">
            <a:solidFill>
              <a:srgbClr val="F159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/>
          <p:nvPr/>
        </p:nvSpPr>
        <p:spPr>
          <a:xfrm rot="5400000">
            <a:off x="-351954" y="345600"/>
            <a:ext cx="756000" cy="6480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652184" y="459129"/>
            <a:ext cx="8172000" cy="36000"/>
          </a:xfrm>
          <a:prstGeom prst="rect">
            <a:avLst/>
          </a:prstGeom>
          <a:solidFill>
            <a:srgbClr val="EE4D2D"/>
          </a:solidFill>
          <a:ln cap="flat" cmpd="sng" w="12700">
            <a:solidFill>
              <a:srgbClr val="F159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2" type="body"/>
          </p:nvPr>
        </p:nvSpPr>
        <p:spPr>
          <a:xfrm>
            <a:off x="652463" y="756000"/>
            <a:ext cx="81216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2" name="Google Shape;192;p26"/>
          <p:cNvPicPr preferRelativeResize="0"/>
          <p:nvPr/>
        </p:nvPicPr>
        <p:blipFill rotWithShape="1">
          <a:blip r:embed="rId2">
            <a:alphaModFix/>
          </a:blip>
          <a:srcRect b="0" l="0" r="72233" t="0"/>
          <a:stretch/>
        </p:blipFill>
        <p:spPr>
          <a:xfrm>
            <a:off x="227016" y="127404"/>
            <a:ext cx="264070" cy="30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624858" y="483878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5" name="Google Shape;195;p27"/>
          <p:cNvGrpSpPr/>
          <p:nvPr/>
        </p:nvGrpSpPr>
        <p:grpSpPr>
          <a:xfrm>
            <a:off x="0" y="410846"/>
            <a:ext cx="8978033" cy="31140"/>
            <a:chOff x="173" y="457"/>
            <a:chExt cx="6004" cy="26"/>
          </a:xfrm>
        </p:grpSpPr>
        <p:cxnSp>
          <p:nvCxnSpPr>
            <p:cNvPr id="196" name="Google Shape;196;p27"/>
            <p:cNvCxnSpPr/>
            <p:nvPr/>
          </p:nvCxnSpPr>
          <p:spPr>
            <a:xfrm>
              <a:off x="173" y="483"/>
              <a:ext cx="6000" cy="0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" name="Google Shape;197;p27"/>
            <p:cNvSpPr/>
            <p:nvPr/>
          </p:nvSpPr>
          <p:spPr>
            <a:xfrm>
              <a:off x="6177" y="457"/>
              <a:ext cx="0" cy="0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8" name="Google Shape;19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160" y="80901"/>
            <a:ext cx="300900" cy="3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>
            <a:off x="462938" y="80905"/>
            <a:ext cx="8218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132150" y="635725"/>
            <a:ext cx="88458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9">
  <p:cSld name="Content page_1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8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8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28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533180" y="89320"/>
            <a:ext cx="807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b="1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6946731" y="48434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533180" y="933253"/>
            <a:ext cx="80775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8" name="Google Shape;208;p28"/>
          <p:cNvSpPr txBox="1"/>
          <p:nvPr/>
        </p:nvSpPr>
        <p:spPr>
          <a:xfrm>
            <a:off x="1311830" y="48875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10">
  <p:cSld name="Content page_1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9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29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533180" y="89320"/>
            <a:ext cx="807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b="1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6946731" y="48434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533180" y="933253"/>
            <a:ext cx="80775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6" name="Google Shape;216;p29"/>
          <p:cNvSpPr txBox="1"/>
          <p:nvPr/>
        </p:nvSpPr>
        <p:spPr>
          <a:xfrm>
            <a:off x="1311830" y="48875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11">
  <p:cSld name="Content page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0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0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30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0"/>
          <p:cNvSpPr txBox="1"/>
          <p:nvPr>
            <p:ph type="title"/>
          </p:nvPr>
        </p:nvSpPr>
        <p:spPr>
          <a:xfrm>
            <a:off x="533180" y="89320"/>
            <a:ext cx="807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b="1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6946731" y="48434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533180" y="933253"/>
            <a:ext cx="80775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1311830" y="48875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andard header only (w/o content) 1">
  <p:cSld name="Content page_1_5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4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533180" y="89320"/>
            <a:ext cx="807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b="1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946731" y="48434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311830" y="48875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12">
  <p:cSld name="Content page_15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1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1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31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1"/>
          <p:cNvSpPr txBox="1"/>
          <p:nvPr>
            <p:ph type="title"/>
          </p:nvPr>
        </p:nvSpPr>
        <p:spPr>
          <a:xfrm>
            <a:off x="533180" y="89320"/>
            <a:ext cx="807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6946731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533180" y="933253"/>
            <a:ext cx="80778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31"/>
          <p:cNvSpPr txBox="1"/>
          <p:nvPr/>
        </p:nvSpPr>
        <p:spPr>
          <a:xfrm>
            <a:off x="1311830" y="48113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13">
  <p:cSld name="Content page_1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2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32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32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 txBox="1"/>
          <p:nvPr>
            <p:ph type="title"/>
          </p:nvPr>
        </p:nvSpPr>
        <p:spPr>
          <a:xfrm>
            <a:off x="533180" y="89320"/>
            <a:ext cx="807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6946731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533180" y="933253"/>
            <a:ext cx="80778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2"/>
          <p:cNvSpPr txBox="1"/>
          <p:nvPr/>
        </p:nvSpPr>
        <p:spPr>
          <a:xfrm>
            <a:off x="1311830" y="48113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14">
  <p:cSld name="Content page_17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3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3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33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3"/>
          <p:cNvSpPr txBox="1"/>
          <p:nvPr>
            <p:ph type="title"/>
          </p:nvPr>
        </p:nvSpPr>
        <p:spPr>
          <a:xfrm>
            <a:off x="533180" y="89320"/>
            <a:ext cx="807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6946731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533180" y="933253"/>
            <a:ext cx="80778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33"/>
          <p:cNvSpPr txBox="1"/>
          <p:nvPr/>
        </p:nvSpPr>
        <p:spPr>
          <a:xfrm>
            <a:off x="1311830" y="48113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andard header only (w/o content) 7">
  <p:cSld name="Content page_1_13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34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34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4"/>
          <p:cNvSpPr txBox="1"/>
          <p:nvPr>
            <p:ph type="title"/>
          </p:nvPr>
        </p:nvSpPr>
        <p:spPr>
          <a:xfrm>
            <a:off x="533180" y="89320"/>
            <a:ext cx="807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b="1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4" name="Google Shape;254;p34"/>
          <p:cNvSpPr txBox="1"/>
          <p:nvPr>
            <p:ph idx="12" type="sldNum"/>
          </p:nvPr>
        </p:nvSpPr>
        <p:spPr>
          <a:xfrm>
            <a:off x="6946731" y="48434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4"/>
          <p:cNvSpPr txBox="1"/>
          <p:nvPr/>
        </p:nvSpPr>
        <p:spPr>
          <a:xfrm>
            <a:off x="1311830" y="48875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1 1">
  <p:cSld name="Content page_19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5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35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35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5"/>
          <p:cNvSpPr txBox="1"/>
          <p:nvPr>
            <p:ph type="title"/>
          </p:nvPr>
        </p:nvSpPr>
        <p:spPr>
          <a:xfrm>
            <a:off x="533180" y="89320"/>
            <a:ext cx="807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6946731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533180" y="933253"/>
            <a:ext cx="80775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35"/>
          <p:cNvSpPr txBox="1"/>
          <p:nvPr/>
        </p:nvSpPr>
        <p:spPr>
          <a:xfrm>
            <a:off x="1311830" y="48113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3">
  <p:cSld name="Content page_20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369656" y="217287"/>
            <a:ext cx="63402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6"/>
          <p:cNvSpPr/>
          <p:nvPr/>
        </p:nvSpPr>
        <p:spPr>
          <a:xfrm rot="5400000">
            <a:off x="-2223954" y="2861162"/>
            <a:ext cx="4500000" cy="64800"/>
          </a:xfrm>
          <a:prstGeom prst="rect">
            <a:avLst/>
          </a:prstGeom>
          <a:solidFill>
            <a:srgbClr val="FF3A12"/>
          </a:solidFill>
          <a:ln cap="flat" cmpd="sng" w="12700">
            <a:solidFill>
              <a:srgbClr val="F159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6"/>
          <p:cNvSpPr/>
          <p:nvPr/>
        </p:nvSpPr>
        <p:spPr>
          <a:xfrm rot="5400000">
            <a:off x="-351954" y="345600"/>
            <a:ext cx="756000" cy="6480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652184" y="459129"/>
            <a:ext cx="8172000" cy="36000"/>
          </a:xfrm>
          <a:prstGeom prst="rect">
            <a:avLst/>
          </a:prstGeom>
          <a:solidFill>
            <a:srgbClr val="EE4D2D"/>
          </a:solidFill>
          <a:ln cap="flat" cmpd="sng" w="12700">
            <a:solidFill>
              <a:srgbClr val="F159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36"/>
          <p:cNvSpPr txBox="1"/>
          <p:nvPr>
            <p:ph idx="2" type="body"/>
          </p:nvPr>
        </p:nvSpPr>
        <p:spPr>
          <a:xfrm>
            <a:off x="652463" y="756000"/>
            <a:ext cx="81216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2" name="Google Shape;272;p36"/>
          <p:cNvPicPr preferRelativeResize="0"/>
          <p:nvPr/>
        </p:nvPicPr>
        <p:blipFill rotWithShape="1">
          <a:blip r:embed="rId2">
            <a:alphaModFix/>
          </a:blip>
          <a:srcRect b="0" l="0" r="72233" t="0"/>
          <a:stretch/>
        </p:blipFill>
        <p:spPr>
          <a:xfrm>
            <a:off x="227016" y="127404"/>
            <a:ext cx="264070" cy="30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4">
  <p:cSld name="Content page_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369656" y="217287"/>
            <a:ext cx="63402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7"/>
          <p:cNvSpPr/>
          <p:nvPr/>
        </p:nvSpPr>
        <p:spPr>
          <a:xfrm rot="5400000">
            <a:off x="-2223954" y="2861162"/>
            <a:ext cx="4500000" cy="64800"/>
          </a:xfrm>
          <a:prstGeom prst="rect">
            <a:avLst/>
          </a:prstGeom>
          <a:solidFill>
            <a:srgbClr val="FF3A12"/>
          </a:solidFill>
          <a:ln cap="flat" cmpd="sng" w="12700">
            <a:solidFill>
              <a:srgbClr val="F159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7"/>
          <p:cNvSpPr/>
          <p:nvPr/>
        </p:nvSpPr>
        <p:spPr>
          <a:xfrm rot="5400000">
            <a:off x="-351954" y="345600"/>
            <a:ext cx="756000" cy="64800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652184" y="459129"/>
            <a:ext cx="8172000" cy="36000"/>
          </a:xfrm>
          <a:prstGeom prst="rect">
            <a:avLst/>
          </a:prstGeom>
          <a:solidFill>
            <a:srgbClr val="EE4D2D"/>
          </a:solidFill>
          <a:ln cap="flat" cmpd="sng" w="12700">
            <a:solidFill>
              <a:srgbClr val="F159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37"/>
          <p:cNvSpPr txBox="1"/>
          <p:nvPr>
            <p:ph idx="2" type="body"/>
          </p:nvPr>
        </p:nvSpPr>
        <p:spPr>
          <a:xfrm>
            <a:off x="652463" y="756000"/>
            <a:ext cx="81216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1" name="Google Shape;281;p37"/>
          <p:cNvPicPr preferRelativeResize="0"/>
          <p:nvPr/>
        </p:nvPicPr>
        <p:blipFill rotWithShape="1">
          <a:blip r:embed="rId2">
            <a:alphaModFix/>
          </a:blip>
          <a:srcRect b="0" l="0" r="72233" t="0"/>
          <a:stretch/>
        </p:blipFill>
        <p:spPr>
          <a:xfrm>
            <a:off x="227016" y="127404"/>
            <a:ext cx="264070" cy="30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2 1">
  <p:cSld name="Content page_3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8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8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38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8"/>
          <p:cNvSpPr txBox="1"/>
          <p:nvPr>
            <p:ph type="title"/>
          </p:nvPr>
        </p:nvSpPr>
        <p:spPr>
          <a:xfrm>
            <a:off x="533180" y="89320"/>
            <a:ext cx="807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724355" y="4767250"/>
            <a:ext cx="27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1311830" y="48113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8"/>
          <p:cNvSpPr txBox="1"/>
          <p:nvPr>
            <p:ph idx="2" type="title"/>
          </p:nvPr>
        </p:nvSpPr>
        <p:spPr>
          <a:xfrm>
            <a:off x="176425" y="638150"/>
            <a:ext cx="8682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i="0" sz="900" u="none" cap="none" strike="noStrike">
                <a:solidFill>
                  <a:schemeClr val="dk1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i="0" sz="9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i="0" sz="9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i="0" sz="9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i="0" sz="9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i="0" sz="9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i="0" sz="9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i="0" sz="9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i="0" sz="9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2_Title and Content">
  <p:cSld name="2_Title and Conten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552450" y="98596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93" name="Google Shape;293;p39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1 2">
  <p:cSld name="Content page_1_14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0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40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40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0"/>
          <p:cNvSpPr txBox="1"/>
          <p:nvPr>
            <p:ph type="title"/>
          </p:nvPr>
        </p:nvSpPr>
        <p:spPr>
          <a:xfrm>
            <a:off x="533180" y="89320"/>
            <a:ext cx="807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p40"/>
          <p:cNvSpPr txBox="1"/>
          <p:nvPr>
            <p:ph idx="12" type="sldNum"/>
          </p:nvPr>
        </p:nvSpPr>
        <p:spPr>
          <a:xfrm>
            <a:off x="6946731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533180" y="933253"/>
            <a:ext cx="80778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40"/>
          <p:cNvSpPr txBox="1"/>
          <p:nvPr/>
        </p:nvSpPr>
        <p:spPr>
          <a:xfrm>
            <a:off x="1311830" y="48113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1">
  <p:cSld name="Content page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5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5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533180" y="89320"/>
            <a:ext cx="807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b="1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946731" y="48434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33180" y="933253"/>
            <a:ext cx="80775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Google Shape;38;p5"/>
          <p:cNvSpPr txBox="1"/>
          <p:nvPr/>
        </p:nvSpPr>
        <p:spPr>
          <a:xfrm>
            <a:off x="1311830" y="48875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16">
  <p:cSld name="Content page_23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6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6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000" lIns="30000" spcFirstLastPara="1" rIns="30000" wrap="square" tIns="1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533180" y="89320"/>
            <a:ext cx="807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3325" lIns="53325" spcFirstLastPara="1" rIns="53325" wrap="square" tIns="533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946731" y="476726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000" lIns="40000" spcFirstLastPara="1" rIns="40000" wrap="square" tIns="20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33180" y="933253"/>
            <a:ext cx="80775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/>
        </p:nvSpPr>
        <p:spPr>
          <a:xfrm>
            <a:off x="1311830" y="48113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75" lIns="69975" spcFirstLastPara="1" rIns="69975" wrap="square" tIns="4255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Times New Roman"/>
              <a:buNone/>
            </a:pPr>
            <a:r>
              <a:rPr b="0" i="0" lang="en" sz="9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andard header only (w/o content) 2">
  <p:cSld name="3_Standard header only (w/o content)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7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7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533180" y="89320"/>
            <a:ext cx="807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b="1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946731" y="48434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1311830" y="48875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">
  <p:cSld name="2_Standard header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8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8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533180" y="89320"/>
            <a:ext cx="807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946731" y="48434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533180" y="933253"/>
            <a:ext cx="80775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8"/>
          <p:cNvSpPr txBox="1"/>
          <p:nvPr/>
        </p:nvSpPr>
        <p:spPr>
          <a:xfrm>
            <a:off x="1311830" y="48875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andard header only (w/o content)">
  <p:cSld name="Content pag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9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9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533180" y="89320"/>
            <a:ext cx="807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46731" y="48434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9"/>
          <p:cNvSpPr txBox="1"/>
          <p:nvPr/>
        </p:nvSpPr>
        <p:spPr>
          <a:xfrm>
            <a:off x="1311830" y="48875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 15">
  <p:cSld name="Content page_1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23989" l="0" r="0" t="0"/>
          <a:stretch/>
        </p:blipFill>
        <p:spPr>
          <a:xfrm>
            <a:off x="148057" y="128897"/>
            <a:ext cx="318848" cy="343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0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0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533180" y="89320"/>
            <a:ext cx="807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946731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533180" y="933253"/>
            <a:ext cx="80778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/>
        </p:nvSpPr>
        <p:spPr>
          <a:xfrm>
            <a:off x="1311830" y="48113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946731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ctrTitle"/>
          </p:nvPr>
        </p:nvSpPr>
        <p:spPr>
          <a:xfrm>
            <a:off x="1143000" y="2156378"/>
            <a:ext cx="6858000" cy="105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Escalation CS</a:t>
            </a:r>
            <a:endParaRPr/>
          </a:p>
        </p:txBody>
      </p:sp>
      <p:sp>
        <p:nvSpPr>
          <p:cNvPr id="308" name="Google Shape;308;p41"/>
          <p:cNvSpPr txBox="1"/>
          <p:nvPr>
            <p:ph idx="1" type="subTitle"/>
          </p:nvPr>
        </p:nvSpPr>
        <p:spPr>
          <a:xfrm>
            <a:off x="1143000" y="3215551"/>
            <a:ext cx="6858000" cy="41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Shopee x JNE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533180" y="89320"/>
            <a:ext cx="8077500" cy="4224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Barang tidak diterima</a:t>
            </a:r>
            <a:endParaRPr/>
          </a:p>
        </p:txBody>
      </p:sp>
      <p:graphicFrame>
        <p:nvGraphicFramePr>
          <p:cNvPr id="314" name="Google Shape;314;p42"/>
          <p:cNvGraphicFramePr/>
          <p:nvPr/>
        </p:nvGraphicFramePr>
        <p:xfrm>
          <a:off x="59875" y="68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{1B0DA0C8-0730-46F3-8E53-6BB6F72AA7B0}</a:tableStyleId>
              </a:tblPr>
              <a:tblGrid>
                <a:gridCol w="313175"/>
                <a:gridCol w="5974675"/>
                <a:gridCol w="2606050"/>
              </a:tblGrid>
              <a:tr h="29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No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Data Required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Tidak Terima Pesanan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</a:tr>
              <a:tr h="24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Pesanan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4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Resi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4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Nomor handphone/ No Telepon Alternatif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4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Alamat lengkap dan Patokan alamat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4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Nama Penerima / nama yang lebih dikenal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 perubahan alamat atau tidak (untuk kendala rumah penerima/pengirim pindah alamat)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7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Kapan waktu penerima ada di tempat (untuk kendala rumah penerima/pengirim tutup atau kosong)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4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Harga / Nilai Kiriman yang hilang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type="title"/>
          </p:nvPr>
        </p:nvSpPr>
        <p:spPr>
          <a:xfrm>
            <a:off x="533180" y="89320"/>
            <a:ext cx="8077500" cy="4224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Barang Hilang</a:t>
            </a:r>
            <a:endParaRPr/>
          </a:p>
        </p:txBody>
      </p:sp>
      <p:graphicFrame>
        <p:nvGraphicFramePr>
          <p:cNvPr id="320" name="Google Shape;320;p43"/>
          <p:cNvGraphicFramePr/>
          <p:nvPr/>
        </p:nvGraphicFramePr>
        <p:xfrm>
          <a:off x="232525" y="90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{1B0DA0C8-0730-46F3-8E53-6BB6F72AA7B0}</a:tableStyleId>
              </a:tblPr>
              <a:tblGrid>
                <a:gridCol w="347325"/>
                <a:gridCol w="4161125"/>
                <a:gridCol w="4161125"/>
              </a:tblGrid>
              <a:tr h="288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No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Data Required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Barang Hilang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Pesanan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Resi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Harga / Nilai Kiriman yang hilang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Detail isi kiriman/jumlah isi kiriman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Merk barang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Jumlah kiriman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Seller menggunakan insurance JNE (Ya/Tidak)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Sudah terima refund/belum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Optional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15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Evidence buyer : photo inner, outer and video unboxing (jika ada)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533180" y="89320"/>
            <a:ext cx="8077500" cy="4224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Barang Rusak</a:t>
            </a:r>
            <a:endParaRPr/>
          </a:p>
        </p:txBody>
      </p:sp>
      <p:graphicFrame>
        <p:nvGraphicFramePr>
          <p:cNvPr id="326" name="Google Shape;326;p44"/>
          <p:cNvGraphicFramePr/>
          <p:nvPr/>
        </p:nvGraphicFramePr>
        <p:xfrm>
          <a:off x="235575" y="95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{1B0DA0C8-0730-46F3-8E53-6BB6F72AA7B0}</a:tableStyleId>
              </a:tblPr>
              <a:tblGrid>
                <a:gridCol w="257150"/>
                <a:gridCol w="4208175"/>
                <a:gridCol w="4196900"/>
              </a:tblGrid>
              <a:tr h="219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No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Data Required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Barang Rusak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</a:tr>
              <a:tr h="215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Pesanan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5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Resi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Seller menggunakan insurance JNE (Ya/Tidak)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Detail isi kiriman/jumlah isi kiriman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Merk barang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Jumlah kiriman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Harga / Nilai Kiriman yang hilang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Sudah terima refund/belum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Optional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1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Bentuk kerusakan kiriman (beserta foto jelas kerusakannya)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Harga / Nilai Kiriman yang rusak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Kemasan luar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Posisi paket kiriman saat ini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Video unboxing kiriman: (jika ada)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4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533180" y="89320"/>
            <a:ext cx="8077500" cy="4224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Barang RTS</a:t>
            </a:r>
            <a:endParaRPr/>
          </a:p>
        </p:txBody>
      </p:sp>
      <p:graphicFrame>
        <p:nvGraphicFramePr>
          <p:cNvPr id="332" name="Google Shape;332;p45"/>
          <p:cNvGraphicFramePr/>
          <p:nvPr/>
        </p:nvGraphicFramePr>
        <p:xfrm>
          <a:off x="273150" y="103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{1B0DA0C8-0730-46F3-8E53-6BB6F72AA7B0}</a:tableStyleId>
              </a:tblPr>
              <a:tblGrid>
                <a:gridCol w="425900"/>
                <a:gridCol w="4189950"/>
                <a:gridCol w="3902200"/>
              </a:tblGrid>
              <a:tr h="26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No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Data Required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RTS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</a:tr>
              <a:tr h="32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Pesanan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2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Resi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Keep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2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Jumlah kiriman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Jika case RTS namun damage or lost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2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Harga / Nilai Kiriman yang hilang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Jika case RTS namun damage or lost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0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Bentuk kerusakan kiriman (beserta foto jelas kerusakannya)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Jika case RTS namun Rusak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2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Harga / Nilai Kiriman yang rusak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Jika case RTS namun Rusak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2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Kemasan luar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Jika case RTS namun Rusak/Salah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2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Video unboxing kiriman: (jika ada)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Jika case RTS namun Rusak/Salah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pe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AF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A8959472BCED44ABB64ADB7770374A" ma:contentTypeVersion="12" ma:contentTypeDescription="Create a new document." ma:contentTypeScope="" ma:versionID="a6afe69ecda60890f950a42f950b3523">
  <xsd:schema xmlns:xsd="http://www.w3.org/2001/XMLSchema" xmlns:xs="http://www.w3.org/2001/XMLSchema" xmlns:p="http://schemas.microsoft.com/office/2006/metadata/properties" xmlns:ns2="18602279-7548-4a3c-b2af-78ae80347e13" xmlns:ns3="02875cda-78f5-4bd1-a13a-cc70393de807" targetNamespace="http://schemas.microsoft.com/office/2006/metadata/properties" ma:root="true" ma:fieldsID="c77250f53b99a982914d745e44545b37" ns2:_="" ns3:_="">
    <xsd:import namespace="18602279-7548-4a3c-b2af-78ae80347e13"/>
    <xsd:import namespace="02875cda-78f5-4bd1-a13a-cc70393de8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02279-7548-4a3c-b2af-78ae80347e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92dc03ca-df9b-4e18-9f3d-dc6b8c6c40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75cda-78f5-4bd1-a13a-cc70393de807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bca460a7-c47c-40f0-898b-156fa69daa0e}" ma:internalName="TaxCatchAll" ma:showField="CatchAllData" ma:web="02875cda-78f5-4bd1-a13a-cc70393de8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875cda-78f5-4bd1-a13a-cc70393de807" xsi:nil="true"/>
    <lcf76f155ced4ddcb4097134ff3c332f xmlns="18602279-7548-4a3c-b2af-78ae80347e1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F6E0CAE-94EF-48C5-86C7-263A92EF892D}"/>
</file>

<file path=customXml/itemProps2.xml><?xml version="1.0" encoding="utf-8"?>
<ds:datastoreItem xmlns:ds="http://schemas.openxmlformats.org/officeDocument/2006/customXml" ds:itemID="{D707C022-168D-49A6-A4E1-04445FF9D935}"/>
</file>

<file path=customXml/itemProps3.xml><?xml version="1.0" encoding="utf-8"?>
<ds:datastoreItem xmlns:ds="http://schemas.openxmlformats.org/officeDocument/2006/customXml" ds:itemID="{E73E6C49-05DB-4A89-8009-28F42117928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0x01010038A8959472BCED44ABB64ADB7770374A</vt:lpwstr>
  </property>
</Properties>
</file>