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 id="2147483674" r:id="rId3"/>
  </p:sldMasterIdLst>
  <p:notesMasterIdLst>
    <p:notesMasterId r:id="rId3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92000" cy="6858000"/>
  <p:notesSz cx="6858000" cy="9144000"/>
  <p:embeddedFontLst>
    <p:embeddedFont>
      <p:font typeface="Montserrat ExtraBold" panose="020B0604020202020204" charset="0"/>
      <p:bold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5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059C2D-64BD-44D6-BB96-6DEA95524FA9}">
  <a:tblStyle styleId="{A1059C2D-64BD-44D6-BB96-6DEA95524FA9}" styleName="Table_0">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61" d="100"/>
          <a:sy n="61" d="100"/>
        </p:scale>
        <p:origin x="108" y="744"/>
      </p:cViewPr>
      <p:guideLst>
        <p:guide orient="horz" pos="225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font" Target="fonts/font2.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3c1c63e03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g13c1c63e03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3c1c63e03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g13c1c63e03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3c1c63e03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g13c1c63e03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3c1c63e03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g13c1c63e03d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3c1c63e03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1" name="Google Shape;461;g13c1c63e03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3c1c63e03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g13c1c63e03d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2" name="Google Shape;4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6" name="Google Shape;5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c1c63e03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4" name="Google Shape;544;g13c1c63e03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3c1c63e03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5" name="Google Shape;555;g13c1c63e03d_0_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13c1c63e03d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7" name="Google Shape;567;g13c1c63e03d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8" name="Google Shape;69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3c2cdc803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8" name="Google Shape;718;g13c2cdc8039_1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3c2cdc8039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2" name="Google Shape;842;g13c2cdc8039_1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13c2cdc8039_1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6" name="Google Shape;966;g13c2cdc8039_1_2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136a0de75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1" name="Google Shape;991;g136a0de75d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13c2cdc8039_1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6" name="Google Shape;1016;g13c2cdc8039_1_4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3cfa8465c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0" name="Google Shape;1040;g13cfa8465c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b9acd000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13b9acd000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3685c77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13685c77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blipFill>
          <a:blip r:embed="rId2">
            <a:alphaModFix/>
          </a:blip>
          <a:stretch>
            <a:fillRect/>
          </a:stretch>
        </a:blipFill>
        <a:effectLst/>
      </p:bgPr>
    </p:bg>
    <p:spTree>
      <p:nvGrpSpPr>
        <p:cNvPr id="1"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8_Image Layout">
  <p:cSld name="8_Image Layout">
    <p:spTree>
      <p:nvGrpSpPr>
        <p:cNvPr id="1" name="Shape 31"/>
        <p:cNvGrpSpPr/>
        <p:nvPr/>
      </p:nvGrpSpPr>
      <p:grpSpPr>
        <a:xfrm>
          <a:off x="0" y="0"/>
          <a:ext cx="0" cy="0"/>
          <a:chOff x="0" y="0"/>
          <a:chExt cx="0" cy="0"/>
        </a:xfrm>
      </p:grpSpPr>
      <p:sp>
        <p:nvSpPr>
          <p:cNvPr id="32" name="Google Shape;32;p12"/>
          <p:cNvSpPr>
            <a:spLocks noGrp="1"/>
          </p:cNvSpPr>
          <p:nvPr>
            <p:ph type="pic" idx="2"/>
          </p:nvPr>
        </p:nvSpPr>
        <p:spPr>
          <a:xfrm>
            <a:off x="564358" y="1"/>
            <a:ext cx="8396199" cy="6460304"/>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Layout">
  <p:cSld name="Image Layout">
    <p:spTree>
      <p:nvGrpSpPr>
        <p:cNvPr id="1" name="Shape 33"/>
        <p:cNvGrpSpPr/>
        <p:nvPr/>
      </p:nvGrpSpPr>
      <p:grpSpPr>
        <a:xfrm>
          <a:off x="0" y="0"/>
          <a:ext cx="0" cy="0"/>
          <a:chOff x="0" y="0"/>
          <a:chExt cx="0" cy="0"/>
        </a:xfrm>
      </p:grpSpPr>
      <p:grpSp>
        <p:nvGrpSpPr>
          <p:cNvPr id="34" name="Google Shape;34;p13"/>
          <p:cNvGrpSpPr/>
          <p:nvPr/>
        </p:nvGrpSpPr>
        <p:grpSpPr>
          <a:xfrm>
            <a:off x="739019" y="1801308"/>
            <a:ext cx="2251389" cy="4202048"/>
            <a:chOff x="3501573" y="3178068"/>
            <a:chExt cx="1340594" cy="2737840"/>
          </a:xfrm>
        </p:grpSpPr>
        <p:sp>
          <p:nvSpPr>
            <p:cNvPr id="35" name="Google Shape;35;p13"/>
            <p:cNvSpPr/>
            <p:nvPr/>
          </p:nvSpPr>
          <p:spPr>
            <a:xfrm>
              <a:off x="3504728" y="3612346"/>
              <a:ext cx="62939" cy="220286"/>
            </a:xfrm>
            <a:custGeom>
              <a:avLst/>
              <a:gdLst/>
              <a:ahLst/>
              <a:cxnLst/>
              <a:rect l="l" t="t" r="r" b="b"/>
              <a:pathLst>
                <a:path w="19050" h="66675" extrusionOk="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 name="Google Shape;36;p13"/>
            <p:cNvSpPr/>
            <p:nvPr/>
          </p:nvSpPr>
          <p:spPr>
            <a:xfrm>
              <a:off x="3501573" y="3832632"/>
              <a:ext cx="62939" cy="220286"/>
            </a:xfrm>
            <a:custGeom>
              <a:avLst/>
              <a:gdLst/>
              <a:ahLst/>
              <a:cxnLst/>
              <a:rect l="l" t="t" r="r" b="b"/>
              <a:pathLst>
                <a:path w="19050" h="66675" extrusionOk="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13"/>
            <p:cNvSpPr/>
            <p:nvPr/>
          </p:nvSpPr>
          <p:spPr>
            <a:xfrm>
              <a:off x="4776089" y="3829487"/>
              <a:ext cx="62939" cy="220286"/>
            </a:xfrm>
            <a:custGeom>
              <a:avLst/>
              <a:gdLst/>
              <a:ahLst/>
              <a:cxnLst/>
              <a:rect l="l" t="t" r="r" b="b"/>
              <a:pathLst>
                <a:path w="19050" h="66675" extrusionOk="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13"/>
            <p:cNvSpPr/>
            <p:nvPr/>
          </p:nvSpPr>
          <p:spPr>
            <a:xfrm>
              <a:off x="3520451" y="3178068"/>
              <a:ext cx="1321716" cy="2737840"/>
            </a:xfrm>
            <a:custGeom>
              <a:avLst/>
              <a:gdLst/>
              <a:ahLst/>
              <a:cxnLst/>
              <a:rect l="l" t="t" r="r" b="b"/>
              <a:pathLst>
                <a:path w="400050" h="828675" extrusionOk="0">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13"/>
            <p:cNvSpPr/>
            <p:nvPr/>
          </p:nvSpPr>
          <p:spPr>
            <a:xfrm>
              <a:off x="3529897" y="3190652"/>
              <a:ext cx="1290246" cy="2706371"/>
            </a:xfrm>
            <a:custGeom>
              <a:avLst/>
              <a:gdLst/>
              <a:ahLst/>
              <a:cxnLst/>
              <a:rect l="l" t="t" r="r" b="b"/>
              <a:pathLst>
                <a:path w="390525" h="819150" extrusionOk="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13"/>
            <p:cNvSpPr/>
            <p:nvPr/>
          </p:nvSpPr>
          <p:spPr>
            <a:xfrm>
              <a:off x="3627447" y="3596610"/>
              <a:ext cx="1101430" cy="1951104"/>
            </a:xfrm>
            <a:custGeom>
              <a:avLst/>
              <a:gdLst/>
              <a:ahLst/>
              <a:cxnLst/>
              <a:rect l="l" t="t" r="r" b="b"/>
              <a:pathLst>
                <a:path w="333375" h="590550" extrusionOk="0">
                  <a:moveTo>
                    <a:pt x="7144" y="7144"/>
                  </a:moveTo>
                  <a:lnTo>
                    <a:pt x="331946" y="7144"/>
                  </a:lnTo>
                  <a:lnTo>
                    <a:pt x="331946" y="586264"/>
                  </a:lnTo>
                  <a:lnTo>
                    <a:pt x="7144" y="586264"/>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41" name="Google Shape;41;p13"/>
            <p:cNvGrpSpPr/>
            <p:nvPr/>
          </p:nvGrpSpPr>
          <p:grpSpPr>
            <a:xfrm>
              <a:off x="4088508" y="5635852"/>
              <a:ext cx="173080" cy="173080"/>
              <a:chOff x="6768665" y="6038214"/>
              <a:chExt cx="147968" cy="147968"/>
            </a:xfrm>
          </p:grpSpPr>
          <p:sp>
            <p:nvSpPr>
              <p:cNvPr id="42" name="Google Shape;42;p13"/>
              <p:cNvSpPr/>
              <p:nvPr/>
            </p:nvSpPr>
            <p:spPr>
              <a:xfrm>
                <a:off x="6768665" y="6038214"/>
                <a:ext cx="147968" cy="147968"/>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 name="Google Shape;43;p13"/>
              <p:cNvSpPr/>
              <p:nvPr/>
            </p:nvSpPr>
            <p:spPr>
              <a:xfrm>
                <a:off x="6802088" y="6071634"/>
                <a:ext cx="81180" cy="8118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4" name="Google Shape;44;p13"/>
            <p:cNvSpPr/>
            <p:nvPr/>
          </p:nvSpPr>
          <p:spPr>
            <a:xfrm>
              <a:off x="3821102" y="3628406"/>
              <a:ext cx="906450" cy="1887518"/>
            </a:xfrm>
            <a:custGeom>
              <a:avLst/>
              <a:gdLst/>
              <a:ahLst/>
              <a:cxnLst/>
              <a:rect l="l" t="t" r="r" b="b"/>
              <a:pathLst>
                <a:path w="1119116" h="2330356" extrusionOk="0">
                  <a:moveTo>
                    <a:pt x="614149" y="0"/>
                  </a:moveTo>
                  <a:lnTo>
                    <a:pt x="1115704" y="3412"/>
                  </a:lnTo>
                  <a:cubicBezTo>
                    <a:pt x="1116841" y="777923"/>
                    <a:pt x="1117979" y="1555845"/>
                    <a:pt x="1119116" y="2330356"/>
                  </a:cubicBezTo>
                  <a:lnTo>
                    <a:pt x="0" y="2330356"/>
                  </a:lnTo>
                  <a:lnTo>
                    <a:pt x="614149" y="0"/>
                  </a:lnTo>
                  <a:close/>
                </a:path>
              </a:pathLst>
            </a:custGeom>
            <a:solidFill>
              <a:srgbClr val="999999">
                <a:alpha val="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13"/>
            <p:cNvSpPr/>
            <p:nvPr/>
          </p:nvSpPr>
          <p:spPr>
            <a:xfrm>
              <a:off x="4058661" y="3449093"/>
              <a:ext cx="254255" cy="58393"/>
            </a:xfrm>
            <a:prstGeom prst="roundRect">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Google Shape;46;p13"/>
            <p:cNvSpPr/>
            <p:nvPr/>
          </p:nvSpPr>
          <p:spPr>
            <a:xfrm>
              <a:off x="3922825" y="3449093"/>
              <a:ext cx="58393" cy="58393"/>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7" name="Google Shape;47;p13"/>
          <p:cNvSpPr>
            <a:spLocks noGrp="1"/>
          </p:cNvSpPr>
          <p:nvPr>
            <p:ph type="pic" idx="2"/>
          </p:nvPr>
        </p:nvSpPr>
        <p:spPr>
          <a:xfrm>
            <a:off x="989494" y="2484310"/>
            <a:ext cx="1808430" cy="2953939"/>
          </a:xfrm>
          <a:prstGeom prst="rect">
            <a:avLst/>
          </a:prstGeom>
          <a:solidFill>
            <a:srgbClr val="F2F2F2"/>
          </a:solidFill>
          <a:ln>
            <a:noFill/>
          </a:ln>
        </p:spPr>
      </p:sp>
      <p:sp>
        <p:nvSpPr>
          <p:cNvPr id="48" name="Google Shape;48;p13"/>
          <p:cNvSpPr/>
          <p:nvPr/>
        </p:nvSpPr>
        <p:spPr>
          <a:xfrm rot="1200000">
            <a:off x="-311854" y="-189268"/>
            <a:ext cx="714157" cy="2226584"/>
          </a:xfrm>
          <a:custGeom>
            <a:avLst/>
            <a:gdLst/>
            <a:ahLst/>
            <a:cxnLst/>
            <a:rect l="l" t="t" r="r" b="b"/>
            <a:pathLst>
              <a:path w="714157" h="2226584" extrusionOk="0">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 name="Google Shape;49;p13"/>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Image Layout">
  <p:cSld name="4_Image Layout">
    <p:spTree>
      <p:nvGrpSpPr>
        <p:cNvPr id="1" name="Shape 50"/>
        <p:cNvGrpSpPr/>
        <p:nvPr/>
      </p:nvGrpSpPr>
      <p:grpSpPr>
        <a:xfrm>
          <a:off x="0" y="0"/>
          <a:ext cx="0" cy="0"/>
          <a:chOff x="0" y="0"/>
          <a:chExt cx="0" cy="0"/>
        </a:xfrm>
      </p:grpSpPr>
      <p:sp>
        <p:nvSpPr>
          <p:cNvPr id="51" name="Google Shape;51;p14"/>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bg>
      <p:bgPr>
        <a:blipFill>
          <a:blip r:embed="rId2">
            <a:alphaModFix/>
          </a:blip>
          <a:stretch>
            <a:fillRect/>
          </a:stretch>
        </a:blipFill>
        <a:effectLst/>
      </p:bgPr>
    </p:bg>
    <p:spTree>
      <p:nvGrpSpPr>
        <p:cNvPr id="1" name="Shape 52"/>
        <p:cNvGrpSpPr/>
        <p:nvPr/>
      </p:nvGrpSpPr>
      <p:grpSpPr>
        <a:xfrm>
          <a:off x="0" y="0"/>
          <a:ext cx="0" cy="0"/>
          <a:chOff x="0" y="0"/>
          <a:chExt cx="0" cy="0"/>
        </a:xfrm>
      </p:grpSpPr>
      <p:sp>
        <p:nvSpPr>
          <p:cNvPr id="53" name="Google Shape;53;p15"/>
          <p:cNvSpPr/>
          <p:nvPr/>
        </p:nvSpPr>
        <p:spPr>
          <a:xfrm>
            <a:off x="1" y="0"/>
            <a:ext cx="12192000" cy="6858000"/>
          </a:xfrm>
          <a:prstGeom prst="rect">
            <a:avLst/>
          </a:prstGeom>
          <a:solidFill>
            <a:schemeClr val="accent4">
              <a:alpha val="3176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2_Contents slide layout">
  <p:cSld name="12_Contents slide layout">
    <p:spTree>
      <p:nvGrpSpPr>
        <p:cNvPr id="1" name="Shape 54"/>
        <p:cNvGrpSpPr/>
        <p:nvPr/>
      </p:nvGrpSpPr>
      <p:grpSpPr>
        <a:xfrm>
          <a:off x="0" y="0"/>
          <a:ext cx="0" cy="0"/>
          <a:chOff x="0" y="0"/>
          <a:chExt cx="0" cy="0"/>
        </a:xfrm>
      </p:grpSpPr>
      <p:sp>
        <p:nvSpPr>
          <p:cNvPr id="55" name="Google Shape;55;p16"/>
          <p:cNvSpPr>
            <a:spLocks noGrp="1"/>
          </p:cNvSpPr>
          <p:nvPr>
            <p:ph type="pic" idx="2"/>
          </p:nvPr>
        </p:nvSpPr>
        <p:spPr>
          <a:xfrm>
            <a:off x="0" y="0"/>
            <a:ext cx="12192000" cy="4469450"/>
          </a:xfrm>
          <a:prstGeom prst="rect">
            <a:avLst/>
          </a:prstGeom>
          <a:solidFill>
            <a:srgbClr val="F2F2F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Image Layout">
  <p:cSld name="3_Image Layout">
    <p:spTree>
      <p:nvGrpSpPr>
        <p:cNvPr id="1" name="Shape 56"/>
        <p:cNvGrpSpPr/>
        <p:nvPr/>
      </p:nvGrpSpPr>
      <p:grpSpPr>
        <a:xfrm>
          <a:off x="0" y="0"/>
          <a:ext cx="0" cy="0"/>
          <a:chOff x="0" y="0"/>
          <a:chExt cx="0" cy="0"/>
        </a:xfrm>
      </p:grpSpPr>
      <p:sp>
        <p:nvSpPr>
          <p:cNvPr id="57" name="Google Shape;57;p17"/>
          <p:cNvSpPr>
            <a:spLocks noGrp="1"/>
          </p:cNvSpPr>
          <p:nvPr>
            <p:ph type="pic" idx="2"/>
          </p:nvPr>
        </p:nvSpPr>
        <p:spPr>
          <a:xfrm>
            <a:off x="6480636" y="1431517"/>
            <a:ext cx="3994966" cy="3994966"/>
          </a:xfrm>
          <a:prstGeom prst="rect">
            <a:avLst/>
          </a:prstGeom>
          <a:solidFill>
            <a:srgbClr val="F2F2F2"/>
          </a:solid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Image Layout">
  <p:cSld name="2_Image Layout">
    <p:spTree>
      <p:nvGrpSpPr>
        <p:cNvPr id="1" name="Shape 58"/>
        <p:cNvGrpSpPr/>
        <p:nvPr/>
      </p:nvGrpSpPr>
      <p:grpSpPr>
        <a:xfrm>
          <a:off x="0" y="0"/>
          <a:ext cx="0" cy="0"/>
          <a:chOff x="0" y="0"/>
          <a:chExt cx="0" cy="0"/>
        </a:xfrm>
      </p:grpSpPr>
      <p:sp>
        <p:nvSpPr>
          <p:cNvPr id="59" name="Google Shape;59;p18"/>
          <p:cNvSpPr>
            <a:spLocks noGrp="1"/>
          </p:cNvSpPr>
          <p:nvPr>
            <p:ph type="pic" idx="2"/>
          </p:nvPr>
        </p:nvSpPr>
        <p:spPr>
          <a:xfrm>
            <a:off x="6587381" y="3577044"/>
            <a:ext cx="3100540" cy="3100540"/>
          </a:xfrm>
          <a:prstGeom prst="rect">
            <a:avLst/>
          </a:prstGeom>
          <a:solidFill>
            <a:srgbClr val="F2F2F2"/>
          </a:solidFill>
          <a:ln>
            <a:noFill/>
          </a:ln>
        </p:spPr>
      </p:sp>
      <p:sp>
        <p:nvSpPr>
          <p:cNvPr id="60" name="Google Shape;60;p18"/>
          <p:cNvSpPr>
            <a:spLocks noGrp="1"/>
          </p:cNvSpPr>
          <p:nvPr>
            <p:ph type="pic" idx="3"/>
          </p:nvPr>
        </p:nvSpPr>
        <p:spPr>
          <a:xfrm>
            <a:off x="6587381" y="204021"/>
            <a:ext cx="3100540" cy="3100540"/>
          </a:xfrm>
          <a:prstGeom prst="rect">
            <a:avLst/>
          </a:prstGeom>
          <a:solidFill>
            <a:srgbClr val="F2F2F2"/>
          </a:solidFill>
          <a:ln>
            <a:noFill/>
          </a:ln>
        </p:spPr>
      </p:sp>
      <p:sp>
        <p:nvSpPr>
          <p:cNvPr id="61" name="Google Shape;61;p18"/>
          <p:cNvSpPr>
            <a:spLocks noGrp="1"/>
          </p:cNvSpPr>
          <p:nvPr>
            <p:ph type="pic" idx="4"/>
          </p:nvPr>
        </p:nvSpPr>
        <p:spPr>
          <a:xfrm>
            <a:off x="8420748" y="1890533"/>
            <a:ext cx="3100541" cy="3100540"/>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7_Images &amp; Contents Layout">
  <p:cSld name="37_Images &amp; Contents Layout">
    <p:spTree>
      <p:nvGrpSpPr>
        <p:cNvPr id="1" name="Shape 62"/>
        <p:cNvGrpSpPr/>
        <p:nvPr/>
      </p:nvGrpSpPr>
      <p:grpSpPr>
        <a:xfrm>
          <a:off x="0" y="0"/>
          <a:ext cx="0" cy="0"/>
          <a:chOff x="0" y="0"/>
          <a:chExt cx="0" cy="0"/>
        </a:xfrm>
      </p:grpSpPr>
      <p:sp>
        <p:nvSpPr>
          <p:cNvPr id="63" name="Google Shape;63;p19"/>
          <p:cNvSpPr>
            <a:spLocks noGrp="1"/>
          </p:cNvSpPr>
          <p:nvPr>
            <p:ph type="pic" idx="2"/>
          </p:nvPr>
        </p:nvSpPr>
        <p:spPr>
          <a:xfrm>
            <a:off x="2038350" y="0"/>
            <a:ext cx="4057650" cy="6858000"/>
          </a:xfrm>
          <a:prstGeom prst="rect">
            <a:avLst/>
          </a:prstGeom>
          <a:solidFill>
            <a:srgbClr val="F2F2F2"/>
          </a:solidFill>
          <a:ln>
            <a:noFill/>
          </a:ln>
        </p:spPr>
      </p:sp>
      <p:sp>
        <p:nvSpPr>
          <p:cNvPr id="64" name="Google Shape;64;p19"/>
          <p:cNvSpPr/>
          <p:nvPr/>
        </p:nvSpPr>
        <p:spPr>
          <a:xfrm>
            <a:off x="0" y="0"/>
            <a:ext cx="203835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57_Images &amp; Contents Layout">
  <p:cSld name="57_Images &amp; Contents Layout">
    <p:spTree>
      <p:nvGrpSpPr>
        <p:cNvPr id="1" name="Shape 65"/>
        <p:cNvGrpSpPr/>
        <p:nvPr/>
      </p:nvGrpSpPr>
      <p:grpSpPr>
        <a:xfrm>
          <a:off x="0" y="0"/>
          <a:ext cx="0" cy="0"/>
          <a:chOff x="0" y="0"/>
          <a:chExt cx="0" cy="0"/>
        </a:xfrm>
      </p:grpSpPr>
      <p:sp>
        <p:nvSpPr>
          <p:cNvPr id="66" name="Google Shape;66;p20"/>
          <p:cNvSpPr/>
          <p:nvPr/>
        </p:nvSpPr>
        <p:spPr>
          <a:xfrm>
            <a:off x="0" y="863125"/>
            <a:ext cx="6546079" cy="51317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7" name="Google Shape;67;p20"/>
          <p:cNvSpPr>
            <a:spLocks noGrp="1"/>
          </p:cNvSpPr>
          <p:nvPr>
            <p:ph type="pic" idx="2"/>
          </p:nvPr>
        </p:nvSpPr>
        <p:spPr>
          <a:xfrm>
            <a:off x="6096000" y="2959216"/>
            <a:ext cx="6096000" cy="2700000"/>
          </a:xfrm>
          <a:prstGeom prst="rect">
            <a:avLst/>
          </a:prstGeom>
          <a:solidFill>
            <a:srgbClr val="F2F2F2"/>
          </a:solid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 Layout">
  <p:cSld name="1_Image Layout">
    <p:spTree>
      <p:nvGrpSpPr>
        <p:cNvPr id="1" name="Shape 68"/>
        <p:cNvGrpSpPr/>
        <p:nvPr/>
      </p:nvGrpSpPr>
      <p:grpSpPr>
        <a:xfrm>
          <a:off x="0" y="0"/>
          <a:ext cx="0" cy="0"/>
          <a:chOff x="0" y="0"/>
          <a:chExt cx="0" cy="0"/>
        </a:xfrm>
      </p:grpSpPr>
      <p:sp>
        <p:nvSpPr>
          <p:cNvPr id="69" name="Google Shape;69;p21"/>
          <p:cNvSpPr/>
          <p:nvPr/>
        </p:nvSpPr>
        <p:spPr>
          <a:xfrm rot="1200000">
            <a:off x="-311854" y="-189268"/>
            <a:ext cx="714157" cy="2226584"/>
          </a:xfrm>
          <a:custGeom>
            <a:avLst/>
            <a:gdLst/>
            <a:ahLst/>
            <a:cxnLst/>
            <a:rect l="l" t="t" r="r" b="b"/>
            <a:pathLst>
              <a:path w="714157" h="2226584" extrusionOk="0">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 name="Google Shape;70;p21"/>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71" name="Google Shape;71;p21"/>
          <p:cNvGrpSpPr/>
          <p:nvPr/>
        </p:nvGrpSpPr>
        <p:grpSpPr>
          <a:xfrm>
            <a:off x="758507" y="2603862"/>
            <a:ext cx="5920691" cy="3565483"/>
            <a:chOff x="4098364" y="1571764"/>
            <a:chExt cx="7301609" cy="4397082"/>
          </a:xfrm>
        </p:grpSpPr>
        <p:grpSp>
          <p:nvGrpSpPr>
            <p:cNvPr id="72" name="Google Shape;72;p21"/>
            <p:cNvGrpSpPr/>
            <p:nvPr/>
          </p:nvGrpSpPr>
          <p:grpSpPr>
            <a:xfrm>
              <a:off x="4910815" y="1571764"/>
              <a:ext cx="5616422" cy="3644404"/>
              <a:chOff x="5769768" y="3217068"/>
              <a:chExt cx="651510" cy="422754"/>
            </a:xfrm>
          </p:grpSpPr>
          <p:sp>
            <p:nvSpPr>
              <p:cNvPr id="73" name="Google Shape;73;p21"/>
              <p:cNvSpPr/>
              <p:nvPr/>
            </p:nvSpPr>
            <p:spPr>
              <a:xfrm>
                <a:off x="5769768" y="3217068"/>
                <a:ext cx="647700" cy="419100"/>
              </a:xfrm>
              <a:custGeom>
                <a:avLst/>
                <a:gdLst/>
                <a:ahLst/>
                <a:cxnLst/>
                <a:rect l="l" t="t" r="r" b="b"/>
                <a:pathLst>
                  <a:path w="647700" h="419100" extrusionOk="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21"/>
              <p:cNvSpPr/>
              <p:nvPr/>
            </p:nvSpPr>
            <p:spPr>
              <a:xfrm>
                <a:off x="5773578" y="3220722"/>
                <a:ext cx="647700" cy="419100"/>
              </a:xfrm>
              <a:custGeom>
                <a:avLst/>
                <a:gdLst/>
                <a:ahLst/>
                <a:cxnLst/>
                <a:rect l="l" t="t" r="r" b="b"/>
                <a:pathLst>
                  <a:path w="647700" h="419100" extrusionOk="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75" name="Google Shape;75;p21"/>
            <p:cNvSpPr/>
            <p:nvPr/>
          </p:nvSpPr>
          <p:spPr>
            <a:xfrm>
              <a:off x="5130280" y="1781416"/>
              <a:ext cx="5163280" cy="3278273"/>
            </a:xfrm>
            <a:custGeom>
              <a:avLst/>
              <a:gdLst/>
              <a:ahLst/>
              <a:cxnLst/>
              <a:rect l="l" t="t" r="r" b="b"/>
              <a:pathLst>
                <a:path w="600075" h="381000" extrusionOk="0">
                  <a:moveTo>
                    <a:pt x="7144" y="7144"/>
                  </a:moveTo>
                  <a:lnTo>
                    <a:pt x="597694" y="7144"/>
                  </a:lnTo>
                  <a:lnTo>
                    <a:pt x="597694" y="376714"/>
                  </a:lnTo>
                  <a:lnTo>
                    <a:pt x="7144" y="376714"/>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21"/>
            <p:cNvSpPr/>
            <p:nvPr/>
          </p:nvSpPr>
          <p:spPr>
            <a:xfrm>
              <a:off x="5210103" y="5108863"/>
              <a:ext cx="4999367" cy="245870"/>
            </a:xfrm>
            <a:custGeom>
              <a:avLst/>
              <a:gdLst/>
              <a:ahLst/>
              <a:cxnLst/>
              <a:rect l="l" t="t" r="r" b="b"/>
              <a:pathLst>
                <a:path w="581025" h="28575" extrusionOk="0">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21"/>
            <p:cNvSpPr/>
            <p:nvPr/>
          </p:nvSpPr>
          <p:spPr>
            <a:xfrm>
              <a:off x="5403495" y="5242756"/>
              <a:ext cx="4589582" cy="81957"/>
            </a:xfrm>
            <a:custGeom>
              <a:avLst/>
              <a:gdLst/>
              <a:ahLst/>
              <a:cxnLst/>
              <a:rect l="l" t="t" r="r" b="b"/>
              <a:pathLst>
                <a:path w="533400" h="120000" extrusionOk="0">
                  <a:moveTo>
                    <a:pt x="538318" y="5805"/>
                  </a:moveTo>
                  <a:lnTo>
                    <a:pt x="3965" y="5805"/>
                  </a:lnTo>
                </a:path>
              </a:pathLst>
            </a:custGeom>
            <a:noFill/>
            <a:ln w="9525" cap="rnd"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21"/>
            <p:cNvSpPr/>
            <p:nvPr/>
          </p:nvSpPr>
          <p:spPr>
            <a:xfrm>
              <a:off x="5469061" y="5201782"/>
              <a:ext cx="4507626" cy="81957"/>
            </a:xfrm>
            <a:custGeom>
              <a:avLst/>
              <a:gdLst/>
              <a:ahLst/>
              <a:cxnLst/>
              <a:rect l="l" t="t" r="r" b="b"/>
              <a:pathLst>
                <a:path w="523875" h="120000" extrusionOk="0">
                  <a:moveTo>
                    <a:pt x="3965" y="5805"/>
                  </a:moveTo>
                  <a:lnTo>
                    <a:pt x="524031" y="5805"/>
                  </a:lnTo>
                </a:path>
              </a:pathLst>
            </a:custGeom>
            <a:noFill/>
            <a:ln w="9525" cap="rnd"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21"/>
            <p:cNvSpPr/>
            <p:nvPr/>
          </p:nvSpPr>
          <p:spPr>
            <a:xfrm>
              <a:off x="5354321" y="5291930"/>
              <a:ext cx="4753496" cy="81957"/>
            </a:xfrm>
            <a:custGeom>
              <a:avLst/>
              <a:gdLst/>
              <a:ahLst/>
              <a:cxnLst/>
              <a:rect l="l" t="t" r="r" b="b"/>
              <a:pathLst>
                <a:path w="552450" h="120000" extrusionOk="0">
                  <a:moveTo>
                    <a:pt x="550701" y="5805"/>
                  </a:moveTo>
                  <a:lnTo>
                    <a:pt x="3965" y="5805"/>
                  </a:lnTo>
                </a:path>
              </a:pathLst>
            </a:custGeom>
            <a:noFill/>
            <a:ln w="9525" cap="rnd"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21"/>
            <p:cNvSpPr/>
            <p:nvPr/>
          </p:nvSpPr>
          <p:spPr>
            <a:xfrm>
              <a:off x="5424729" y="5180579"/>
              <a:ext cx="4343712" cy="81957"/>
            </a:xfrm>
            <a:custGeom>
              <a:avLst/>
              <a:gdLst/>
              <a:ahLst/>
              <a:cxnLst/>
              <a:rect l="l" t="t" r="r" b="b"/>
              <a:pathLst>
                <a:path w="504825" h="120000" extrusionOk="0">
                  <a:moveTo>
                    <a:pt x="1586" y="2322"/>
                  </a:moveTo>
                  <a:lnTo>
                    <a:pt x="511173" y="2322"/>
                  </a:lnTo>
                </a:path>
              </a:pathLst>
            </a:custGeom>
            <a:noFill/>
            <a:ln w="9525" cap="rnd"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21"/>
            <p:cNvSpPr/>
            <p:nvPr/>
          </p:nvSpPr>
          <p:spPr>
            <a:xfrm>
              <a:off x="5269602" y="5117063"/>
              <a:ext cx="4917410" cy="245870"/>
            </a:xfrm>
            <a:custGeom>
              <a:avLst/>
              <a:gdLst/>
              <a:ahLst/>
              <a:cxnLst/>
              <a:rect l="l" t="t" r="r" b="b"/>
              <a:pathLst>
                <a:path w="571500" h="28575" extrusionOk="0">
                  <a:moveTo>
                    <a:pt x="32861" y="7144"/>
                  </a:moveTo>
                  <a:lnTo>
                    <a:pt x="7144" y="26194"/>
                  </a:lnTo>
                  <a:lnTo>
                    <a:pt x="566261" y="26194"/>
                  </a:lnTo>
                  <a:lnTo>
                    <a:pt x="541496" y="7144"/>
                  </a:lnTo>
                  <a:close/>
                </a:path>
              </a:pathLst>
            </a:custGeom>
            <a:solidFill>
              <a:srgbClr val="323334">
                <a:alpha val="55686"/>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21"/>
            <p:cNvSpPr/>
            <p:nvPr/>
          </p:nvSpPr>
          <p:spPr>
            <a:xfrm>
              <a:off x="4105815" y="5559062"/>
              <a:ext cx="7294158" cy="409784"/>
            </a:xfrm>
            <a:custGeom>
              <a:avLst/>
              <a:gdLst/>
              <a:ahLst/>
              <a:cxnLst/>
              <a:rect l="l" t="t" r="r" b="b"/>
              <a:pathLst>
                <a:path w="847725" h="47625" extrusionOk="0">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21"/>
            <p:cNvSpPr/>
            <p:nvPr/>
          </p:nvSpPr>
          <p:spPr>
            <a:xfrm>
              <a:off x="4098364" y="5051498"/>
              <a:ext cx="7294158" cy="655655"/>
            </a:xfrm>
            <a:custGeom>
              <a:avLst/>
              <a:gdLst/>
              <a:ahLst/>
              <a:cxnLst/>
              <a:rect l="l" t="t" r="r" b="b"/>
              <a:pathLst>
                <a:path w="847725" h="76200" extrusionOk="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 name="Google Shape;84;p21"/>
            <p:cNvSpPr/>
            <p:nvPr/>
          </p:nvSpPr>
          <p:spPr>
            <a:xfrm>
              <a:off x="6803481" y="5354734"/>
              <a:ext cx="1868616" cy="245870"/>
            </a:xfrm>
            <a:custGeom>
              <a:avLst/>
              <a:gdLst/>
              <a:ahLst/>
              <a:cxnLst/>
              <a:rect l="l" t="t" r="r" b="b"/>
              <a:pathLst>
                <a:path w="209550" h="28575" extrusionOk="0">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Google Shape;85;p21"/>
            <p:cNvSpPr/>
            <p:nvPr/>
          </p:nvSpPr>
          <p:spPr>
            <a:xfrm>
              <a:off x="5179454" y="5125255"/>
              <a:ext cx="4917410" cy="245870"/>
            </a:xfrm>
            <a:custGeom>
              <a:avLst/>
              <a:gdLst/>
              <a:ahLst/>
              <a:cxnLst/>
              <a:rect l="l" t="t" r="r" b="b"/>
              <a:pathLst>
                <a:path w="571500" h="28575" extrusionOk="0">
                  <a:moveTo>
                    <a:pt x="566261" y="30004"/>
                  </a:moveTo>
                  <a:lnTo>
                    <a:pt x="7144" y="30004"/>
                  </a:lnTo>
                  <a:lnTo>
                    <a:pt x="28099" y="7144"/>
                  </a:lnTo>
                  <a:lnTo>
                    <a:pt x="543401" y="7144"/>
                  </a:lnTo>
                  <a:close/>
                </a:path>
              </a:pathLst>
            </a:custGeom>
            <a:solidFill>
              <a:srgbClr val="575A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 name="Google Shape;86;p21"/>
            <p:cNvSpPr/>
            <p:nvPr/>
          </p:nvSpPr>
          <p:spPr>
            <a:xfrm>
              <a:off x="5146671" y="5125255"/>
              <a:ext cx="4917410" cy="245870"/>
            </a:xfrm>
            <a:custGeom>
              <a:avLst/>
              <a:gdLst/>
              <a:ahLst/>
              <a:cxnLst/>
              <a:rect l="l" t="t" r="r" b="b"/>
              <a:pathLst>
                <a:path w="571500" h="28575" extrusionOk="0">
                  <a:moveTo>
                    <a:pt x="571024" y="30004"/>
                  </a:moveTo>
                  <a:lnTo>
                    <a:pt x="7144" y="30004"/>
                  </a:lnTo>
                  <a:lnTo>
                    <a:pt x="28099" y="7144"/>
                  </a:lnTo>
                  <a:lnTo>
                    <a:pt x="548164" y="7144"/>
                  </a:lnTo>
                  <a:close/>
                </a:path>
              </a:pathLst>
            </a:custGeom>
            <a:solidFill>
              <a:srgbClr val="575A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 name="Google Shape;87;p21"/>
            <p:cNvSpPr/>
            <p:nvPr/>
          </p:nvSpPr>
          <p:spPr>
            <a:xfrm>
              <a:off x="7022398" y="1844838"/>
              <a:ext cx="3271162" cy="3198464"/>
            </a:xfrm>
            <a:custGeom>
              <a:avLst/>
              <a:gdLst/>
              <a:ahLst/>
              <a:cxnLst/>
              <a:rect l="l" t="t" r="r" b="b"/>
              <a:pathLst>
                <a:path w="3976489" h="4035268" extrusionOk="0">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88" name="Google Shape;88;p21"/>
            <p:cNvGrpSpPr/>
            <p:nvPr/>
          </p:nvGrpSpPr>
          <p:grpSpPr>
            <a:xfrm>
              <a:off x="5370712" y="5206368"/>
              <a:ext cx="4572000" cy="149296"/>
              <a:chOff x="5370712" y="5206368"/>
              <a:chExt cx="4572000" cy="149296"/>
            </a:xfrm>
          </p:grpSpPr>
          <p:sp>
            <p:nvSpPr>
              <p:cNvPr id="89" name="Google Shape;89;p21"/>
              <p:cNvSpPr/>
              <p:nvPr/>
            </p:nvSpPr>
            <p:spPr>
              <a:xfrm>
                <a:off x="5370712" y="5337376"/>
                <a:ext cx="4572000"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0" name="Google Shape;90;p21"/>
              <p:cNvSpPr/>
              <p:nvPr/>
            </p:nvSpPr>
            <p:spPr>
              <a:xfrm>
                <a:off x="5416432" y="5293706"/>
                <a:ext cx="4480560"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1" name="Google Shape;91;p21"/>
              <p:cNvSpPr/>
              <p:nvPr/>
            </p:nvSpPr>
            <p:spPr>
              <a:xfrm>
                <a:off x="5462152" y="5250037"/>
                <a:ext cx="4389120"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2" name="Google Shape;92;p21"/>
              <p:cNvSpPr/>
              <p:nvPr/>
            </p:nvSpPr>
            <p:spPr>
              <a:xfrm>
                <a:off x="5507872" y="5206368"/>
                <a:ext cx="4297680"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93" name="Google Shape;93;p21"/>
            <p:cNvGrpSpPr/>
            <p:nvPr/>
          </p:nvGrpSpPr>
          <p:grpSpPr>
            <a:xfrm>
              <a:off x="7661590" y="1698465"/>
              <a:ext cx="114873" cy="114873"/>
              <a:chOff x="7627525" y="1132589"/>
              <a:chExt cx="234846" cy="234846"/>
            </a:xfrm>
          </p:grpSpPr>
          <p:sp>
            <p:nvSpPr>
              <p:cNvPr id="94" name="Google Shape;94;p21"/>
              <p:cNvSpPr/>
              <p:nvPr/>
            </p:nvSpPr>
            <p:spPr>
              <a:xfrm>
                <a:off x="7627525" y="1132589"/>
                <a:ext cx="234846" cy="234846"/>
              </a:xfrm>
              <a:prstGeom prst="ellipse">
                <a:avLst/>
              </a:prstGeom>
              <a:solidFill>
                <a:srgbClr val="7F7F7F">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5" name="Google Shape;95;p21"/>
              <p:cNvSpPr/>
              <p:nvPr/>
            </p:nvSpPr>
            <p:spPr>
              <a:xfrm>
                <a:off x="7656971" y="1162035"/>
                <a:ext cx="175955" cy="175955"/>
              </a:xfrm>
              <a:prstGeom prst="ellipse">
                <a:avLst/>
              </a:prstGeom>
              <a:solidFill>
                <a:srgbClr val="7F7F7F">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6" name="Google Shape;96;p21"/>
              <p:cNvSpPr/>
              <p:nvPr/>
            </p:nvSpPr>
            <p:spPr>
              <a:xfrm>
                <a:off x="7683825" y="1188889"/>
                <a:ext cx="122247" cy="122247"/>
              </a:xfrm>
              <a:prstGeom prst="ellipse">
                <a:avLst/>
              </a:prstGeom>
              <a:solidFill>
                <a:srgbClr val="7F7F7F">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7" name="Google Shape;97;p21"/>
            <p:cNvSpPr/>
            <p:nvPr/>
          </p:nvSpPr>
          <p:spPr>
            <a:xfrm>
              <a:off x="7370377" y="5752599"/>
              <a:ext cx="748642" cy="88504"/>
            </a:xfrm>
            <a:prstGeom prst="roundRect">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8" name="Google Shape;98;p21"/>
            <p:cNvSpPr/>
            <p:nvPr/>
          </p:nvSpPr>
          <p:spPr>
            <a:xfrm>
              <a:off x="7133919" y="5752598"/>
              <a:ext cx="101303" cy="101303"/>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9" name="Google Shape;99;p21"/>
          <p:cNvSpPr>
            <a:spLocks noGrp="1"/>
          </p:cNvSpPr>
          <p:nvPr>
            <p:ph type="pic" idx="2"/>
          </p:nvPr>
        </p:nvSpPr>
        <p:spPr>
          <a:xfrm>
            <a:off x="1619684" y="2798339"/>
            <a:ext cx="4140889" cy="2612234"/>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blipFill>
          <a:blip r:embed="rId2">
            <a:alphaModFix/>
          </a:blip>
          <a:stretch>
            <a:fillRect/>
          </a:stretch>
        </a:blipFill>
        <a:effectLst/>
      </p:bgPr>
    </p:bg>
    <p:spTree>
      <p:nvGrpSpPr>
        <p:cNvPr id="1" name="Shape 7"/>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Style slide layout">
  <p:cSld name="1_Style slide layout">
    <p:bg>
      <p:bgPr>
        <a:blipFill>
          <a:blip r:embed="rId2">
            <a:alphaModFix/>
          </a:blip>
          <a:stretch>
            <a:fillRect/>
          </a:stretch>
        </a:blipFill>
        <a:effectLst/>
      </p:bgPr>
    </p:bg>
    <p:spTree>
      <p:nvGrpSpPr>
        <p:cNvPr id="1" name="Shape 100"/>
        <p:cNvGrpSpPr/>
        <p:nvPr/>
      </p:nvGrpSpPr>
      <p:grpSpPr>
        <a:xfrm>
          <a:off x="0" y="0"/>
          <a:ext cx="0" cy="0"/>
          <a:chOff x="0" y="0"/>
          <a:chExt cx="0" cy="0"/>
        </a:xfrm>
      </p:grpSpPr>
      <p:sp>
        <p:nvSpPr>
          <p:cNvPr id="101" name="Google Shape;101;p22"/>
          <p:cNvSpPr/>
          <p:nvPr/>
        </p:nvSpPr>
        <p:spPr>
          <a:xfrm>
            <a:off x="0" y="0"/>
            <a:ext cx="12192000" cy="6858000"/>
          </a:xfrm>
          <a:prstGeom prst="rect">
            <a:avLst/>
          </a:prstGeom>
          <a:solidFill>
            <a:schemeClr val="lt1">
              <a:alpha val="17647"/>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tyle slide layout">
  <p:cSld name="4_Style slide layout">
    <p:bg>
      <p:bgPr>
        <a:blipFill>
          <a:blip r:embed="rId2">
            <a:alphaModFix/>
          </a:blip>
          <a:stretch>
            <a:fillRect/>
          </a:stretch>
        </a:blipFill>
        <a:effectLst/>
      </p:bgPr>
    </p:bg>
    <p:spTree>
      <p:nvGrpSpPr>
        <p:cNvPr id="1" name="Shape 102"/>
        <p:cNvGrpSpPr/>
        <p:nvPr/>
      </p:nvGrpSpPr>
      <p:grpSpPr>
        <a:xfrm>
          <a:off x="0" y="0"/>
          <a:ext cx="0" cy="0"/>
          <a:chOff x="0" y="0"/>
          <a:chExt cx="0" cy="0"/>
        </a:xfrm>
      </p:grpSpPr>
      <p:sp>
        <p:nvSpPr>
          <p:cNvPr id="103" name="Google Shape;103;p23"/>
          <p:cNvSpPr/>
          <p:nvPr/>
        </p:nvSpPr>
        <p:spPr>
          <a:xfrm>
            <a:off x="0" y="0"/>
            <a:ext cx="9569302" cy="6858000"/>
          </a:xfrm>
          <a:custGeom>
            <a:avLst/>
            <a:gdLst/>
            <a:ahLst/>
            <a:cxnLst/>
            <a:rect l="l" t="t" r="r" b="b"/>
            <a:pathLst>
              <a:path w="9703610" h="6858000" extrusionOk="0">
                <a:moveTo>
                  <a:pt x="0" y="0"/>
                </a:moveTo>
                <a:lnTo>
                  <a:pt x="5546070" y="0"/>
                </a:lnTo>
                <a:lnTo>
                  <a:pt x="9703610" y="6858000"/>
                </a:lnTo>
                <a:lnTo>
                  <a:pt x="0" y="6858000"/>
                </a:lnTo>
                <a:close/>
              </a:path>
            </a:pathLst>
          </a:custGeom>
          <a:solidFill>
            <a:schemeClr val="accent1">
              <a:alpha val="1568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NG sets layout">
  <p:cSld name="PNG sets layout">
    <p:bg>
      <p:bgPr>
        <a:blipFill>
          <a:blip r:embed="rId2">
            <a:alphaModFix/>
          </a:blip>
          <a:stretch>
            <a:fillRect/>
          </a:stretch>
        </a:blipFill>
        <a:effectLst/>
      </p:bgPr>
    </p:bg>
    <p:spTree>
      <p:nvGrpSpPr>
        <p:cNvPr id="1" name="Shape 104"/>
        <p:cNvGrpSpPr/>
        <p:nvPr/>
      </p:nvGrpSpPr>
      <p:grpSpPr>
        <a:xfrm>
          <a:off x="0" y="0"/>
          <a:ext cx="0" cy="0"/>
          <a:chOff x="0" y="0"/>
          <a:chExt cx="0" cy="0"/>
        </a:xfrm>
      </p:grpSpPr>
      <p:sp>
        <p:nvSpPr>
          <p:cNvPr id="105" name="Google Shape;105;p24"/>
          <p:cNvSpPr txBox="1">
            <a:spLocks noGrp="1"/>
          </p:cNvSpPr>
          <p:nvPr>
            <p:ph type="body" idx="1"/>
          </p:nvPr>
        </p:nvSpPr>
        <p:spPr>
          <a:xfrm>
            <a:off x="323529" y="245392"/>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Icon sets layout">
  <p:cSld name="1_Icon sets layout">
    <p:spTree>
      <p:nvGrpSpPr>
        <p:cNvPr id="1" name="Shape 106"/>
        <p:cNvGrpSpPr/>
        <p:nvPr/>
      </p:nvGrpSpPr>
      <p:grpSpPr>
        <a:xfrm>
          <a:off x="0" y="0"/>
          <a:ext cx="0" cy="0"/>
          <a:chOff x="0" y="0"/>
          <a:chExt cx="0" cy="0"/>
        </a:xfrm>
      </p:grpSpPr>
      <p:sp>
        <p:nvSpPr>
          <p:cNvPr id="107" name="Google Shape;107;p25"/>
          <p:cNvSpPr txBox="1">
            <a:spLocks noGrp="1"/>
          </p:cNvSpPr>
          <p:nvPr>
            <p:ph type="body" idx="1"/>
          </p:nvPr>
        </p:nvSpPr>
        <p:spPr>
          <a:xfrm>
            <a:off x="323529" y="123478"/>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8" name="Google Shape;108;p25"/>
          <p:cNvSpPr/>
          <p:nvPr/>
        </p:nvSpPr>
        <p:spPr>
          <a:xfrm>
            <a:off x="354010" y="1131591"/>
            <a:ext cx="3560767" cy="540256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lt1"/>
              </a:solidFill>
              <a:latin typeface="Arial"/>
              <a:ea typeface="Arial"/>
              <a:cs typeface="Arial"/>
              <a:sym typeface="Arial"/>
            </a:endParaRPr>
          </a:p>
        </p:txBody>
      </p:sp>
      <p:sp>
        <p:nvSpPr>
          <p:cNvPr id="109" name="Google Shape;109;p25"/>
          <p:cNvSpPr/>
          <p:nvPr/>
        </p:nvSpPr>
        <p:spPr>
          <a:xfrm>
            <a:off x="531933" y="1347500"/>
            <a:ext cx="153868" cy="5015200"/>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lt1"/>
              </a:solidFill>
              <a:latin typeface="Arial"/>
              <a:ea typeface="Arial"/>
              <a:cs typeface="Arial"/>
              <a:sym typeface="Arial"/>
            </a:endParaRPr>
          </a:p>
        </p:txBody>
      </p:sp>
      <p:sp>
        <p:nvSpPr>
          <p:cNvPr id="110" name="Google Shape;110;p25"/>
          <p:cNvSpPr/>
          <p:nvPr/>
        </p:nvSpPr>
        <p:spPr>
          <a:xfrm rot="5400000">
            <a:off x="3057177" y="1276653"/>
            <a:ext cx="685849" cy="685148"/>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rgbClr val="262626"/>
              </a:solidFill>
              <a:latin typeface="Arial"/>
              <a:ea typeface="Arial"/>
              <a:cs typeface="Arial"/>
              <a:sym typeface="Arial"/>
            </a:endParaRPr>
          </a:p>
        </p:txBody>
      </p:sp>
      <p:sp>
        <p:nvSpPr>
          <p:cNvPr id="111" name="Google Shape;111;p25"/>
          <p:cNvSpPr txBox="1"/>
          <p:nvPr/>
        </p:nvSpPr>
        <p:spPr>
          <a:xfrm>
            <a:off x="711704" y="1637214"/>
            <a:ext cx="2232248" cy="52322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b="1">
                <a:solidFill>
                  <a:schemeClr val="lt1"/>
                </a:solidFill>
                <a:latin typeface="Arial"/>
                <a:ea typeface="Arial"/>
                <a:cs typeface="Arial"/>
                <a:sym typeface="Arial"/>
              </a:rPr>
              <a:t>You can Resize without losing quality</a:t>
            </a:r>
            <a:endParaRPr sz="1400" b="1">
              <a:solidFill>
                <a:schemeClr val="lt1"/>
              </a:solidFill>
              <a:latin typeface="Arial"/>
              <a:ea typeface="Arial"/>
              <a:cs typeface="Arial"/>
              <a:sym typeface="Arial"/>
            </a:endParaRPr>
          </a:p>
        </p:txBody>
      </p:sp>
      <p:sp>
        <p:nvSpPr>
          <p:cNvPr id="112" name="Google Shape;112;p25"/>
          <p:cNvSpPr txBox="1"/>
          <p:nvPr/>
        </p:nvSpPr>
        <p:spPr>
          <a:xfrm>
            <a:off x="711704" y="2127463"/>
            <a:ext cx="2232248" cy="738664"/>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b="1">
                <a:solidFill>
                  <a:schemeClr val="lt1"/>
                </a:solidFill>
                <a:latin typeface="Arial"/>
                <a:ea typeface="Arial"/>
                <a:cs typeface="Arial"/>
                <a:sym typeface="Arial"/>
              </a:rPr>
              <a:t>You can Change Fill Color &amp;</a:t>
            </a:r>
            <a:endParaRPr/>
          </a:p>
          <a:p>
            <a:pPr marL="0" marR="0" lvl="0" indent="0" algn="l" rtl="0">
              <a:spcBef>
                <a:spcPts val="0"/>
              </a:spcBef>
              <a:spcAft>
                <a:spcPts val="0"/>
              </a:spcAft>
              <a:buNone/>
            </a:pPr>
            <a:r>
              <a:rPr lang="en-US" sz="1400" b="1">
                <a:solidFill>
                  <a:schemeClr val="lt1"/>
                </a:solidFill>
                <a:latin typeface="Arial"/>
                <a:ea typeface="Arial"/>
                <a:cs typeface="Arial"/>
                <a:sym typeface="Arial"/>
              </a:rPr>
              <a:t>Line Color</a:t>
            </a:r>
            <a:endParaRPr sz="1400" b="1">
              <a:solidFill>
                <a:schemeClr val="lt1"/>
              </a:solidFill>
              <a:latin typeface="Arial"/>
              <a:ea typeface="Arial"/>
              <a:cs typeface="Arial"/>
              <a:sym typeface="Arial"/>
            </a:endParaRPr>
          </a:p>
        </p:txBody>
      </p:sp>
      <p:sp>
        <p:nvSpPr>
          <p:cNvPr id="113" name="Google Shape;113;p25"/>
          <p:cNvSpPr txBox="1"/>
          <p:nvPr/>
        </p:nvSpPr>
        <p:spPr>
          <a:xfrm>
            <a:off x="721229" y="5808438"/>
            <a:ext cx="2232000" cy="307777"/>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114" name="Google Shape;114;p25"/>
          <p:cNvSpPr txBox="1"/>
          <p:nvPr/>
        </p:nvSpPr>
        <p:spPr>
          <a:xfrm>
            <a:off x="721229" y="4450324"/>
            <a:ext cx="2717296" cy="138499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800" b="1">
                <a:solidFill>
                  <a:schemeClr val="lt1"/>
                </a:solidFill>
                <a:latin typeface="Arial"/>
                <a:ea typeface="Arial"/>
                <a:cs typeface="Arial"/>
                <a:sym typeface="Arial"/>
              </a:rPr>
              <a:t>FREE </a:t>
            </a:r>
            <a:endParaRPr/>
          </a:p>
          <a:p>
            <a:pPr marL="0" marR="0" lvl="0" indent="0" algn="l" rtl="0">
              <a:spcBef>
                <a:spcPts val="0"/>
              </a:spcBef>
              <a:spcAft>
                <a:spcPts val="0"/>
              </a:spcAft>
              <a:buNone/>
            </a:pPr>
            <a:r>
              <a:rPr lang="en-US" sz="2800" b="1">
                <a:solidFill>
                  <a:schemeClr val="lt1"/>
                </a:solidFill>
                <a:latin typeface="Arial"/>
                <a:ea typeface="Arial"/>
                <a:cs typeface="Arial"/>
                <a:sym typeface="Arial"/>
              </a:rPr>
              <a:t>PPT TEMPLATES</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Break">
  <p:cSld name="Section Break">
    <p:bg>
      <p:bgPr>
        <a:blipFill>
          <a:blip r:embed="rId2">
            <a:alphaModFix/>
          </a:blip>
          <a:stretch>
            <a:fillRect/>
          </a:stretch>
        </a:blip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Contents slide layout">
  <p:cSld name="3_Contents slide layout">
    <p:spTree>
      <p:nvGrpSpPr>
        <p:cNvPr id="1" name="Shape 10"/>
        <p:cNvGrpSpPr/>
        <p:nvPr/>
      </p:nvGrpSpPr>
      <p:grpSpPr>
        <a:xfrm>
          <a:off x="0" y="0"/>
          <a:ext cx="0" cy="0"/>
          <a:chOff x="0" y="0"/>
          <a:chExt cx="0" cy="0"/>
        </a:xfrm>
      </p:grpSpPr>
      <p:sp>
        <p:nvSpPr>
          <p:cNvPr id="11" name="Google Shape;11;p6"/>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12" name="Google Shape;12;p6"/>
          <p:cNvGrpSpPr/>
          <p:nvPr/>
        </p:nvGrpSpPr>
        <p:grpSpPr>
          <a:xfrm>
            <a:off x="0" y="5030641"/>
            <a:ext cx="11784650" cy="1581249"/>
            <a:chOff x="0" y="5030641"/>
            <a:chExt cx="11784650" cy="1581249"/>
          </a:xfrm>
        </p:grpSpPr>
        <p:grpSp>
          <p:nvGrpSpPr>
            <p:cNvPr id="13" name="Google Shape;13;p6"/>
            <p:cNvGrpSpPr/>
            <p:nvPr/>
          </p:nvGrpSpPr>
          <p:grpSpPr>
            <a:xfrm>
              <a:off x="10972494" y="5030641"/>
              <a:ext cx="812156" cy="1343445"/>
              <a:chOff x="10042059" y="85077"/>
              <a:chExt cx="1867634" cy="3089387"/>
            </a:xfrm>
          </p:grpSpPr>
          <p:sp>
            <p:nvSpPr>
              <p:cNvPr id="14" name="Google Shape;14;p6"/>
              <p:cNvSpPr/>
              <p:nvPr/>
            </p:nvSpPr>
            <p:spPr>
              <a:xfrm rot="-5400000" flipH="1">
                <a:off x="9851011" y="276124"/>
                <a:ext cx="2249729" cy="1867634"/>
              </a:xfrm>
              <a:custGeom>
                <a:avLst/>
                <a:gdLst/>
                <a:ahLst/>
                <a:cxnLst/>
                <a:rect l="l" t="t" r="r" b="b"/>
                <a:pathLst>
                  <a:path w="2249729" h="1867634" extrusionOk="0">
                    <a:moveTo>
                      <a:pt x="0" y="933818"/>
                    </a:moveTo>
                    <a:cubicBezTo>
                      <a:pt x="0" y="1172804"/>
                      <a:pt x="91169" y="1411786"/>
                      <a:pt x="273507" y="1594126"/>
                    </a:cubicBezTo>
                    <a:cubicBezTo>
                      <a:pt x="638186" y="1958804"/>
                      <a:pt x="1229447" y="1958804"/>
                      <a:pt x="1594123" y="1594126"/>
                    </a:cubicBezTo>
                    <a:lnTo>
                      <a:pt x="1818102" y="1370146"/>
                    </a:lnTo>
                    <a:lnTo>
                      <a:pt x="2067929" y="1370150"/>
                    </a:lnTo>
                    <a:cubicBezTo>
                      <a:pt x="2168336" y="1370146"/>
                      <a:pt x="2249729" y="1288752"/>
                      <a:pt x="2249729" y="1188348"/>
                    </a:cubicBezTo>
                    <a:lnTo>
                      <a:pt x="2249729" y="679292"/>
                    </a:lnTo>
                    <a:cubicBezTo>
                      <a:pt x="2249729" y="578884"/>
                      <a:pt x="2168334" y="497490"/>
                      <a:pt x="2067926" y="497490"/>
                    </a:cubicBezTo>
                    <a:lnTo>
                      <a:pt x="1818099" y="497490"/>
                    </a:lnTo>
                    <a:lnTo>
                      <a:pt x="1594123" y="273510"/>
                    </a:lnTo>
                    <a:cubicBezTo>
                      <a:pt x="1229444" y="-91169"/>
                      <a:pt x="638186" y="-91169"/>
                      <a:pt x="273507" y="273510"/>
                    </a:cubicBezTo>
                    <a:cubicBezTo>
                      <a:pt x="91169" y="455848"/>
                      <a:pt x="0" y="694834"/>
                      <a:pt x="0" y="933818"/>
                    </a:cubicBezTo>
                    <a:close/>
                  </a:path>
                </a:pathLst>
              </a:custGeom>
              <a:solidFill>
                <a:schemeClr val="lt1"/>
              </a:solidFill>
              <a:ln w="444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6"/>
              <p:cNvSpPr/>
              <p:nvPr/>
            </p:nvSpPr>
            <p:spPr>
              <a:xfrm>
                <a:off x="10573107" y="2486534"/>
                <a:ext cx="805533" cy="687929"/>
              </a:xfrm>
              <a:custGeom>
                <a:avLst/>
                <a:gdLst/>
                <a:ahLst/>
                <a:cxnLst/>
                <a:rect l="l" t="t" r="r" b="b"/>
                <a:pathLst>
                  <a:path w="805532" h="687929" extrusionOk="0">
                    <a:moveTo>
                      <a:pt x="184600" y="520107"/>
                    </a:moveTo>
                    <a:lnTo>
                      <a:pt x="620929" y="520110"/>
                    </a:lnTo>
                    <a:cubicBezTo>
                      <a:pt x="667269" y="520110"/>
                      <a:pt x="704838" y="557676"/>
                      <a:pt x="704838" y="604019"/>
                    </a:cubicBezTo>
                    <a:cubicBezTo>
                      <a:pt x="704838" y="650360"/>
                      <a:pt x="667269" y="687929"/>
                      <a:pt x="620926" y="687929"/>
                    </a:cubicBezTo>
                    <a:lnTo>
                      <a:pt x="184600" y="687926"/>
                    </a:lnTo>
                    <a:cubicBezTo>
                      <a:pt x="138257" y="687926"/>
                      <a:pt x="100691" y="650360"/>
                      <a:pt x="100691" y="604019"/>
                    </a:cubicBezTo>
                    <a:cubicBezTo>
                      <a:pt x="100691" y="557676"/>
                      <a:pt x="138257" y="520107"/>
                      <a:pt x="184600" y="520107"/>
                    </a:cubicBezTo>
                    <a:close/>
                    <a:moveTo>
                      <a:pt x="117472" y="260053"/>
                    </a:moveTo>
                    <a:lnTo>
                      <a:pt x="688057" y="260053"/>
                    </a:lnTo>
                    <a:cubicBezTo>
                      <a:pt x="734401" y="260053"/>
                      <a:pt x="771967" y="297622"/>
                      <a:pt x="771967" y="343963"/>
                    </a:cubicBezTo>
                    <a:cubicBezTo>
                      <a:pt x="771967" y="390306"/>
                      <a:pt x="734398" y="427875"/>
                      <a:pt x="688057" y="427875"/>
                    </a:cubicBezTo>
                    <a:lnTo>
                      <a:pt x="117472" y="427872"/>
                    </a:lnTo>
                    <a:cubicBezTo>
                      <a:pt x="71132" y="427872"/>
                      <a:pt x="33566" y="390306"/>
                      <a:pt x="33563" y="343963"/>
                    </a:cubicBezTo>
                    <a:cubicBezTo>
                      <a:pt x="33566" y="297622"/>
                      <a:pt x="71132" y="260053"/>
                      <a:pt x="117472" y="260053"/>
                    </a:cubicBezTo>
                    <a:close/>
                    <a:moveTo>
                      <a:pt x="83910" y="0"/>
                    </a:moveTo>
                    <a:lnTo>
                      <a:pt x="721623" y="0"/>
                    </a:lnTo>
                    <a:cubicBezTo>
                      <a:pt x="767963" y="0"/>
                      <a:pt x="805532" y="37569"/>
                      <a:pt x="805532" y="83910"/>
                    </a:cubicBezTo>
                    <a:lnTo>
                      <a:pt x="805529" y="83910"/>
                    </a:lnTo>
                    <a:cubicBezTo>
                      <a:pt x="805529" y="130253"/>
                      <a:pt x="767963" y="167819"/>
                      <a:pt x="721620" y="167819"/>
                    </a:cubicBezTo>
                    <a:lnTo>
                      <a:pt x="83910" y="167819"/>
                    </a:lnTo>
                    <a:cubicBezTo>
                      <a:pt x="37569" y="167819"/>
                      <a:pt x="0" y="130253"/>
                      <a:pt x="0" y="83910"/>
                    </a:cubicBezTo>
                    <a:cubicBezTo>
                      <a:pt x="0" y="37566"/>
                      <a:pt x="37569" y="0"/>
                      <a:pt x="8391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 name="Google Shape;16;p6"/>
              <p:cNvSpPr/>
              <p:nvPr/>
            </p:nvSpPr>
            <p:spPr>
              <a:xfrm>
                <a:off x="10608146" y="1032479"/>
                <a:ext cx="761035" cy="1312187"/>
              </a:xfrm>
              <a:custGeom>
                <a:avLst/>
                <a:gdLst/>
                <a:ahLst/>
                <a:cxnLst/>
                <a:rect l="l" t="t" r="r" b="b"/>
                <a:pathLst>
                  <a:path w="3847556" h="6633998" extrusionOk="0">
                    <a:moveTo>
                      <a:pt x="1028878" y="0"/>
                    </a:moveTo>
                    <a:cubicBezTo>
                      <a:pt x="1175157" y="0"/>
                      <a:pt x="1293726" y="118591"/>
                      <a:pt x="1293726" y="264865"/>
                    </a:cubicBezTo>
                    <a:lnTo>
                      <a:pt x="1293726" y="664770"/>
                    </a:lnTo>
                    <a:lnTo>
                      <a:pt x="1656529" y="664770"/>
                    </a:lnTo>
                    <a:lnTo>
                      <a:pt x="1656545" y="264865"/>
                    </a:lnTo>
                    <a:cubicBezTo>
                      <a:pt x="1656529" y="118591"/>
                      <a:pt x="1775115" y="17"/>
                      <a:pt x="1921394" y="0"/>
                    </a:cubicBezTo>
                    <a:cubicBezTo>
                      <a:pt x="2067668" y="17"/>
                      <a:pt x="2186237" y="118591"/>
                      <a:pt x="2186253" y="264865"/>
                    </a:cubicBezTo>
                    <a:lnTo>
                      <a:pt x="2186253" y="664770"/>
                    </a:lnTo>
                    <a:lnTo>
                      <a:pt x="2549056" y="664770"/>
                    </a:lnTo>
                    <a:lnTo>
                      <a:pt x="2549056" y="264865"/>
                    </a:lnTo>
                    <a:cubicBezTo>
                      <a:pt x="2549056" y="118575"/>
                      <a:pt x="2667642" y="0"/>
                      <a:pt x="2813921" y="0"/>
                    </a:cubicBezTo>
                    <a:cubicBezTo>
                      <a:pt x="2960211" y="0"/>
                      <a:pt x="3078781" y="118591"/>
                      <a:pt x="3078781" y="264865"/>
                    </a:cubicBezTo>
                    <a:lnTo>
                      <a:pt x="3078764" y="664770"/>
                    </a:lnTo>
                    <a:lnTo>
                      <a:pt x="3512447" y="664770"/>
                    </a:lnTo>
                    <a:lnTo>
                      <a:pt x="3520693" y="668198"/>
                    </a:lnTo>
                    <a:cubicBezTo>
                      <a:pt x="3545659" y="640863"/>
                      <a:pt x="3577628" y="638174"/>
                      <a:pt x="3610357" y="641623"/>
                    </a:cubicBezTo>
                    <a:cubicBezTo>
                      <a:pt x="3755838" y="656915"/>
                      <a:pt x="3861375" y="787234"/>
                      <a:pt x="3846084" y="932715"/>
                    </a:cubicBezTo>
                    <a:cubicBezTo>
                      <a:pt x="3655380" y="2747282"/>
                      <a:pt x="3464643" y="4561839"/>
                      <a:pt x="3273917" y="6376417"/>
                    </a:cubicBezTo>
                    <a:cubicBezTo>
                      <a:pt x="3258626" y="6521887"/>
                      <a:pt x="3128312" y="6627419"/>
                      <a:pt x="2982826" y="6612116"/>
                    </a:cubicBezTo>
                    <a:cubicBezTo>
                      <a:pt x="2837361" y="6596835"/>
                      <a:pt x="2731824" y="6466505"/>
                      <a:pt x="2747105" y="6321024"/>
                    </a:cubicBezTo>
                    <a:lnTo>
                      <a:pt x="3304490" y="1017914"/>
                    </a:lnTo>
                    <a:lnTo>
                      <a:pt x="3078764" y="1017930"/>
                    </a:lnTo>
                    <a:cubicBezTo>
                      <a:pt x="3078764" y="1151232"/>
                      <a:pt x="3078764" y="1284539"/>
                      <a:pt x="3078764" y="1417857"/>
                    </a:cubicBezTo>
                    <a:cubicBezTo>
                      <a:pt x="3078764" y="1564114"/>
                      <a:pt x="2960195" y="1682700"/>
                      <a:pt x="2813921" y="1682700"/>
                    </a:cubicBezTo>
                    <a:cubicBezTo>
                      <a:pt x="2667631" y="1682700"/>
                      <a:pt x="2549056" y="1564131"/>
                      <a:pt x="2549056" y="1417841"/>
                    </a:cubicBezTo>
                    <a:lnTo>
                      <a:pt x="2549056" y="1017930"/>
                    </a:lnTo>
                    <a:lnTo>
                      <a:pt x="2186253" y="1017930"/>
                    </a:lnTo>
                    <a:cubicBezTo>
                      <a:pt x="2186237" y="1151221"/>
                      <a:pt x="2186237" y="1284555"/>
                      <a:pt x="2186237" y="1417841"/>
                    </a:cubicBezTo>
                    <a:cubicBezTo>
                      <a:pt x="2186237" y="1564131"/>
                      <a:pt x="2067651" y="1682700"/>
                      <a:pt x="1921394" y="1682700"/>
                    </a:cubicBezTo>
                    <a:cubicBezTo>
                      <a:pt x="1775115" y="1682700"/>
                      <a:pt x="1656529" y="1564131"/>
                      <a:pt x="1656529" y="1417841"/>
                    </a:cubicBezTo>
                    <a:lnTo>
                      <a:pt x="1656529" y="1017930"/>
                    </a:lnTo>
                    <a:lnTo>
                      <a:pt x="1293726" y="1017930"/>
                    </a:lnTo>
                    <a:cubicBezTo>
                      <a:pt x="1293710" y="1151221"/>
                      <a:pt x="1293726" y="1284539"/>
                      <a:pt x="1293726" y="1417841"/>
                    </a:cubicBezTo>
                    <a:cubicBezTo>
                      <a:pt x="1293726" y="1490986"/>
                      <a:pt x="1264077" y="1557199"/>
                      <a:pt x="1216149" y="1605128"/>
                    </a:cubicBezTo>
                    <a:lnTo>
                      <a:pt x="1028872" y="1682700"/>
                    </a:lnTo>
                    <a:lnTo>
                      <a:pt x="841580" y="1605122"/>
                    </a:lnTo>
                    <a:cubicBezTo>
                      <a:pt x="793651" y="1557199"/>
                      <a:pt x="764007" y="1490986"/>
                      <a:pt x="764018" y="1417841"/>
                    </a:cubicBezTo>
                    <a:lnTo>
                      <a:pt x="764018" y="1017914"/>
                    </a:lnTo>
                    <a:lnTo>
                      <a:pt x="539645" y="1017930"/>
                    </a:lnTo>
                    <a:cubicBezTo>
                      <a:pt x="695040" y="2793967"/>
                      <a:pt x="850418" y="4570003"/>
                      <a:pt x="1005791" y="6346040"/>
                    </a:cubicBezTo>
                    <a:cubicBezTo>
                      <a:pt x="1018529" y="6491754"/>
                      <a:pt x="910743" y="6620221"/>
                      <a:pt x="765023" y="6632976"/>
                    </a:cubicBezTo>
                    <a:cubicBezTo>
                      <a:pt x="619293" y="6645714"/>
                      <a:pt x="490842" y="6537928"/>
                      <a:pt x="478087" y="6392208"/>
                    </a:cubicBezTo>
                    <a:lnTo>
                      <a:pt x="1023" y="939358"/>
                    </a:lnTo>
                    <a:cubicBezTo>
                      <a:pt x="-11716" y="793639"/>
                      <a:pt x="96076" y="665177"/>
                      <a:pt x="241807" y="652422"/>
                    </a:cubicBezTo>
                    <a:lnTo>
                      <a:pt x="311187" y="674309"/>
                    </a:lnTo>
                    <a:cubicBezTo>
                      <a:pt x="317983" y="665335"/>
                      <a:pt x="326028" y="664770"/>
                      <a:pt x="334193" y="664770"/>
                    </a:cubicBezTo>
                    <a:lnTo>
                      <a:pt x="764018" y="664770"/>
                    </a:lnTo>
                    <a:lnTo>
                      <a:pt x="764018" y="264865"/>
                    </a:lnTo>
                    <a:cubicBezTo>
                      <a:pt x="764018" y="118591"/>
                      <a:pt x="882588" y="0"/>
                      <a:pt x="102887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7" name="Google Shape;17;p6"/>
            <p:cNvGrpSpPr/>
            <p:nvPr/>
          </p:nvGrpSpPr>
          <p:grpSpPr>
            <a:xfrm>
              <a:off x="0" y="6374086"/>
              <a:ext cx="11401431" cy="237804"/>
              <a:chOff x="0" y="6374086"/>
              <a:chExt cx="11401431" cy="237804"/>
            </a:xfrm>
          </p:grpSpPr>
          <p:sp>
            <p:nvSpPr>
              <p:cNvPr id="18" name="Google Shape;18;p6"/>
              <p:cNvSpPr/>
              <p:nvPr/>
            </p:nvSpPr>
            <p:spPr>
              <a:xfrm>
                <a:off x="0" y="6566170"/>
                <a:ext cx="11311128" cy="457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 name="Google Shape;19;p6"/>
              <p:cNvSpPr/>
              <p:nvPr/>
            </p:nvSpPr>
            <p:spPr>
              <a:xfrm>
                <a:off x="11355711" y="6374086"/>
                <a:ext cx="45720" cy="15544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 name="Google Shape;20;p6"/>
              <p:cNvSpPr/>
              <p:nvPr/>
            </p:nvSpPr>
            <p:spPr>
              <a:xfrm>
                <a:off x="11229678" y="6440137"/>
                <a:ext cx="171753" cy="171753"/>
              </a:xfrm>
              <a:prstGeom prst="blockArc">
                <a:avLst>
                  <a:gd name="adj1" fmla="val 21339429"/>
                  <a:gd name="adj2" fmla="val 6091498"/>
                  <a:gd name="adj3" fmla="val 270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Style slide layout">
  <p:cSld name="3_Style slide layou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7"/>
          <p:cNvSpPr>
            <a:spLocks noGrp="1"/>
          </p:cNvSpPr>
          <p:nvPr>
            <p:ph type="pic" idx="2"/>
          </p:nvPr>
        </p:nvSpPr>
        <p:spPr>
          <a:xfrm>
            <a:off x="9178591" y="1010532"/>
            <a:ext cx="2286000" cy="2743200"/>
          </a:xfrm>
          <a:prstGeom prst="rect">
            <a:avLst/>
          </a:prstGeom>
          <a:solidFill>
            <a:srgbClr val="F2F2F2"/>
          </a:solidFill>
          <a:ln>
            <a:noFill/>
          </a:ln>
        </p:spPr>
      </p:sp>
      <p:sp>
        <p:nvSpPr>
          <p:cNvPr id="23" name="Google Shape;23;p7"/>
          <p:cNvSpPr>
            <a:spLocks noGrp="1"/>
          </p:cNvSpPr>
          <p:nvPr>
            <p:ph type="pic" idx="3"/>
          </p:nvPr>
        </p:nvSpPr>
        <p:spPr>
          <a:xfrm>
            <a:off x="6186490" y="1010532"/>
            <a:ext cx="2286000" cy="2743200"/>
          </a:xfrm>
          <a:prstGeom prst="rect">
            <a:avLst/>
          </a:prstGeom>
          <a:solidFill>
            <a:srgbClr val="F2F2F2"/>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24"/>
        <p:cNvGrpSpPr/>
        <p:nvPr/>
      </p:nvGrpSpPr>
      <p:grpSpPr>
        <a:xfrm>
          <a:off x="0" y="0"/>
          <a:ext cx="0" cy="0"/>
          <a:chOff x="0" y="0"/>
          <a:chExt cx="0" cy="0"/>
        </a:xfrm>
      </p:grpSpPr>
      <p:sp>
        <p:nvSpPr>
          <p:cNvPr id="25" name="Google Shape;25;p8"/>
          <p:cNvSpPr/>
          <p:nvPr/>
        </p:nvSpPr>
        <p:spPr>
          <a:xfrm rot="1200000">
            <a:off x="-311854" y="-189268"/>
            <a:ext cx="714157" cy="2226584"/>
          </a:xfrm>
          <a:custGeom>
            <a:avLst/>
            <a:gdLst/>
            <a:ahLst/>
            <a:cxnLst/>
            <a:rect l="l" t="t" r="r" b="b"/>
            <a:pathLst>
              <a:path w="714157" h="2226584" extrusionOk="0">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 name="Google Shape;26;p8"/>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0_Image Layout">
  <p:cSld name="10_Image Layout">
    <p:spTree>
      <p:nvGrpSpPr>
        <p:cNvPr id="1" name="Shape 27"/>
        <p:cNvGrpSpPr/>
        <p:nvPr/>
      </p:nvGrpSpPr>
      <p:grpSpPr>
        <a:xfrm>
          <a:off x="0" y="0"/>
          <a:ext cx="0" cy="0"/>
          <a:chOff x="0" y="0"/>
          <a:chExt cx="0" cy="0"/>
        </a:xfrm>
      </p:grpSpPr>
      <p:sp>
        <p:nvSpPr>
          <p:cNvPr id="28" name="Google Shape;28;p9"/>
          <p:cNvSpPr>
            <a:spLocks noGrp="1"/>
          </p:cNvSpPr>
          <p:nvPr>
            <p:ph type="pic" idx="2"/>
          </p:nvPr>
        </p:nvSpPr>
        <p:spPr>
          <a:xfrm>
            <a:off x="2" y="0"/>
            <a:ext cx="6569477" cy="6858000"/>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Contents slide layout">
  <p:cSld name="2_Contents slide layout">
    <p:spTree>
      <p:nvGrpSpPr>
        <p:cNvPr id="1" name="Shape 2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Style slide layout">
  <p:cSld name="2_Style slide layout">
    <p:bg>
      <p:bgPr>
        <a:blipFill>
          <a:blip r:embed="rId2">
            <a:alphaModFix/>
          </a:blip>
          <a:stretch>
            <a:fillRect/>
          </a:stretch>
        </a:blipFill>
        <a:effectLst/>
      </p:bgPr>
    </p:bg>
    <p:spTree>
      <p:nvGrpSpPr>
        <p:cNvPr id="1" name="Shape 3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8"/>
          <p:cNvPicPr preferRelativeResize="0"/>
          <p:nvPr/>
        </p:nvPicPr>
        <p:blipFill rotWithShape="1">
          <a:blip r:embed="rId3">
            <a:alphaModFix/>
          </a:blip>
          <a:srcRect r="8426"/>
          <a:stretch/>
        </p:blipFill>
        <p:spPr>
          <a:xfrm>
            <a:off x="1762125" y="336118"/>
            <a:ext cx="10429727" cy="6535807"/>
          </a:xfrm>
          <a:prstGeom prst="rect">
            <a:avLst/>
          </a:prstGeom>
          <a:noFill/>
          <a:ln>
            <a:noFill/>
          </a:ln>
        </p:spPr>
      </p:pic>
      <p:sp>
        <p:nvSpPr>
          <p:cNvPr id="122" name="Google Shape;122;p28"/>
          <p:cNvSpPr/>
          <p:nvPr/>
        </p:nvSpPr>
        <p:spPr>
          <a:xfrm>
            <a:off x="0" y="510363"/>
            <a:ext cx="12191999" cy="2068353"/>
          </a:xfrm>
          <a:prstGeom prst="rect">
            <a:avLst/>
          </a:prstGeom>
          <a:gradFill>
            <a:gsLst>
              <a:gs pos="0">
                <a:srgbClr val="00BDFB">
                  <a:alpha val="77647"/>
                </a:srgbClr>
              </a:gs>
              <a:gs pos="27000">
                <a:srgbClr val="00BDFB">
                  <a:alpha val="51764"/>
                </a:srgbClr>
              </a:gs>
              <a:gs pos="86000">
                <a:srgbClr val="00BDFB">
                  <a:alpha val="0"/>
                </a:srgbClr>
              </a:gs>
              <a:gs pos="100000">
                <a:srgbClr val="00BDFB">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23" name="Google Shape;123;p28"/>
          <p:cNvPicPr preferRelativeResize="0"/>
          <p:nvPr/>
        </p:nvPicPr>
        <p:blipFill rotWithShape="1">
          <a:blip r:embed="rId4">
            <a:alphaModFix/>
          </a:blip>
          <a:srcRect/>
          <a:stretch/>
        </p:blipFill>
        <p:spPr>
          <a:xfrm>
            <a:off x="6096000" y="2978957"/>
            <a:ext cx="1027602" cy="3542925"/>
          </a:xfrm>
          <a:prstGeom prst="rect">
            <a:avLst/>
          </a:prstGeom>
          <a:noFill/>
          <a:ln>
            <a:noFill/>
          </a:ln>
        </p:spPr>
      </p:pic>
      <p:sp>
        <p:nvSpPr>
          <p:cNvPr id="124" name="Google Shape;124;p28"/>
          <p:cNvSpPr txBox="1"/>
          <p:nvPr/>
        </p:nvSpPr>
        <p:spPr>
          <a:xfrm>
            <a:off x="571679" y="375607"/>
            <a:ext cx="10842554" cy="2308284"/>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4800" b="1" i="0" u="none" strike="noStrike" cap="none" dirty="0" err="1">
                <a:solidFill>
                  <a:srgbClr val="0C0C0C"/>
                </a:solidFill>
                <a:latin typeface="Times New Roman"/>
                <a:ea typeface="Times New Roman"/>
                <a:cs typeface="Times New Roman"/>
                <a:sym typeface="Times New Roman"/>
              </a:rPr>
              <a:t>Implementasi</a:t>
            </a:r>
            <a:r>
              <a:rPr lang="en-US" sz="4800" b="1" i="0" u="none" strike="noStrike" cap="none" dirty="0">
                <a:solidFill>
                  <a:srgbClr val="0C0C0C"/>
                </a:solidFill>
                <a:latin typeface="Times New Roman"/>
                <a:ea typeface="Times New Roman"/>
                <a:cs typeface="Times New Roman"/>
                <a:sym typeface="Times New Roman"/>
              </a:rPr>
              <a:t> Machine Learning </a:t>
            </a:r>
            <a:r>
              <a:rPr lang="en-US" sz="4800" b="1" i="0" u="none" strike="noStrike" cap="none" dirty="0" err="1">
                <a:solidFill>
                  <a:srgbClr val="0C0C0C"/>
                </a:solidFill>
                <a:latin typeface="Times New Roman"/>
                <a:ea typeface="Times New Roman"/>
                <a:cs typeface="Times New Roman"/>
                <a:sym typeface="Times New Roman"/>
              </a:rPr>
              <a:t>Terhadap</a:t>
            </a:r>
            <a:r>
              <a:rPr lang="en-US" sz="4800" b="1" i="0" u="none" strike="noStrike" cap="none" dirty="0">
                <a:solidFill>
                  <a:srgbClr val="0C0C0C"/>
                </a:solidFill>
                <a:latin typeface="Times New Roman"/>
                <a:ea typeface="Times New Roman"/>
                <a:cs typeface="Times New Roman"/>
                <a:sym typeface="Times New Roman"/>
              </a:rPr>
              <a:t> </a:t>
            </a:r>
            <a:r>
              <a:rPr lang="en-US" sz="4800" b="1" i="0" u="none" strike="noStrike" cap="none" dirty="0" err="1">
                <a:solidFill>
                  <a:srgbClr val="0C0C0C"/>
                </a:solidFill>
                <a:latin typeface="Times New Roman"/>
                <a:ea typeface="Times New Roman"/>
                <a:cs typeface="Times New Roman"/>
                <a:sym typeface="Times New Roman"/>
              </a:rPr>
              <a:t>Jumlah</a:t>
            </a:r>
            <a:r>
              <a:rPr lang="en-US" sz="4800" b="1" i="0" u="none" strike="noStrike" cap="none" dirty="0">
                <a:solidFill>
                  <a:srgbClr val="0C0C0C"/>
                </a:solidFill>
                <a:latin typeface="Times New Roman"/>
                <a:ea typeface="Times New Roman"/>
                <a:cs typeface="Times New Roman"/>
                <a:sym typeface="Times New Roman"/>
              </a:rPr>
              <a:t> </a:t>
            </a:r>
            <a:r>
              <a:rPr lang="en-US" sz="4800" b="1" i="0" u="none" strike="noStrike" cap="none" dirty="0" err="1">
                <a:solidFill>
                  <a:srgbClr val="0C0C0C"/>
                </a:solidFill>
                <a:latin typeface="Times New Roman"/>
                <a:ea typeface="Times New Roman"/>
                <a:cs typeface="Times New Roman"/>
                <a:sym typeface="Times New Roman"/>
              </a:rPr>
              <a:t>Sasaran</a:t>
            </a:r>
            <a:r>
              <a:rPr lang="en-US" sz="4800" b="1" i="0" u="none" strike="noStrike" cap="none" dirty="0">
                <a:solidFill>
                  <a:srgbClr val="0C0C0C"/>
                </a:solidFill>
                <a:latin typeface="Times New Roman"/>
                <a:ea typeface="Times New Roman"/>
                <a:cs typeface="Times New Roman"/>
                <a:sym typeface="Times New Roman"/>
              </a:rPr>
              <a:t> </a:t>
            </a:r>
            <a:r>
              <a:rPr lang="en-US" sz="4800" b="1" i="0" u="none" strike="noStrike" cap="none" dirty="0" err="1">
                <a:solidFill>
                  <a:srgbClr val="0C0C0C"/>
                </a:solidFill>
                <a:latin typeface="Times New Roman"/>
                <a:ea typeface="Times New Roman"/>
                <a:cs typeface="Times New Roman"/>
                <a:sym typeface="Times New Roman"/>
              </a:rPr>
              <a:t>Kelahiran</a:t>
            </a:r>
            <a:r>
              <a:rPr lang="en-US" sz="4800" b="1" i="0" u="none" strike="noStrike" cap="none" dirty="0">
                <a:solidFill>
                  <a:srgbClr val="0C0C0C"/>
                </a:solidFill>
                <a:latin typeface="Times New Roman"/>
                <a:ea typeface="Times New Roman"/>
                <a:cs typeface="Times New Roman"/>
                <a:sym typeface="Times New Roman"/>
              </a:rPr>
              <a:t> </a:t>
            </a:r>
            <a:r>
              <a:rPr lang="en-US" sz="4800" b="1" i="0" u="none" strike="noStrike" cap="none" dirty="0" err="1">
                <a:solidFill>
                  <a:srgbClr val="0C0C0C"/>
                </a:solidFill>
                <a:latin typeface="Times New Roman"/>
                <a:ea typeface="Times New Roman"/>
                <a:cs typeface="Times New Roman"/>
                <a:sym typeface="Times New Roman"/>
              </a:rPr>
              <a:t>Hidup</a:t>
            </a:r>
            <a:r>
              <a:rPr lang="en-US" sz="4800" b="1" i="0" u="none" strike="noStrike" cap="none" dirty="0">
                <a:solidFill>
                  <a:srgbClr val="0C0C0C"/>
                </a:solidFill>
                <a:latin typeface="Times New Roman"/>
                <a:ea typeface="Times New Roman"/>
                <a:cs typeface="Times New Roman"/>
                <a:sym typeface="Times New Roman"/>
              </a:rPr>
              <a:t> 2021</a:t>
            </a:r>
            <a:endParaRPr sz="1200" dirty="0">
              <a:latin typeface="Times New Roman"/>
              <a:ea typeface="Times New Roman"/>
              <a:cs typeface="Times New Roman"/>
              <a:sym typeface="Times New Roman"/>
            </a:endParaRPr>
          </a:p>
        </p:txBody>
      </p:sp>
      <p:sp>
        <p:nvSpPr>
          <p:cNvPr id="125" name="Google Shape;125;p28"/>
          <p:cNvSpPr txBox="1"/>
          <p:nvPr/>
        </p:nvSpPr>
        <p:spPr>
          <a:xfrm>
            <a:off x="647701" y="5345401"/>
            <a:ext cx="5200650" cy="52322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800" dirty="0" err="1">
                <a:solidFill>
                  <a:srgbClr val="262626"/>
                </a:solidFill>
                <a:latin typeface="Times New Roman"/>
                <a:ea typeface="Times New Roman"/>
                <a:cs typeface="Times New Roman"/>
                <a:sym typeface="Times New Roman"/>
              </a:rPr>
              <a:t>Kelompok</a:t>
            </a:r>
            <a:r>
              <a:rPr lang="en-US" sz="2800" dirty="0">
                <a:solidFill>
                  <a:srgbClr val="262626"/>
                </a:solidFill>
                <a:latin typeface="Times New Roman"/>
                <a:ea typeface="Times New Roman"/>
                <a:cs typeface="Times New Roman"/>
                <a:sym typeface="Times New Roman"/>
              </a:rPr>
              <a:t> [6] </a:t>
            </a:r>
            <a:endParaRPr sz="2800" dirty="0">
              <a:solidFill>
                <a:srgbClr val="262626"/>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7"/>
          <p:cNvSpPr/>
          <p:nvPr/>
        </p:nvSpPr>
        <p:spPr>
          <a:xfrm>
            <a:off x="873328" y="711844"/>
            <a:ext cx="3591600" cy="175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a:solidFill>
                  <a:schemeClr val="lt1"/>
                </a:solidFill>
                <a:latin typeface="Montserrat ExtraBold"/>
                <a:ea typeface="Montserrat ExtraBold"/>
                <a:cs typeface="Montserrat ExtraBold"/>
                <a:sym typeface="Montserrat ExtraBold"/>
              </a:rPr>
              <a:t>Tinjauan Pustaka</a:t>
            </a:r>
            <a:endParaRPr sz="5400">
              <a:solidFill>
                <a:schemeClr val="lt1"/>
              </a:solidFill>
              <a:latin typeface="Montserrat ExtraBold"/>
              <a:ea typeface="Montserrat ExtraBold"/>
              <a:cs typeface="Montserrat ExtraBold"/>
              <a:sym typeface="Montserrat ExtraBold"/>
            </a:endParaRPr>
          </a:p>
        </p:txBody>
      </p:sp>
      <p:sp>
        <p:nvSpPr>
          <p:cNvPr id="393" name="Google Shape;393;p37"/>
          <p:cNvSpPr/>
          <p:nvPr/>
        </p:nvSpPr>
        <p:spPr>
          <a:xfrm>
            <a:off x="873328" y="2466170"/>
            <a:ext cx="2574900" cy="73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lt1"/>
                </a:solidFill>
              </a:rPr>
              <a:t>Ibu Hamil </a:t>
            </a:r>
            <a:endParaRPr sz="1400">
              <a:solidFill>
                <a:schemeClr val="lt1"/>
              </a:solidFill>
              <a:latin typeface="Arial"/>
              <a:ea typeface="Arial"/>
              <a:cs typeface="Arial"/>
              <a:sym typeface="Arial"/>
            </a:endParaRPr>
          </a:p>
        </p:txBody>
      </p:sp>
      <p:sp>
        <p:nvSpPr>
          <p:cNvPr id="394" name="Google Shape;394;p37"/>
          <p:cNvSpPr/>
          <p:nvPr/>
        </p:nvSpPr>
        <p:spPr>
          <a:xfrm>
            <a:off x="6373814" y="711851"/>
            <a:ext cx="5579700" cy="2557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5" name="Google Shape;395;p37"/>
          <p:cNvSpPr/>
          <p:nvPr/>
        </p:nvSpPr>
        <p:spPr>
          <a:xfrm>
            <a:off x="6544675" y="758729"/>
            <a:ext cx="5409000" cy="2557800"/>
          </a:xfrm>
          <a:prstGeom prst="rect">
            <a:avLst/>
          </a:prstGeom>
          <a:noFill/>
          <a:ln>
            <a:noFill/>
          </a:ln>
        </p:spPr>
        <p:txBody>
          <a:bodyPr spcFirstLastPara="1" wrap="square" lIns="91425" tIns="45700" rIns="91425" bIns="45700" anchor="t" anchorCtr="0">
            <a:noAutofit/>
          </a:bodyPr>
          <a:lstStyle/>
          <a:p>
            <a:pPr marL="0" lvl="0" indent="457200" algn="just" rtl="0">
              <a:lnSpc>
                <a:spcPct val="150000"/>
              </a:lnSpc>
              <a:spcBef>
                <a:spcPts val="0"/>
              </a:spcBef>
              <a:spcAft>
                <a:spcPts val="800"/>
              </a:spcAft>
              <a:buSzPts val="1100"/>
              <a:buNone/>
            </a:pPr>
            <a:r>
              <a:rPr lang="en-US" sz="1600">
                <a:solidFill>
                  <a:schemeClr val="dk1"/>
                </a:solidFill>
                <a:latin typeface="Times New Roman"/>
                <a:ea typeface="Times New Roman"/>
                <a:cs typeface="Times New Roman"/>
                <a:sym typeface="Times New Roman"/>
              </a:rPr>
              <a:t>Ibu hamil adalah seseorang wanita yang mengandung dimulai dari konsepsi sampai lahirnya janin (Prawirohardjo, 2005). Kehamilan merupakan suatu proses fisiologik yang hampir selalu terjadi pada setiap wanita. Kehamilan terjadi setelah bertemunya sperma dan ovum, tumbuh dan berkembang di dalam uterus selama 259 hari atau 37 minggu atau sampai 42 minggu</a:t>
            </a:r>
            <a:endParaRPr sz="2200"/>
          </a:p>
        </p:txBody>
      </p:sp>
      <p:pic>
        <p:nvPicPr>
          <p:cNvPr id="396" name="Google Shape;396;p37"/>
          <p:cNvPicPr preferRelativeResize="0"/>
          <p:nvPr/>
        </p:nvPicPr>
        <p:blipFill>
          <a:blip r:embed="rId3">
            <a:alphaModFix/>
          </a:blip>
          <a:stretch>
            <a:fillRect/>
          </a:stretch>
        </p:blipFill>
        <p:spPr>
          <a:xfrm>
            <a:off x="214275" y="3116099"/>
            <a:ext cx="5881726" cy="3536325"/>
          </a:xfrm>
          <a:prstGeom prst="rect">
            <a:avLst/>
          </a:prstGeom>
          <a:noFill/>
          <a:ln>
            <a:noFill/>
          </a:ln>
          <a:effectLst/>
          <a:scene3d>
            <a:camera prst="orthographicFront">
              <a:rot lat="0" lon="0" rev="0"/>
            </a:camera>
            <a:lightRig rig="contrasting" dir="t">
              <a:rot lat="0" lon="0" rev="7800000"/>
            </a:lightRig>
          </a:scene3d>
          <a:sp3d>
            <a:bevelT w="139700" h="139700"/>
          </a:sp3d>
        </p:spPr>
      </p:pic>
      <p:sp>
        <p:nvSpPr>
          <p:cNvPr id="397" name="Google Shape;397;p37"/>
          <p:cNvSpPr/>
          <p:nvPr/>
        </p:nvSpPr>
        <p:spPr>
          <a:xfrm>
            <a:off x="6373825" y="3605370"/>
            <a:ext cx="5579700" cy="14007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8" name="Google Shape;398;p37"/>
          <p:cNvSpPr/>
          <p:nvPr/>
        </p:nvSpPr>
        <p:spPr>
          <a:xfrm>
            <a:off x="6373825" y="3681574"/>
            <a:ext cx="5409000" cy="1315800"/>
          </a:xfrm>
          <a:prstGeom prst="rect">
            <a:avLst/>
          </a:prstGeom>
          <a:noFill/>
          <a:ln>
            <a:noFill/>
          </a:ln>
        </p:spPr>
        <p:txBody>
          <a:bodyPr spcFirstLastPara="1" wrap="square" lIns="91425" tIns="45700" rIns="91425" bIns="45700" anchor="t" anchorCtr="0">
            <a:noAutofit/>
          </a:bodyPr>
          <a:lstStyle/>
          <a:p>
            <a:pPr marL="0" lvl="0" indent="457200" algn="just" rtl="0">
              <a:lnSpc>
                <a:spcPct val="150000"/>
              </a:lnSpc>
              <a:spcBef>
                <a:spcPts val="0"/>
              </a:spcBef>
              <a:spcAft>
                <a:spcPts val="0"/>
              </a:spcAft>
              <a:buSzPts val="1100"/>
              <a:buNone/>
            </a:pPr>
            <a:r>
              <a:rPr lang="en-US" sz="1200">
                <a:solidFill>
                  <a:schemeClr val="dk1"/>
                </a:solidFill>
                <a:latin typeface="Times New Roman"/>
                <a:ea typeface="Times New Roman"/>
                <a:cs typeface="Times New Roman"/>
                <a:sym typeface="Times New Roman"/>
              </a:rPr>
              <a:t>Periode Kehamilan dibedakan menjadi III trismester yaitu :</a:t>
            </a:r>
            <a:endParaRPr sz="1200">
              <a:solidFill>
                <a:schemeClr val="dk1"/>
              </a:solidFill>
              <a:latin typeface="Times New Roman"/>
              <a:ea typeface="Times New Roman"/>
              <a:cs typeface="Times New Roman"/>
              <a:sym typeface="Times New Roman"/>
            </a:endParaRPr>
          </a:p>
          <a:p>
            <a:pPr marL="914400" lvl="0" indent="-304800" algn="just" rtl="0">
              <a:lnSpc>
                <a:spcPct val="150000"/>
              </a:lnSpc>
              <a:spcBef>
                <a:spcPts val="800"/>
              </a:spcBef>
              <a:spcAft>
                <a:spcPts val="0"/>
              </a:spcAft>
              <a:buClr>
                <a:schemeClr val="dk1"/>
              </a:buClr>
              <a:buSzPts val="1200"/>
              <a:buFont typeface="Times New Roman"/>
              <a:buAutoNum type="arabicPeriod"/>
            </a:pPr>
            <a:r>
              <a:rPr lang="en-US" sz="1200">
                <a:solidFill>
                  <a:schemeClr val="dk1"/>
                </a:solidFill>
                <a:latin typeface="Times New Roman"/>
                <a:ea typeface="Times New Roman"/>
                <a:cs typeface="Times New Roman"/>
                <a:sym typeface="Times New Roman"/>
              </a:rPr>
              <a:t>Masa kehamilan trimester I yaitu 0-12 minggu.</a:t>
            </a:r>
            <a:endParaRPr sz="1200">
              <a:solidFill>
                <a:schemeClr val="dk1"/>
              </a:solidFill>
              <a:latin typeface="Times New Roman"/>
              <a:ea typeface="Times New Roman"/>
              <a:cs typeface="Times New Roman"/>
              <a:sym typeface="Times New Roman"/>
            </a:endParaRPr>
          </a:p>
          <a:p>
            <a:pPr marL="914400" lvl="0" indent="-304800" algn="just" rtl="0">
              <a:lnSpc>
                <a:spcPct val="150000"/>
              </a:lnSpc>
              <a:spcBef>
                <a:spcPts val="0"/>
              </a:spcBef>
              <a:spcAft>
                <a:spcPts val="0"/>
              </a:spcAft>
              <a:buClr>
                <a:schemeClr val="dk1"/>
              </a:buClr>
              <a:buSzPts val="1200"/>
              <a:buFont typeface="Times New Roman"/>
              <a:buAutoNum type="arabicPeriod"/>
            </a:pPr>
            <a:r>
              <a:rPr lang="en-US" sz="1200">
                <a:solidFill>
                  <a:schemeClr val="dk1"/>
                </a:solidFill>
                <a:latin typeface="Times New Roman"/>
                <a:ea typeface="Times New Roman"/>
                <a:cs typeface="Times New Roman"/>
                <a:sym typeface="Times New Roman"/>
              </a:rPr>
              <a:t>Masa kehamilan trimester II yaitu 13-27 minggu dan III yaitu 28-40 minggu,</a:t>
            </a:r>
            <a:endParaRPr sz="1200">
              <a:solidFill>
                <a:schemeClr val="dk1"/>
              </a:solidFill>
              <a:latin typeface="Times New Roman"/>
              <a:ea typeface="Times New Roman"/>
              <a:cs typeface="Times New Roman"/>
              <a:sym typeface="Times New Roman"/>
            </a:endParaRPr>
          </a:p>
          <a:p>
            <a:pPr marL="0" lvl="0" indent="457200" algn="just" rtl="0">
              <a:lnSpc>
                <a:spcPct val="150000"/>
              </a:lnSpc>
              <a:spcBef>
                <a:spcPts val="800"/>
              </a:spcBef>
              <a:spcAft>
                <a:spcPts val="800"/>
              </a:spcAft>
              <a:buSzPts val="1100"/>
              <a:buNone/>
            </a:pP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8"/>
          <p:cNvSpPr txBox="1">
            <a:spLocks noGrp="1"/>
          </p:cNvSpPr>
          <p:nvPr>
            <p:ph type="body" idx="1"/>
          </p:nvPr>
        </p:nvSpPr>
        <p:spPr>
          <a:xfrm>
            <a:off x="619125" y="339725"/>
            <a:ext cx="11572800" cy="723900"/>
          </a:xfrm>
          <a:prstGeom prst="rect">
            <a:avLst/>
          </a:prstGeom>
          <a:noFill/>
          <a:ln>
            <a:noFill/>
          </a:ln>
        </p:spPr>
        <p:txBody>
          <a:bodyPr spcFirstLastPara="1" wrap="square" lIns="91425" tIns="45700" rIns="91425" bIns="45700" anchor="t" anchorCtr="0">
            <a:normAutofit/>
          </a:bodyPr>
          <a:lstStyle/>
          <a:p>
            <a:pPr marL="228605" marR="0" lvl="0" indent="-228605" algn="l" rtl="0">
              <a:lnSpc>
                <a:spcPct val="9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Infographic Style</a:t>
            </a:r>
            <a:endParaRPr/>
          </a:p>
        </p:txBody>
      </p:sp>
      <p:sp>
        <p:nvSpPr>
          <p:cNvPr id="404" name="Google Shape;404;p38"/>
          <p:cNvSpPr/>
          <p:nvPr/>
        </p:nvSpPr>
        <p:spPr>
          <a:xfrm>
            <a:off x="873328" y="711844"/>
            <a:ext cx="3591600" cy="175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a:solidFill>
                  <a:schemeClr val="lt1"/>
                </a:solidFill>
                <a:latin typeface="Montserrat ExtraBold"/>
                <a:ea typeface="Montserrat ExtraBold"/>
                <a:cs typeface="Montserrat ExtraBold"/>
                <a:sym typeface="Montserrat ExtraBold"/>
              </a:rPr>
              <a:t>Tinjauan Pustaka</a:t>
            </a:r>
            <a:endParaRPr sz="5400">
              <a:solidFill>
                <a:schemeClr val="lt1"/>
              </a:solidFill>
              <a:latin typeface="Montserrat ExtraBold"/>
              <a:ea typeface="Montserrat ExtraBold"/>
              <a:cs typeface="Montserrat ExtraBold"/>
              <a:sym typeface="Montserrat ExtraBold"/>
            </a:endParaRPr>
          </a:p>
        </p:txBody>
      </p:sp>
      <p:sp>
        <p:nvSpPr>
          <p:cNvPr id="405" name="Google Shape;405;p38"/>
          <p:cNvSpPr/>
          <p:nvPr/>
        </p:nvSpPr>
        <p:spPr>
          <a:xfrm>
            <a:off x="873328" y="2466170"/>
            <a:ext cx="2574900" cy="73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lt1"/>
                </a:solidFill>
              </a:rPr>
              <a:t>Puskesmas</a:t>
            </a:r>
            <a:endParaRPr sz="1400">
              <a:solidFill>
                <a:schemeClr val="lt1"/>
              </a:solidFill>
              <a:latin typeface="Arial"/>
              <a:ea typeface="Arial"/>
              <a:cs typeface="Arial"/>
              <a:sym typeface="Arial"/>
            </a:endParaRPr>
          </a:p>
        </p:txBody>
      </p:sp>
      <p:sp>
        <p:nvSpPr>
          <p:cNvPr id="406" name="Google Shape;406;p38"/>
          <p:cNvSpPr/>
          <p:nvPr/>
        </p:nvSpPr>
        <p:spPr>
          <a:xfrm>
            <a:off x="6186514" y="3116101"/>
            <a:ext cx="5579700" cy="2557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7" name="Google Shape;407;p38"/>
          <p:cNvSpPr/>
          <p:nvPr/>
        </p:nvSpPr>
        <p:spPr>
          <a:xfrm>
            <a:off x="6281175" y="3239179"/>
            <a:ext cx="5409000" cy="2557800"/>
          </a:xfrm>
          <a:prstGeom prst="rect">
            <a:avLst/>
          </a:prstGeom>
          <a:noFill/>
          <a:ln>
            <a:noFill/>
          </a:ln>
        </p:spPr>
        <p:txBody>
          <a:bodyPr spcFirstLastPara="1" wrap="square" lIns="91425" tIns="45700" rIns="91425" bIns="45700" anchor="t" anchorCtr="0">
            <a:noAutofit/>
          </a:bodyPr>
          <a:lstStyle/>
          <a:p>
            <a:pPr marL="0" lvl="0" indent="457200" algn="just" rtl="0">
              <a:lnSpc>
                <a:spcPct val="150000"/>
              </a:lnSpc>
              <a:spcBef>
                <a:spcPts val="0"/>
              </a:spcBef>
              <a:spcAft>
                <a:spcPts val="800"/>
              </a:spcAft>
              <a:buSzPts val="1100"/>
              <a:buNone/>
            </a:pPr>
            <a:r>
              <a:rPr lang="en-US" sz="1600">
                <a:solidFill>
                  <a:schemeClr val="dk1"/>
                </a:solidFill>
                <a:latin typeface="Times New Roman"/>
                <a:ea typeface="Times New Roman"/>
                <a:cs typeface="Times New Roman"/>
                <a:sym typeface="Times New Roman"/>
              </a:rPr>
              <a:t>Puskesmas adalah suatu kesatuan organisasi kesehatan fungsional yang merupakan pusat pengembangan kesehatan masyarakat yang juga membina peran serta masyarakat disamping memberikan pelayanan secara menyeluruh dan terpadu kepada masyarakat di wilayah kerjanya dalam bentuk kegiatan pokok. </a:t>
            </a:r>
            <a:endParaRPr sz="2000">
              <a:solidFill>
                <a:schemeClr val="dk1"/>
              </a:solidFill>
              <a:latin typeface="Times New Roman"/>
              <a:ea typeface="Times New Roman"/>
              <a:cs typeface="Times New Roman"/>
              <a:sym typeface="Times New Roman"/>
            </a:endParaRPr>
          </a:p>
        </p:txBody>
      </p:sp>
      <p:pic>
        <p:nvPicPr>
          <p:cNvPr id="408" name="Google Shape;408;p38"/>
          <p:cNvPicPr preferRelativeResize="0"/>
          <p:nvPr/>
        </p:nvPicPr>
        <p:blipFill>
          <a:blip r:embed="rId3">
            <a:alphaModFix/>
          </a:blip>
          <a:stretch>
            <a:fillRect/>
          </a:stretch>
        </p:blipFill>
        <p:spPr>
          <a:xfrm>
            <a:off x="7917175" y="339725"/>
            <a:ext cx="2657172" cy="2657172"/>
          </a:xfrm>
          <a:prstGeom prst="rect">
            <a:avLst/>
          </a:prstGeom>
          <a:noFill/>
          <a:ln>
            <a:noFill/>
          </a:ln>
          <a:effectLst/>
          <a:scene3d>
            <a:camera prst="orthographicFront">
              <a:rot lat="0" lon="0" rev="0"/>
            </a:camera>
            <a:lightRig rig="contrasting" dir="t">
              <a:rot lat="0" lon="0" rev="7800000"/>
            </a:lightRig>
          </a:scene3d>
          <a:sp3d>
            <a:bevelT w="139700" h="139700"/>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9"/>
          <p:cNvSpPr txBox="1">
            <a:spLocks noGrp="1"/>
          </p:cNvSpPr>
          <p:nvPr>
            <p:ph type="body" idx="1"/>
          </p:nvPr>
        </p:nvSpPr>
        <p:spPr>
          <a:xfrm>
            <a:off x="619125" y="339725"/>
            <a:ext cx="11572800" cy="723900"/>
          </a:xfrm>
          <a:prstGeom prst="rect">
            <a:avLst/>
          </a:prstGeom>
          <a:noFill/>
          <a:ln>
            <a:noFill/>
          </a:ln>
        </p:spPr>
        <p:txBody>
          <a:bodyPr spcFirstLastPara="1" wrap="square" lIns="91425" tIns="45700" rIns="91425" bIns="45700" anchor="t" anchorCtr="0">
            <a:normAutofit/>
          </a:bodyPr>
          <a:lstStyle/>
          <a:p>
            <a:pPr marL="228605" marR="0" lvl="0" indent="-228605" algn="l" rtl="0">
              <a:lnSpc>
                <a:spcPct val="9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Infographic Style</a:t>
            </a:r>
            <a:endParaRPr/>
          </a:p>
        </p:txBody>
      </p:sp>
      <p:sp>
        <p:nvSpPr>
          <p:cNvPr id="414" name="Google Shape;414;p39"/>
          <p:cNvSpPr/>
          <p:nvPr/>
        </p:nvSpPr>
        <p:spPr>
          <a:xfrm>
            <a:off x="873328" y="711844"/>
            <a:ext cx="3591600" cy="175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a:solidFill>
                  <a:schemeClr val="lt1"/>
                </a:solidFill>
                <a:latin typeface="Montserrat ExtraBold"/>
                <a:ea typeface="Montserrat ExtraBold"/>
                <a:cs typeface="Montserrat ExtraBold"/>
                <a:sym typeface="Montserrat ExtraBold"/>
              </a:rPr>
              <a:t>Tinjauan Pustaka</a:t>
            </a:r>
            <a:endParaRPr sz="5400">
              <a:solidFill>
                <a:schemeClr val="lt1"/>
              </a:solidFill>
              <a:latin typeface="Montserrat ExtraBold"/>
              <a:ea typeface="Montserrat ExtraBold"/>
              <a:cs typeface="Montserrat ExtraBold"/>
              <a:sym typeface="Montserrat ExtraBold"/>
            </a:endParaRPr>
          </a:p>
        </p:txBody>
      </p:sp>
      <p:sp>
        <p:nvSpPr>
          <p:cNvPr id="415" name="Google Shape;415;p39"/>
          <p:cNvSpPr/>
          <p:nvPr/>
        </p:nvSpPr>
        <p:spPr>
          <a:xfrm>
            <a:off x="873328" y="2466170"/>
            <a:ext cx="2574900" cy="73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lt1"/>
                </a:solidFill>
              </a:rPr>
              <a:t>Visualisasi dalam Phython</a:t>
            </a:r>
            <a:endParaRPr sz="1400">
              <a:solidFill>
                <a:schemeClr val="lt1"/>
              </a:solidFill>
              <a:latin typeface="Arial"/>
              <a:ea typeface="Arial"/>
              <a:cs typeface="Arial"/>
              <a:sym typeface="Arial"/>
            </a:endParaRPr>
          </a:p>
        </p:txBody>
      </p:sp>
      <p:sp>
        <p:nvSpPr>
          <p:cNvPr id="416" name="Google Shape;416;p39"/>
          <p:cNvSpPr/>
          <p:nvPr/>
        </p:nvSpPr>
        <p:spPr>
          <a:xfrm>
            <a:off x="6186514" y="3116101"/>
            <a:ext cx="5579700" cy="2557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7" name="Google Shape;417;p39"/>
          <p:cNvSpPr/>
          <p:nvPr/>
        </p:nvSpPr>
        <p:spPr>
          <a:xfrm>
            <a:off x="6281175" y="3239179"/>
            <a:ext cx="5409000" cy="2557800"/>
          </a:xfrm>
          <a:prstGeom prst="rect">
            <a:avLst/>
          </a:prstGeom>
          <a:noFill/>
          <a:ln>
            <a:noFill/>
          </a:ln>
        </p:spPr>
        <p:txBody>
          <a:bodyPr spcFirstLastPara="1" wrap="square" lIns="91425" tIns="45700" rIns="91425" bIns="45700" anchor="t" anchorCtr="0">
            <a:noAutofit/>
          </a:bodyPr>
          <a:lstStyle/>
          <a:p>
            <a:pPr marL="0" lvl="0" indent="457200" algn="just" rtl="0">
              <a:lnSpc>
                <a:spcPct val="150000"/>
              </a:lnSpc>
              <a:spcBef>
                <a:spcPts val="0"/>
              </a:spcBef>
              <a:spcAft>
                <a:spcPts val="800"/>
              </a:spcAft>
              <a:buSzPts val="1100"/>
              <a:buNone/>
            </a:pPr>
            <a:r>
              <a:rPr lang="en-US" sz="1700">
                <a:solidFill>
                  <a:schemeClr val="dk1"/>
                </a:solidFill>
                <a:latin typeface="Times New Roman"/>
                <a:ea typeface="Times New Roman"/>
                <a:cs typeface="Times New Roman"/>
                <a:sym typeface="Times New Roman"/>
              </a:rPr>
              <a:t>Visualisasi adalah menggunakan teknologi komputer sebagai pendukung untuk melakukan penggambaran data visual yang interaktif Dengan cara yang lebih menarik dan mudah dimengerti, seperti table, chart, ataupun bentuk lainnya sesuai keperluan untuk memperkuat pengamatan. </a:t>
            </a:r>
            <a:endParaRPr sz="2500">
              <a:solidFill>
                <a:schemeClr val="dk1"/>
              </a:solidFill>
              <a:latin typeface="Times New Roman"/>
              <a:ea typeface="Times New Roman"/>
              <a:cs typeface="Times New Roman"/>
              <a:sym typeface="Times New Roman"/>
            </a:endParaRPr>
          </a:p>
        </p:txBody>
      </p:sp>
      <p:pic>
        <p:nvPicPr>
          <p:cNvPr id="418" name="Google Shape;418;p39"/>
          <p:cNvPicPr preferRelativeResize="0"/>
          <p:nvPr/>
        </p:nvPicPr>
        <p:blipFill>
          <a:blip r:embed="rId3">
            <a:alphaModFix/>
          </a:blip>
          <a:stretch>
            <a:fillRect/>
          </a:stretch>
        </p:blipFill>
        <p:spPr>
          <a:xfrm>
            <a:off x="6035512" y="175808"/>
            <a:ext cx="5881714" cy="2826490"/>
          </a:xfrm>
          <a:prstGeom prst="rect">
            <a:avLst/>
          </a:prstGeom>
          <a:noFill/>
          <a:ln>
            <a:noFill/>
          </a:ln>
          <a:effectLst/>
          <a:scene3d>
            <a:camera prst="orthographicFront">
              <a:rot lat="0" lon="0" rev="0"/>
            </a:camera>
            <a:lightRig rig="contrasting" dir="t">
              <a:rot lat="0" lon="0" rev="7800000"/>
            </a:lightRig>
          </a:scene3d>
          <a:sp3d>
            <a:bevelT w="139700" h="139700"/>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0"/>
          <p:cNvSpPr/>
          <p:nvPr/>
        </p:nvSpPr>
        <p:spPr>
          <a:xfrm>
            <a:off x="873328" y="711844"/>
            <a:ext cx="3591600" cy="175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a:solidFill>
                  <a:schemeClr val="lt1"/>
                </a:solidFill>
                <a:latin typeface="Montserrat ExtraBold"/>
                <a:ea typeface="Montserrat ExtraBold"/>
                <a:cs typeface="Montserrat ExtraBold"/>
                <a:sym typeface="Montserrat ExtraBold"/>
              </a:rPr>
              <a:t>Tinjauan Pustaka</a:t>
            </a:r>
            <a:endParaRPr sz="5400">
              <a:solidFill>
                <a:schemeClr val="lt1"/>
              </a:solidFill>
              <a:latin typeface="Montserrat ExtraBold"/>
              <a:ea typeface="Montserrat ExtraBold"/>
              <a:cs typeface="Montserrat ExtraBold"/>
              <a:sym typeface="Montserrat ExtraBold"/>
            </a:endParaRPr>
          </a:p>
        </p:txBody>
      </p:sp>
      <p:sp>
        <p:nvSpPr>
          <p:cNvPr id="424" name="Google Shape;424;p40"/>
          <p:cNvSpPr/>
          <p:nvPr/>
        </p:nvSpPr>
        <p:spPr>
          <a:xfrm>
            <a:off x="873328" y="2466170"/>
            <a:ext cx="2574900" cy="73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lt1"/>
                </a:solidFill>
              </a:rPr>
              <a:t>Hirarchy Clustering</a:t>
            </a:r>
            <a:endParaRPr sz="1400">
              <a:solidFill>
                <a:schemeClr val="lt1"/>
              </a:solidFill>
              <a:latin typeface="Arial"/>
              <a:ea typeface="Arial"/>
              <a:cs typeface="Arial"/>
              <a:sym typeface="Arial"/>
            </a:endParaRPr>
          </a:p>
        </p:txBody>
      </p:sp>
      <p:sp>
        <p:nvSpPr>
          <p:cNvPr id="425" name="Google Shape;425;p40"/>
          <p:cNvSpPr/>
          <p:nvPr/>
        </p:nvSpPr>
        <p:spPr>
          <a:xfrm>
            <a:off x="4904050" y="613000"/>
            <a:ext cx="7083600" cy="5848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6" name="Google Shape;426;p40"/>
          <p:cNvSpPr/>
          <p:nvPr/>
        </p:nvSpPr>
        <p:spPr>
          <a:xfrm>
            <a:off x="5024224" y="818233"/>
            <a:ext cx="6866700" cy="5848800"/>
          </a:xfrm>
          <a:prstGeom prst="rect">
            <a:avLst/>
          </a:prstGeom>
          <a:noFill/>
          <a:ln>
            <a:noFill/>
          </a:ln>
        </p:spPr>
        <p:txBody>
          <a:bodyPr spcFirstLastPara="1" wrap="square" lIns="91425" tIns="45700" rIns="91425" bIns="45700" anchor="t" anchorCtr="0">
            <a:noAutofit/>
          </a:bodyPr>
          <a:lstStyle/>
          <a:p>
            <a:pPr marL="0" lvl="0" indent="457200" algn="just" rtl="0">
              <a:lnSpc>
                <a:spcPct val="150000"/>
              </a:lnSpc>
              <a:spcBef>
                <a:spcPts val="0"/>
              </a:spcBef>
              <a:spcAft>
                <a:spcPts val="0"/>
              </a:spcAft>
              <a:buSzPts val="1100"/>
              <a:buNone/>
            </a:pPr>
            <a:r>
              <a:rPr lang="en-US" sz="1200">
                <a:solidFill>
                  <a:schemeClr val="dk1"/>
                </a:solidFill>
                <a:latin typeface="Times New Roman"/>
                <a:ea typeface="Times New Roman"/>
                <a:cs typeface="Times New Roman"/>
                <a:sym typeface="Times New Roman"/>
              </a:rPr>
              <a:t>Cluster atau klaster adalah sebutan lain dari “kelompok” atau “grup”. Tujuan utama yaitu mengelompokkan objek berdasarkan kemiripan karakteristik yang dimilikinya. Analisis cluster terbagi menjadi dua metode yaitu hirarki dan non-hirarki. </a:t>
            </a:r>
            <a:endParaRPr sz="1200">
              <a:solidFill>
                <a:schemeClr val="dk1"/>
              </a:solidFill>
              <a:latin typeface="Times New Roman"/>
              <a:ea typeface="Times New Roman"/>
              <a:cs typeface="Times New Roman"/>
              <a:sym typeface="Times New Roman"/>
            </a:endParaRPr>
          </a:p>
          <a:p>
            <a:pPr marL="0" lvl="0" indent="457200" algn="just" rtl="0">
              <a:lnSpc>
                <a:spcPct val="150000"/>
              </a:lnSpc>
              <a:spcBef>
                <a:spcPts val="800"/>
              </a:spcBef>
              <a:spcAft>
                <a:spcPts val="0"/>
              </a:spcAft>
              <a:buSzPts val="1100"/>
              <a:buNone/>
            </a:pPr>
            <a:r>
              <a:rPr lang="en-US" sz="1200">
                <a:solidFill>
                  <a:schemeClr val="dk1"/>
                </a:solidFill>
                <a:latin typeface="Times New Roman"/>
                <a:ea typeface="Times New Roman"/>
                <a:cs typeface="Times New Roman"/>
                <a:sym typeface="Times New Roman"/>
              </a:rPr>
              <a:t>Hierarchical methods adalah teknik clustering membentuk hirarki atau berdasarkan tingkatan tertentu sehingga menyerupai struktur pohon. Dengan demikian proses pengelompokannya dilakukan secara bertingkat atau bertahap. Biasanya, metode ini digunakan pada data yang jumlahnya tidak terlalu banyak dan jumlah cluster yang akan dibentuk belum diketahui.Dalam agglomerative method, teknik pengelompokan yang paling dikenal adalah:</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800"/>
              </a:spcBef>
              <a:spcAft>
                <a:spcPts val="0"/>
              </a:spcAft>
              <a:buClr>
                <a:schemeClr val="dk1"/>
              </a:buClr>
              <a:buSzPts val="1200"/>
              <a:buFont typeface="Times New Roman"/>
              <a:buAutoNum type="alphaUcPeriod"/>
            </a:pPr>
            <a:r>
              <a:rPr lang="en-US" sz="1200">
                <a:solidFill>
                  <a:schemeClr val="dk1"/>
                </a:solidFill>
                <a:latin typeface="Times New Roman"/>
                <a:ea typeface="Times New Roman"/>
                <a:cs typeface="Times New Roman"/>
                <a:sym typeface="Times New Roman"/>
              </a:rPr>
              <a:t>Single linkage (jarak terdekat atau tautan tunggal)</a:t>
            </a:r>
            <a:endParaRPr sz="1200">
              <a:solidFill>
                <a:schemeClr val="dk1"/>
              </a:solidFill>
              <a:latin typeface="Times New Roman"/>
              <a:ea typeface="Times New Roman"/>
              <a:cs typeface="Times New Roman"/>
              <a:sym typeface="Times New Roman"/>
            </a:endParaRPr>
          </a:p>
          <a:p>
            <a:pPr marL="450000" lvl="0" indent="0" algn="just" rtl="0">
              <a:lnSpc>
                <a:spcPct val="150000"/>
              </a:lnSpc>
              <a:spcBef>
                <a:spcPts val="800"/>
              </a:spcBef>
              <a:spcAft>
                <a:spcPts val="0"/>
              </a:spcAft>
              <a:buSzPts val="1100"/>
              <a:buNone/>
            </a:pPr>
            <a:r>
              <a:rPr lang="en-US" sz="1200">
                <a:solidFill>
                  <a:schemeClr val="dk1"/>
                </a:solidFill>
                <a:latin typeface="Times New Roman"/>
                <a:ea typeface="Times New Roman"/>
                <a:cs typeface="Times New Roman"/>
                <a:sym typeface="Times New Roman"/>
              </a:rPr>
              <a:t>Teknik yang menggabungkan cluster-cluster menurut jarak antara anggota-anggota terdekat di antara dua cluster.</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800"/>
              </a:spcBef>
              <a:spcAft>
                <a:spcPts val="0"/>
              </a:spcAft>
              <a:buClr>
                <a:schemeClr val="dk1"/>
              </a:buClr>
              <a:buSzPts val="1200"/>
              <a:buFont typeface="Times New Roman"/>
              <a:buAutoNum type="alphaUcPeriod"/>
            </a:pPr>
            <a:r>
              <a:rPr lang="en-US" sz="1200">
                <a:solidFill>
                  <a:schemeClr val="dk1"/>
                </a:solidFill>
                <a:latin typeface="Times New Roman"/>
                <a:ea typeface="Times New Roman"/>
                <a:cs typeface="Times New Roman"/>
                <a:sym typeface="Times New Roman"/>
              </a:rPr>
              <a:t> Average linkage (jarak rata-rata atau tautan rata-rata)</a:t>
            </a:r>
            <a:endParaRPr sz="1200">
              <a:solidFill>
                <a:schemeClr val="dk1"/>
              </a:solidFill>
              <a:latin typeface="Times New Roman"/>
              <a:ea typeface="Times New Roman"/>
              <a:cs typeface="Times New Roman"/>
              <a:sym typeface="Times New Roman"/>
            </a:endParaRPr>
          </a:p>
          <a:p>
            <a:pPr marL="450000" lvl="0" indent="0" algn="just" rtl="0">
              <a:lnSpc>
                <a:spcPct val="150000"/>
              </a:lnSpc>
              <a:spcBef>
                <a:spcPts val="800"/>
              </a:spcBef>
              <a:spcAft>
                <a:spcPts val="0"/>
              </a:spcAft>
              <a:buSzPts val="1100"/>
              <a:buNone/>
            </a:pPr>
            <a:r>
              <a:rPr lang="en-US" sz="1200">
                <a:solidFill>
                  <a:schemeClr val="dk1"/>
                </a:solidFill>
                <a:latin typeface="Times New Roman"/>
                <a:ea typeface="Times New Roman"/>
                <a:cs typeface="Times New Roman"/>
                <a:sym typeface="Times New Roman"/>
              </a:rPr>
              <a:t>Teknik yang menggabungkan cluster-cluster menurut jarak rata-rata pasangan anggota masing-masing pada himpunan antara dua cluster.</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800"/>
              </a:spcBef>
              <a:spcAft>
                <a:spcPts val="0"/>
              </a:spcAft>
              <a:buClr>
                <a:schemeClr val="dk1"/>
              </a:buClr>
              <a:buSzPts val="1200"/>
              <a:buFont typeface="Times New Roman"/>
              <a:buAutoNum type="alphaUcPeriod"/>
            </a:pPr>
            <a:r>
              <a:rPr lang="en-US" sz="1200">
                <a:solidFill>
                  <a:schemeClr val="dk1"/>
                </a:solidFill>
                <a:latin typeface="Times New Roman"/>
                <a:ea typeface="Times New Roman"/>
                <a:cs typeface="Times New Roman"/>
                <a:sym typeface="Times New Roman"/>
              </a:rPr>
              <a:t>Complete linkage (jarak terjauh atau tautan lengkap)</a:t>
            </a:r>
            <a:endParaRPr sz="1200">
              <a:solidFill>
                <a:schemeClr val="dk1"/>
              </a:solidFill>
              <a:latin typeface="Times New Roman"/>
              <a:ea typeface="Times New Roman"/>
              <a:cs typeface="Times New Roman"/>
              <a:sym typeface="Times New Roman"/>
            </a:endParaRPr>
          </a:p>
          <a:p>
            <a:pPr marL="457200" lvl="0" indent="0" algn="just" rtl="0">
              <a:lnSpc>
                <a:spcPct val="150000"/>
              </a:lnSpc>
              <a:spcBef>
                <a:spcPts val="800"/>
              </a:spcBef>
              <a:spcAft>
                <a:spcPts val="800"/>
              </a:spcAft>
              <a:buSzPts val="1100"/>
              <a:buNone/>
            </a:pPr>
            <a:r>
              <a:rPr lang="en-US" sz="1200">
                <a:solidFill>
                  <a:schemeClr val="dk1"/>
                </a:solidFill>
                <a:latin typeface="Times New Roman"/>
                <a:ea typeface="Times New Roman"/>
                <a:cs typeface="Times New Roman"/>
                <a:sym typeface="Times New Roman"/>
              </a:rPr>
              <a:t>Teknik yang menggabungkan cluster-cluster menurut jarak antara anggota-anggota terjauh di antara dua cluster.</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1"/>
          <p:cNvSpPr txBox="1">
            <a:spLocks noGrp="1"/>
          </p:cNvSpPr>
          <p:nvPr>
            <p:ph type="body" idx="1"/>
          </p:nvPr>
        </p:nvSpPr>
        <p:spPr>
          <a:xfrm>
            <a:off x="136200" y="792132"/>
            <a:ext cx="11573100" cy="2213700"/>
          </a:xfrm>
          <a:prstGeom prst="rect">
            <a:avLst/>
          </a:prstGeom>
          <a:noFill/>
          <a:ln>
            <a:noFill/>
          </a:ln>
        </p:spPr>
        <p:txBody>
          <a:bodyPr spcFirstLastPara="1" wrap="square" lIns="91425" tIns="45700" rIns="91425" bIns="45700" anchor="ctr" anchorCtr="0">
            <a:normAutofit/>
          </a:bodyPr>
          <a:lstStyle/>
          <a:p>
            <a:pPr marL="457200" lvl="0" indent="0" algn="ctr" rtl="0">
              <a:lnSpc>
                <a:spcPct val="150000"/>
              </a:lnSpc>
              <a:spcBef>
                <a:spcPts val="0"/>
              </a:spcBef>
              <a:spcAft>
                <a:spcPts val="0"/>
              </a:spcAft>
              <a:buClr>
                <a:schemeClr val="dk1"/>
              </a:buClr>
              <a:buSzPts val="1100"/>
              <a:buNone/>
            </a:pPr>
            <a:r>
              <a:rPr lang="en-US" sz="3600">
                <a:solidFill>
                  <a:schemeClr val="dk1"/>
                </a:solidFill>
                <a:latin typeface="Times New Roman"/>
                <a:ea typeface="Times New Roman"/>
                <a:cs typeface="Times New Roman"/>
                <a:sym typeface="Times New Roman"/>
              </a:rPr>
              <a:t>Langkah-langkah  </a:t>
            </a:r>
            <a:endParaRPr sz="3600">
              <a:solidFill>
                <a:schemeClr val="dk1"/>
              </a:solidFill>
              <a:latin typeface="Times New Roman"/>
              <a:ea typeface="Times New Roman"/>
              <a:cs typeface="Times New Roman"/>
              <a:sym typeface="Times New Roman"/>
            </a:endParaRPr>
          </a:p>
          <a:p>
            <a:pPr marL="457200" lvl="0" indent="0" algn="ctr" rtl="0">
              <a:lnSpc>
                <a:spcPct val="150000"/>
              </a:lnSpc>
              <a:spcBef>
                <a:spcPts val="800"/>
              </a:spcBef>
              <a:spcAft>
                <a:spcPts val="800"/>
              </a:spcAft>
              <a:buClr>
                <a:schemeClr val="dk1"/>
              </a:buClr>
              <a:buSzPts val="1100"/>
              <a:buNone/>
            </a:pPr>
            <a:r>
              <a:rPr lang="en-US" sz="3600">
                <a:solidFill>
                  <a:schemeClr val="dk1"/>
                </a:solidFill>
                <a:latin typeface="Times New Roman"/>
                <a:ea typeface="Times New Roman"/>
                <a:cs typeface="Times New Roman"/>
                <a:sym typeface="Times New Roman"/>
              </a:rPr>
              <a:t>algoritma cluster hirarki agglomerative</a:t>
            </a:r>
            <a:endParaRPr sz="7800"/>
          </a:p>
        </p:txBody>
      </p:sp>
      <p:grpSp>
        <p:nvGrpSpPr>
          <p:cNvPr id="432" name="Google Shape;432;p41"/>
          <p:cNvGrpSpPr/>
          <p:nvPr/>
        </p:nvGrpSpPr>
        <p:grpSpPr>
          <a:xfrm>
            <a:off x="1167602" y="3414558"/>
            <a:ext cx="1923380" cy="1010203"/>
            <a:chOff x="721754" y="3414556"/>
            <a:chExt cx="1923380" cy="1010203"/>
          </a:xfrm>
        </p:grpSpPr>
        <p:sp>
          <p:nvSpPr>
            <p:cNvPr id="433" name="Google Shape;433;p41"/>
            <p:cNvSpPr/>
            <p:nvPr/>
          </p:nvSpPr>
          <p:spPr>
            <a:xfrm>
              <a:off x="721754" y="3414556"/>
              <a:ext cx="1923380" cy="1010203"/>
            </a:xfrm>
            <a:custGeom>
              <a:avLst/>
              <a:gdLst/>
              <a:ahLst/>
              <a:cxnLst/>
              <a:rect l="l" t="t" r="r" b="b"/>
              <a:pathLst>
                <a:path w="1923380" h="1010203" extrusionOk="0">
                  <a:moveTo>
                    <a:pt x="1418278" y="0"/>
                  </a:moveTo>
                  <a:lnTo>
                    <a:pt x="1923380" y="505102"/>
                  </a:lnTo>
                  <a:lnTo>
                    <a:pt x="1418278" y="1010203"/>
                  </a:lnTo>
                  <a:lnTo>
                    <a:pt x="1418278" y="757652"/>
                  </a:lnTo>
                  <a:lnTo>
                    <a:pt x="736602" y="757652"/>
                  </a:lnTo>
                  <a:cubicBezTo>
                    <a:pt x="662474" y="855460"/>
                    <a:pt x="544780" y="917660"/>
                    <a:pt x="412559" y="917660"/>
                  </a:cubicBezTo>
                  <a:cubicBezTo>
                    <a:pt x="184709" y="917660"/>
                    <a:pt x="0" y="732951"/>
                    <a:pt x="0" y="505101"/>
                  </a:cubicBezTo>
                  <a:cubicBezTo>
                    <a:pt x="0" y="277251"/>
                    <a:pt x="184709" y="92542"/>
                    <a:pt x="412559" y="92542"/>
                  </a:cubicBezTo>
                  <a:cubicBezTo>
                    <a:pt x="544781" y="92542"/>
                    <a:pt x="662474" y="154743"/>
                    <a:pt x="736603" y="252551"/>
                  </a:cubicBezTo>
                  <a:lnTo>
                    <a:pt x="1418278" y="252551"/>
                  </a:lnTo>
                  <a:close/>
                </a:path>
              </a:pathLst>
            </a:custGeom>
            <a:solidFill>
              <a:schemeClr val="lt1"/>
            </a:solidFill>
            <a:ln w="635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rgbClr val="3F3F3F"/>
                </a:solidFill>
                <a:latin typeface="Arial"/>
                <a:ea typeface="Arial"/>
                <a:cs typeface="Arial"/>
                <a:sym typeface="Arial"/>
              </a:endParaRPr>
            </a:p>
          </p:txBody>
        </p:sp>
        <p:sp>
          <p:nvSpPr>
            <p:cNvPr id="434" name="Google Shape;434;p41"/>
            <p:cNvSpPr/>
            <p:nvPr/>
          </p:nvSpPr>
          <p:spPr>
            <a:xfrm>
              <a:off x="804223" y="3577657"/>
              <a:ext cx="684000" cy="68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rgbClr val="3F3F3F"/>
                </a:solidFill>
                <a:latin typeface="Arial"/>
                <a:ea typeface="Arial"/>
                <a:cs typeface="Arial"/>
                <a:sym typeface="Arial"/>
              </a:endParaRPr>
            </a:p>
          </p:txBody>
        </p:sp>
      </p:grpSp>
      <p:grpSp>
        <p:nvGrpSpPr>
          <p:cNvPr id="435" name="Google Shape;435;p41"/>
          <p:cNvGrpSpPr/>
          <p:nvPr/>
        </p:nvGrpSpPr>
        <p:grpSpPr>
          <a:xfrm>
            <a:off x="3151802" y="3414558"/>
            <a:ext cx="1923380" cy="1010203"/>
            <a:chOff x="2654071" y="3402360"/>
            <a:chExt cx="1923380" cy="1010203"/>
          </a:xfrm>
        </p:grpSpPr>
        <p:sp>
          <p:nvSpPr>
            <p:cNvPr id="436" name="Google Shape;436;p41"/>
            <p:cNvSpPr/>
            <p:nvPr/>
          </p:nvSpPr>
          <p:spPr>
            <a:xfrm>
              <a:off x="2654071" y="3402360"/>
              <a:ext cx="1923380" cy="1010203"/>
            </a:xfrm>
            <a:custGeom>
              <a:avLst/>
              <a:gdLst/>
              <a:ahLst/>
              <a:cxnLst/>
              <a:rect l="l" t="t" r="r" b="b"/>
              <a:pathLst>
                <a:path w="1923380" h="1010203" extrusionOk="0">
                  <a:moveTo>
                    <a:pt x="1418278" y="0"/>
                  </a:moveTo>
                  <a:lnTo>
                    <a:pt x="1923380" y="505102"/>
                  </a:lnTo>
                  <a:lnTo>
                    <a:pt x="1418278" y="1010203"/>
                  </a:lnTo>
                  <a:lnTo>
                    <a:pt x="1418278" y="757652"/>
                  </a:lnTo>
                  <a:lnTo>
                    <a:pt x="736602" y="757652"/>
                  </a:lnTo>
                  <a:cubicBezTo>
                    <a:pt x="662474" y="855460"/>
                    <a:pt x="544780" y="917660"/>
                    <a:pt x="412559" y="917660"/>
                  </a:cubicBezTo>
                  <a:cubicBezTo>
                    <a:pt x="184709" y="917660"/>
                    <a:pt x="0" y="732951"/>
                    <a:pt x="0" y="505101"/>
                  </a:cubicBezTo>
                  <a:cubicBezTo>
                    <a:pt x="0" y="277251"/>
                    <a:pt x="184709" y="92542"/>
                    <a:pt x="412559" y="92542"/>
                  </a:cubicBezTo>
                  <a:cubicBezTo>
                    <a:pt x="544781" y="92542"/>
                    <a:pt x="662474" y="154743"/>
                    <a:pt x="736603" y="252551"/>
                  </a:cubicBezTo>
                  <a:lnTo>
                    <a:pt x="1418278" y="252551"/>
                  </a:lnTo>
                  <a:close/>
                </a:path>
              </a:pathLst>
            </a:custGeom>
            <a:solidFill>
              <a:schemeClr val="lt1"/>
            </a:solidFill>
            <a:ln w="635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rgbClr val="3F3F3F"/>
                </a:solidFill>
                <a:latin typeface="Arial"/>
                <a:ea typeface="Arial"/>
                <a:cs typeface="Arial"/>
                <a:sym typeface="Arial"/>
              </a:endParaRPr>
            </a:p>
          </p:txBody>
        </p:sp>
        <p:sp>
          <p:nvSpPr>
            <p:cNvPr id="437" name="Google Shape;437;p41"/>
            <p:cNvSpPr/>
            <p:nvPr/>
          </p:nvSpPr>
          <p:spPr>
            <a:xfrm>
              <a:off x="2723267" y="3565461"/>
              <a:ext cx="684000" cy="6840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rgbClr val="3F3F3F"/>
                </a:solidFill>
                <a:latin typeface="Arial"/>
                <a:ea typeface="Arial"/>
                <a:cs typeface="Arial"/>
                <a:sym typeface="Arial"/>
              </a:endParaRPr>
            </a:p>
          </p:txBody>
        </p:sp>
      </p:grpSp>
      <p:grpSp>
        <p:nvGrpSpPr>
          <p:cNvPr id="438" name="Google Shape;438;p41"/>
          <p:cNvGrpSpPr/>
          <p:nvPr/>
        </p:nvGrpSpPr>
        <p:grpSpPr>
          <a:xfrm>
            <a:off x="5136002" y="3414558"/>
            <a:ext cx="1923380" cy="1010203"/>
            <a:chOff x="4586388" y="3390164"/>
            <a:chExt cx="1923380" cy="1010203"/>
          </a:xfrm>
        </p:grpSpPr>
        <p:sp>
          <p:nvSpPr>
            <p:cNvPr id="439" name="Google Shape;439;p41"/>
            <p:cNvSpPr/>
            <p:nvPr/>
          </p:nvSpPr>
          <p:spPr>
            <a:xfrm>
              <a:off x="4586388" y="3390164"/>
              <a:ext cx="1923380" cy="1010203"/>
            </a:xfrm>
            <a:custGeom>
              <a:avLst/>
              <a:gdLst/>
              <a:ahLst/>
              <a:cxnLst/>
              <a:rect l="l" t="t" r="r" b="b"/>
              <a:pathLst>
                <a:path w="1923380" h="1010203" extrusionOk="0">
                  <a:moveTo>
                    <a:pt x="1418278" y="0"/>
                  </a:moveTo>
                  <a:lnTo>
                    <a:pt x="1923380" y="505102"/>
                  </a:lnTo>
                  <a:lnTo>
                    <a:pt x="1418278" y="1010203"/>
                  </a:lnTo>
                  <a:lnTo>
                    <a:pt x="1418278" y="757652"/>
                  </a:lnTo>
                  <a:lnTo>
                    <a:pt x="736602" y="757652"/>
                  </a:lnTo>
                  <a:cubicBezTo>
                    <a:pt x="662474" y="855460"/>
                    <a:pt x="544780" y="917660"/>
                    <a:pt x="412559" y="917660"/>
                  </a:cubicBezTo>
                  <a:cubicBezTo>
                    <a:pt x="184709" y="917660"/>
                    <a:pt x="0" y="732951"/>
                    <a:pt x="0" y="505101"/>
                  </a:cubicBezTo>
                  <a:cubicBezTo>
                    <a:pt x="0" y="277251"/>
                    <a:pt x="184709" y="92542"/>
                    <a:pt x="412559" y="92542"/>
                  </a:cubicBezTo>
                  <a:cubicBezTo>
                    <a:pt x="544781" y="92542"/>
                    <a:pt x="662474" y="154743"/>
                    <a:pt x="736603" y="252551"/>
                  </a:cubicBezTo>
                  <a:lnTo>
                    <a:pt x="1418278" y="252551"/>
                  </a:lnTo>
                  <a:close/>
                </a:path>
              </a:pathLst>
            </a:custGeom>
            <a:solidFill>
              <a:schemeClr val="lt1"/>
            </a:solidFill>
            <a:ln w="635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rgbClr val="3F3F3F"/>
                </a:solidFill>
                <a:latin typeface="Arial"/>
                <a:ea typeface="Arial"/>
                <a:cs typeface="Arial"/>
                <a:sym typeface="Arial"/>
              </a:endParaRPr>
            </a:p>
          </p:txBody>
        </p:sp>
        <p:sp>
          <p:nvSpPr>
            <p:cNvPr id="440" name="Google Shape;440;p41"/>
            <p:cNvSpPr/>
            <p:nvPr/>
          </p:nvSpPr>
          <p:spPr>
            <a:xfrm>
              <a:off x="4655584" y="3553265"/>
              <a:ext cx="684000" cy="68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rgbClr val="3F3F3F"/>
                </a:solidFill>
                <a:latin typeface="Arial"/>
                <a:ea typeface="Arial"/>
                <a:cs typeface="Arial"/>
                <a:sym typeface="Arial"/>
              </a:endParaRPr>
            </a:p>
          </p:txBody>
        </p:sp>
      </p:grpSp>
      <p:grpSp>
        <p:nvGrpSpPr>
          <p:cNvPr id="441" name="Google Shape;441;p41"/>
          <p:cNvGrpSpPr/>
          <p:nvPr/>
        </p:nvGrpSpPr>
        <p:grpSpPr>
          <a:xfrm>
            <a:off x="7120201" y="3414558"/>
            <a:ext cx="1923380" cy="1010203"/>
            <a:chOff x="6518705" y="3377968"/>
            <a:chExt cx="1923380" cy="1010203"/>
          </a:xfrm>
        </p:grpSpPr>
        <p:sp>
          <p:nvSpPr>
            <p:cNvPr id="442" name="Google Shape;442;p41"/>
            <p:cNvSpPr/>
            <p:nvPr/>
          </p:nvSpPr>
          <p:spPr>
            <a:xfrm>
              <a:off x="6518705" y="3377968"/>
              <a:ext cx="1923380" cy="1010203"/>
            </a:xfrm>
            <a:custGeom>
              <a:avLst/>
              <a:gdLst/>
              <a:ahLst/>
              <a:cxnLst/>
              <a:rect l="l" t="t" r="r" b="b"/>
              <a:pathLst>
                <a:path w="1923380" h="1010203" extrusionOk="0">
                  <a:moveTo>
                    <a:pt x="1418278" y="0"/>
                  </a:moveTo>
                  <a:lnTo>
                    <a:pt x="1923380" y="505102"/>
                  </a:lnTo>
                  <a:lnTo>
                    <a:pt x="1418278" y="1010203"/>
                  </a:lnTo>
                  <a:lnTo>
                    <a:pt x="1418278" y="757652"/>
                  </a:lnTo>
                  <a:lnTo>
                    <a:pt x="736602" y="757652"/>
                  </a:lnTo>
                  <a:cubicBezTo>
                    <a:pt x="662474" y="855460"/>
                    <a:pt x="544780" y="917660"/>
                    <a:pt x="412559" y="917660"/>
                  </a:cubicBezTo>
                  <a:cubicBezTo>
                    <a:pt x="184709" y="917660"/>
                    <a:pt x="0" y="732951"/>
                    <a:pt x="0" y="505101"/>
                  </a:cubicBezTo>
                  <a:cubicBezTo>
                    <a:pt x="0" y="277251"/>
                    <a:pt x="184709" y="92542"/>
                    <a:pt x="412559" y="92542"/>
                  </a:cubicBezTo>
                  <a:cubicBezTo>
                    <a:pt x="544781" y="92542"/>
                    <a:pt x="662474" y="154743"/>
                    <a:pt x="736603" y="252551"/>
                  </a:cubicBezTo>
                  <a:lnTo>
                    <a:pt x="1418278" y="252551"/>
                  </a:lnTo>
                  <a:close/>
                </a:path>
              </a:pathLst>
            </a:custGeom>
            <a:solidFill>
              <a:schemeClr val="lt1"/>
            </a:solidFill>
            <a:ln w="635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rgbClr val="3F3F3F"/>
                </a:solidFill>
                <a:latin typeface="Arial"/>
                <a:ea typeface="Arial"/>
                <a:cs typeface="Arial"/>
                <a:sym typeface="Arial"/>
              </a:endParaRPr>
            </a:p>
          </p:txBody>
        </p:sp>
        <p:sp>
          <p:nvSpPr>
            <p:cNvPr id="443" name="Google Shape;443;p41"/>
            <p:cNvSpPr/>
            <p:nvPr/>
          </p:nvSpPr>
          <p:spPr>
            <a:xfrm>
              <a:off x="6587901" y="3541069"/>
              <a:ext cx="684000" cy="6840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rgbClr val="3F3F3F"/>
                </a:solidFill>
                <a:latin typeface="Arial"/>
                <a:ea typeface="Arial"/>
                <a:cs typeface="Arial"/>
                <a:sym typeface="Arial"/>
              </a:endParaRPr>
            </a:p>
          </p:txBody>
        </p:sp>
      </p:grpSp>
      <p:sp>
        <p:nvSpPr>
          <p:cNvPr id="444" name="Google Shape;444;p41"/>
          <p:cNvSpPr txBox="1"/>
          <p:nvPr/>
        </p:nvSpPr>
        <p:spPr>
          <a:xfrm>
            <a:off x="1923475" y="3612500"/>
            <a:ext cx="1228200" cy="785100"/>
          </a:xfrm>
          <a:prstGeom prst="rect">
            <a:avLst/>
          </a:prstGeom>
          <a:noFill/>
          <a:ln>
            <a:noFill/>
          </a:ln>
        </p:spPr>
        <p:txBody>
          <a:bodyPr spcFirstLastPara="1" wrap="square" lIns="91425" tIns="45700" rIns="91425" bIns="45700" anchor="ctr" anchorCtr="0">
            <a:spAutoFit/>
          </a:bodyPr>
          <a:lstStyle/>
          <a:p>
            <a:pPr marL="0" lvl="0" indent="0" algn="just" rtl="0">
              <a:lnSpc>
                <a:spcPct val="150000"/>
              </a:lnSpc>
              <a:spcBef>
                <a:spcPts val="0"/>
              </a:spcBef>
              <a:spcAft>
                <a:spcPts val="0"/>
              </a:spcAft>
              <a:buNone/>
            </a:pPr>
            <a:r>
              <a:rPr lang="en-US" sz="1100">
                <a:solidFill>
                  <a:schemeClr val="dk1"/>
                </a:solidFill>
                <a:latin typeface="Times New Roman"/>
                <a:ea typeface="Times New Roman"/>
                <a:cs typeface="Times New Roman"/>
                <a:sym typeface="Times New Roman"/>
              </a:rPr>
              <a:t>Hitung </a:t>
            </a:r>
            <a:endParaRPr sz="11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1100">
                <a:solidFill>
                  <a:schemeClr val="dk1"/>
                </a:solidFill>
                <a:latin typeface="Times New Roman"/>
                <a:ea typeface="Times New Roman"/>
                <a:cs typeface="Times New Roman"/>
                <a:sym typeface="Times New Roman"/>
              </a:rPr>
              <a:t>matriks jarak</a:t>
            </a:r>
            <a:endParaRPr sz="11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200">
              <a:solidFill>
                <a:srgbClr val="3F3F3F"/>
              </a:solidFill>
            </a:endParaRPr>
          </a:p>
        </p:txBody>
      </p:sp>
      <p:sp>
        <p:nvSpPr>
          <p:cNvPr id="445" name="Google Shape;445;p41"/>
          <p:cNvSpPr txBox="1"/>
          <p:nvPr/>
        </p:nvSpPr>
        <p:spPr>
          <a:xfrm>
            <a:off x="3907674" y="3688707"/>
            <a:ext cx="968100" cy="795300"/>
          </a:xfrm>
          <a:prstGeom prst="rect">
            <a:avLst/>
          </a:prstGeom>
          <a:noFill/>
          <a:ln>
            <a:noFill/>
          </a:ln>
        </p:spPr>
        <p:txBody>
          <a:bodyPr spcFirstLastPara="1" wrap="square" lIns="91425" tIns="45700" rIns="91425" bIns="45700" anchor="ctr" anchorCtr="0">
            <a:spAutoFit/>
          </a:bodyPr>
          <a:lstStyle/>
          <a:p>
            <a:pPr marL="0" lvl="0" indent="0" algn="just" rtl="0">
              <a:lnSpc>
                <a:spcPct val="150000"/>
              </a:lnSpc>
              <a:spcBef>
                <a:spcPts val="0"/>
              </a:spcBef>
              <a:spcAft>
                <a:spcPts val="0"/>
              </a:spcAft>
              <a:buNone/>
            </a:pPr>
            <a:r>
              <a:rPr lang="en-US" sz="900">
                <a:solidFill>
                  <a:schemeClr val="dk1"/>
                </a:solidFill>
                <a:latin typeface="Times New Roman"/>
                <a:ea typeface="Times New Roman"/>
                <a:cs typeface="Times New Roman"/>
                <a:sym typeface="Times New Roman"/>
              </a:rPr>
              <a:t>Gabungkan dua cluster terdekat</a:t>
            </a:r>
            <a:endParaRPr sz="900">
              <a:solidFill>
                <a:schemeClr val="dk1"/>
              </a:solidFill>
              <a:latin typeface="Times New Roman"/>
              <a:ea typeface="Times New Roman"/>
              <a:cs typeface="Times New Roman"/>
              <a:sym typeface="Times New Roman"/>
            </a:endParaRPr>
          </a:p>
          <a:p>
            <a:pPr marL="0" marR="0" lvl="0" indent="0" algn="ctr" rtl="0">
              <a:spcBef>
                <a:spcPts val="800"/>
              </a:spcBef>
              <a:spcAft>
                <a:spcPts val="0"/>
              </a:spcAft>
              <a:buNone/>
            </a:pPr>
            <a:endParaRPr sz="1200">
              <a:solidFill>
                <a:srgbClr val="3F3F3F"/>
              </a:solidFill>
            </a:endParaRPr>
          </a:p>
        </p:txBody>
      </p:sp>
      <p:sp>
        <p:nvSpPr>
          <p:cNvPr id="446" name="Google Shape;446;p41"/>
          <p:cNvSpPr txBox="1"/>
          <p:nvPr/>
        </p:nvSpPr>
        <p:spPr>
          <a:xfrm>
            <a:off x="5891875" y="3612500"/>
            <a:ext cx="1228200" cy="515700"/>
          </a:xfrm>
          <a:prstGeom prst="rect">
            <a:avLst/>
          </a:prstGeom>
          <a:noFill/>
          <a:ln>
            <a:noFill/>
          </a:ln>
        </p:spPr>
        <p:txBody>
          <a:bodyPr spcFirstLastPara="1" wrap="square" lIns="91425" tIns="45700" rIns="91425" bIns="45700" anchor="ctr" anchorCtr="0">
            <a:spAutoFit/>
          </a:bodyPr>
          <a:lstStyle/>
          <a:p>
            <a:pPr marL="0" lvl="0" indent="0" algn="just" rtl="0">
              <a:lnSpc>
                <a:spcPct val="150000"/>
              </a:lnSpc>
              <a:spcBef>
                <a:spcPts val="0"/>
              </a:spcBef>
              <a:spcAft>
                <a:spcPts val="0"/>
              </a:spcAft>
              <a:buNone/>
            </a:pPr>
            <a:r>
              <a:rPr lang="en-US" sz="1100">
                <a:solidFill>
                  <a:schemeClr val="dk1"/>
                </a:solidFill>
                <a:latin typeface="Times New Roman"/>
                <a:ea typeface="Times New Roman"/>
                <a:cs typeface="Times New Roman"/>
                <a:sym typeface="Times New Roman"/>
              </a:rPr>
              <a:t>Perbarui </a:t>
            </a:r>
            <a:endParaRPr sz="11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1100">
                <a:solidFill>
                  <a:schemeClr val="dk1"/>
                </a:solidFill>
                <a:latin typeface="Times New Roman"/>
                <a:ea typeface="Times New Roman"/>
                <a:cs typeface="Times New Roman"/>
                <a:sym typeface="Times New Roman"/>
              </a:rPr>
              <a:t>matriks jarak</a:t>
            </a:r>
            <a:endParaRPr sz="1100">
              <a:solidFill>
                <a:srgbClr val="3F3F3F"/>
              </a:solidFill>
              <a:latin typeface="Arial"/>
              <a:ea typeface="Arial"/>
              <a:cs typeface="Arial"/>
              <a:sym typeface="Arial"/>
            </a:endParaRPr>
          </a:p>
        </p:txBody>
      </p:sp>
      <p:sp>
        <p:nvSpPr>
          <p:cNvPr id="447" name="Google Shape;447;p41"/>
          <p:cNvSpPr txBox="1"/>
          <p:nvPr/>
        </p:nvSpPr>
        <p:spPr>
          <a:xfrm>
            <a:off x="7876072" y="3688707"/>
            <a:ext cx="968100" cy="477000"/>
          </a:xfrm>
          <a:prstGeom prst="rect">
            <a:avLst/>
          </a:prstGeom>
          <a:noFill/>
          <a:ln>
            <a:noFill/>
          </a:ln>
        </p:spPr>
        <p:txBody>
          <a:bodyPr spcFirstLastPara="1" wrap="square" lIns="91425" tIns="45700" rIns="91425" bIns="45700" anchor="ctr" anchorCtr="0">
            <a:spAutoFit/>
          </a:bodyPr>
          <a:lstStyle/>
          <a:p>
            <a:pPr marL="0" lvl="0" indent="0" algn="just" rtl="0">
              <a:lnSpc>
                <a:spcPct val="150000"/>
              </a:lnSpc>
              <a:spcBef>
                <a:spcPts val="0"/>
              </a:spcBef>
              <a:spcAft>
                <a:spcPts val="800"/>
              </a:spcAft>
              <a:buNone/>
            </a:pPr>
            <a:r>
              <a:rPr lang="en-US" sz="1000">
                <a:solidFill>
                  <a:schemeClr val="dk1"/>
                </a:solidFill>
                <a:latin typeface="Times New Roman"/>
                <a:ea typeface="Times New Roman"/>
                <a:cs typeface="Times New Roman"/>
                <a:sym typeface="Times New Roman"/>
              </a:rPr>
              <a:t>Ulangi langkah 2 dan 3</a:t>
            </a:r>
            <a:endParaRPr sz="1000">
              <a:solidFill>
                <a:schemeClr val="dk1"/>
              </a:solidFill>
              <a:latin typeface="Times New Roman"/>
              <a:ea typeface="Times New Roman"/>
              <a:cs typeface="Times New Roman"/>
              <a:sym typeface="Times New Roman"/>
            </a:endParaRPr>
          </a:p>
        </p:txBody>
      </p:sp>
      <p:sp>
        <p:nvSpPr>
          <p:cNvPr id="448" name="Google Shape;448;p41"/>
          <p:cNvSpPr txBox="1"/>
          <p:nvPr/>
        </p:nvSpPr>
        <p:spPr>
          <a:xfrm>
            <a:off x="5264062" y="4680583"/>
            <a:ext cx="1819500" cy="1488000"/>
          </a:xfrm>
          <a:prstGeom prst="rect">
            <a:avLst/>
          </a:prstGeom>
          <a:noFill/>
          <a:ln>
            <a:noFill/>
          </a:ln>
        </p:spPr>
        <p:txBody>
          <a:bodyPr spcFirstLastPara="1" wrap="square" lIns="91425" tIns="45700" rIns="91425" bIns="45700" anchor="t" anchorCtr="0">
            <a:spAutoFit/>
          </a:bodyPr>
          <a:lstStyle/>
          <a:p>
            <a:pPr marL="0" lvl="0" indent="0" algn="just" rtl="0">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Perbarui matriks jarak sesuai dengan teknik pengelompokan agglomerative method</a:t>
            </a:r>
            <a:endParaRPr sz="1200">
              <a:solidFill>
                <a:schemeClr val="dk1"/>
              </a:solidFill>
              <a:latin typeface="Times New Roman"/>
              <a:ea typeface="Times New Roman"/>
              <a:cs typeface="Times New Roman"/>
              <a:sym typeface="Times New Roman"/>
            </a:endParaRPr>
          </a:p>
          <a:p>
            <a:pPr marL="0" marR="0" lvl="0" indent="0" algn="ctr" rtl="0">
              <a:spcBef>
                <a:spcPts val="800"/>
              </a:spcBef>
              <a:spcAft>
                <a:spcPts val="0"/>
              </a:spcAft>
              <a:buNone/>
            </a:pPr>
            <a:endParaRPr sz="1200">
              <a:solidFill>
                <a:srgbClr val="3F3F3F"/>
              </a:solidFill>
            </a:endParaRPr>
          </a:p>
        </p:txBody>
      </p:sp>
      <p:sp>
        <p:nvSpPr>
          <p:cNvPr id="449" name="Google Shape;449;p41"/>
          <p:cNvSpPr txBox="1"/>
          <p:nvPr/>
        </p:nvSpPr>
        <p:spPr>
          <a:xfrm>
            <a:off x="1219475" y="4680576"/>
            <a:ext cx="1819500" cy="1488000"/>
          </a:xfrm>
          <a:prstGeom prst="rect">
            <a:avLst/>
          </a:prstGeom>
          <a:noFill/>
          <a:ln>
            <a:noFill/>
          </a:ln>
        </p:spPr>
        <p:txBody>
          <a:bodyPr spcFirstLastPara="1" wrap="square" lIns="91425" tIns="45700" rIns="91425" bIns="45700" anchor="t" anchorCtr="0">
            <a:spAutoFit/>
          </a:bodyPr>
          <a:lstStyle/>
          <a:p>
            <a:pPr marL="0" lvl="0" indent="0" algn="just" rtl="0">
              <a:lnSpc>
                <a:spcPct val="150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Ada berbagai macam jenis jarak, namun jarak yang sering digunakan adalah Euclidean.</a:t>
            </a:r>
            <a:endParaRPr sz="1200">
              <a:solidFill>
                <a:schemeClr val="dk1"/>
              </a:solidFill>
              <a:latin typeface="Times New Roman"/>
              <a:ea typeface="Times New Roman"/>
              <a:cs typeface="Times New Roman"/>
              <a:sym typeface="Times New Roman"/>
            </a:endParaRPr>
          </a:p>
          <a:p>
            <a:pPr marL="0" marR="0" lvl="0" indent="0" algn="ctr" rtl="0">
              <a:spcBef>
                <a:spcPts val="800"/>
              </a:spcBef>
              <a:spcAft>
                <a:spcPts val="0"/>
              </a:spcAft>
              <a:buNone/>
            </a:pPr>
            <a:endParaRPr sz="1200">
              <a:solidFill>
                <a:srgbClr val="3F3F3F"/>
              </a:solidFill>
            </a:endParaRPr>
          </a:p>
        </p:txBody>
      </p:sp>
      <p:grpSp>
        <p:nvGrpSpPr>
          <p:cNvPr id="450" name="Google Shape;450;p41"/>
          <p:cNvGrpSpPr/>
          <p:nvPr/>
        </p:nvGrpSpPr>
        <p:grpSpPr>
          <a:xfrm>
            <a:off x="9104400" y="3414558"/>
            <a:ext cx="1923380" cy="1010203"/>
            <a:chOff x="4586388" y="3390164"/>
            <a:chExt cx="1923380" cy="1010203"/>
          </a:xfrm>
        </p:grpSpPr>
        <p:sp>
          <p:nvSpPr>
            <p:cNvPr id="451" name="Google Shape;451;p41"/>
            <p:cNvSpPr/>
            <p:nvPr/>
          </p:nvSpPr>
          <p:spPr>
            <a:xfrm>
              <a:off x="4586388" y="3390164"/>
              <a:ext cx="1923380" cy="1010203"/>
            </a:xfrm>
            <a:custGeom>
              <a:avLst/>
              <a:gdLst/>
              <a:ahLst/>
              <a:cxnLst/>
              <a:rect l="l" t="t" r="r" b="b"/>
              <a:pathLst>
                <a:path w="1923380" h="1010203" extrusionOk="0">
                  <a:moveTo>
                    <a:pt x="1418278" y="0"/>
                  </a:moveTo>
                  <a:lnTo>
                    <a:pt x="1923380" y="505102"/>
                  </a:lnTo>
                  <a:lnTo>
                    <a:pt x="1418278" y="1010203"/>
                  </a:lnTo>
                  <a:lnTo>
                    <a:pt x="1418278" y="757652"/>
                  </a:lnTo>
                  <a:lnTo>
                    <a:pt x="736602" y="757652"/>
                  </a:lnTo>
                  <a:cubicBezTo>
                    <a:pt x="662474" y="855460"/>
                    <a:pt x="544780" y="917660"/>
                    <a:pt x="412559" y="917660"/>
                  </a:cubicBezTo>
                  <a:cubicBezTo>
                    <a:pt x="184709" y="917660"/>
                    <a:pt x="0" y="732951"/>
                    <a:pt x="0" y="505101"/>
                  </a:cubicBezTo>
                  <a:cubicBezTo>
                    <a:pt x="0" y="277251"/>
                    <a:pt x="184709" y="92542"/>
                    <a:pt x="412559" y="92542"/>
                  </a:cubicBezTo>
                  <a:cubicBezTo>
                    <a:pt x="544781" y="92542"/>
                    <a:pt x="662474" y="154743"/>
                    <a:pt x="736603" y="252551"/>
                  </a:cubicBezTo>
                  <a:lnTo>
                    <a:pt x="1418278" y="252551"/>
                  </a:lnTo>
                  <a:close/>
                </a:path>
              </a:pathLst>
            </a:custGeom>
            <a:solidFill>
              <a:schemeClr val="lt1"/>
            </a:solidFill>
            <a:ln w="635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rgbClr val="3F3F3F"/>
                </a:solidFill>
                <a:latin typeface="Arial"/>
                <a:ea typeface="Arial"/>
                <a:cs typeface="Arial"/>
                <a:sym typeface="Arial"/>
              </a:endParaRPr>
            </a:p>
          </p:txBody>
        </p:sp>
        <p:sp>
          <p:nvSpPr>
            <p:cNvPr id="452" name="Google Shape;452;p41"/>
            <p:cNvSpPr/>
            <p:nvPr/>
          </p:nvSpPr>
          <p:spPr>
            <a:xfrm>
              <a:off x="4655584" y="3553265"/>
              <a:ext cx="684000" cy="68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rgbClr val="3F3F3F"/>
                </a:solidFill>
                <a:latin typeface="Arial"/>
                <a:ea typeface="Arial"/>
                <a:cs typeface="Arial"/>
                <a:sym typeface="Arial"/>
              </a:endParaRPr>
            </a:p>
          </p:txBody>
        </p:sp>
      </p:grpSp>
      <p:sp>
        <p:nvSpPr>
          <p:cNvPr id="453" name="Google Shape;453;p41"/>
          <p:cNvSpPr txBox="1"/>
          <p:nvPr/>
        </p:nvSpPr>
        <p:spPr>
          <a:xfrm>
            <a:off x="9860272" y="3669357"/>
            <a:ext cx="968100" cy="515700"/>
          </a:xfrm>
          <a:prstGeom prst="rect">
            <a:avLst/>
          </a:prstGeom>
          <a:noFill/>
          <a:ln>
            <a:noFill/>
          </a:ln>
        </p:spPr>
        <p:txBody>
          <a:bodyPr spcFirstLastPara="1" wrap="square" lIns="91425" tIns="45700" rIns="91425" bIns="45700" anchor="ctr" anchorCtr="0">
            <a:spAutoFit/>
          </a:bodyPr>
          <a:lstStyle/>
          <a:p>
            <a:pPr marL="0" lvl="0" indent="0" algn="just" rtl="0">
              <a:lnSpc>
                <a:spcPct val="150000"/>
              </a:lnSpc>
              <a:spcBef>
                <a:spcPts val="0"/>
              </a:spcBef>
              <a:spcAft>
                <a:spcPts val="0"/>
              </a:spcAft>
              <a:buNone/>
            </a:pPr>
            <a:r>
              <a:rPr lang="en-US" sz="1100">
                <a:solidFill>
                  <a:schemeClr val="dk1"/>
                </a:solidFill>
                <a:latin typeface="Times New Roman"/>
                <a:ea typeface="Times New Roman"/>
                <a:cs typeface="Times New Roman"/>
                <a:sym typeface="Times New Roman"/>
              </a:rPr>
              <a:t>Buat dendrogram</a:t>
            </a:r>
            <a:endParaRPr sz="1100">
              <a:solidFill>
                <a:srgbClr val="3F3F3F"/>
              </a:solidFill>
              <a:latin typeface="Arial"/>
              <a:ea typeface="Arial"/>
              <a:cs typeface="Arial"/>
              <a:sym typeface="Arial"/>
            </a:endParaRPr>
          </a:p>
        </p:txBody>
      </p:sp>
      <p:sp>
        <p:nvSpPr>
          <p:cNvPr id="454" name="Google Shape;454;p41"/>
          <p:cNvSpPr/>
          <p:nvPr/>
        </p:nvSpPr>
        <p:spPr>
          <a:xfrm>
            <a:off x="3424079" y="3766760"/>
            <a:ext cx="282045" cy="281221"/>
          </a:xfrm>
          <a:custGeom>
            <a:avLst/>
            <a:gdLst/>
            <a:ahLst/>
            <a:cxnLst/>
            <a:rect l="l" t="t" r="r" b="b"/>
            <a:pathLst>
              <a:path w="3240000" h="3230531" extrusionOk="0">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55" name="Google Shape;455;p41"/>
          <p:cNvSpPr/>
          <p:nvPr/>
        </p:nvSpPr>
        <p:spPr>
          <a:xfrm>
            <a:off x="1433923" y="3768942"/>
            <a:ext cx="308556" cy="308556"/>
          </a:xfrm>
          <a:custGeom>
            <a:avLst/>
            <a:gdLst/>
            <a:ahLst/>
            <a:cxnLst/>
            <a:rect l="l" t="t" r="r" b="b"/>
            <a:pathLst>
              <a:path w="3240000" h="3240000" extrusionOk="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456" name="Google Shape;456;p41"/>
          <p:cNvSpPr/>
          <p:nvPr/>
        </p:nvSpPr>
        <p:spPr>
          <a:xfrm>
            <a:off x="9369392" y="3771932"/>
            <a:ext cx="300884" cy="302250"/>
          </a:xfrm>
          <a:custGeom>
            <a:avLst/>
            <a:gdLst/>
            <a:ahLst/>
            <a:cxnLst/>
            <a:rect l="l" t="t" r="r" b="b"/>
            <a:pathLst>
              <a:path w="371900" h="373588" extrusionOk="0">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457" name="Google Shape;457;p41"/>
          <p:cNvSpPr/>
          <p:nvPr/>
        </p:nvSpPr>
        <p:spPr>
          <a:xfrm rot="-5400000">
            <a:off x="7391118" y="3754419"/>
            <a:ext cx="277302" cy="330617"/>
          </a:xfrm>
          <a:custGeom>
            <a:avLst/>
            <a:gdLst/>
            <a:ahLst/>
            <a:cxnLst/>
            <a:rect l="l" t="t" r="r" b="b"/>
            <a:pathLst>
              <a:path w="2708011" h="3228660" extrusionOk="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58" name="Google Shape;458;p41"/>
          <p:cNvSpPr/>
          <p:nvPr/>
        </p:nvSpPr>
        <p:spPr>
          <a:xfrm>
            <a:off x="5372715" y="3746825"/>
            <a:ext cx="359332" cy="359332"/>
          </a:xfrm>
          <a:custGeom>
            <a:avLst/>
            <a:gdLst/>
            <a:ahLst/>
            <a:cxnLst/>
            <a:rect l="l" t="t" r="r" b="b"/>
            <a:pathLst>
              <a:path w="3240000" h="3240000" extrusionOk="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grpSp>
        <p:nvGrpSpPr>
          <p:cNvPr id="463" name="Google Shape;463;p42"/>
          <p:cNvGrpSpPr/>
          <p:nvPr/>
        </p:nvGrpSpPr>
        <p:grpSpPr>
          <a:xfrm>
            <a:off x="5207975" y="2573079"/>
            <a:ext cx="6983849" cy="1711800"/>
            <a:chOff x="5207975" y="2573079"/>
            <a:chExt cx="6983849" cy="1711800"/>
          </a:xfrm>
          <a:scene3d>
            <a:camera prst="orthographicFront">
              <a:rot lat="0" lon="0" rev="0"/>
            </a:camera>
            <a:lightRig rig="glow" dir="t">
              <a:rot lat="0" lon="0" rev="4800000"/>
            </a:lightRig>
          </a:scene3d>
        </p:grpSpPr>
        <p:sp>
          <p:nvSpPr>
            <p:cNvPr id="464" name="Google Shape;464;p42"/>
            <p:cNvSpPr/>
            <p:nvPr/>
          </p:nvSpPr>
          <p:spPr>
            <a:xfrm>
              <a:off x="5208124" y="2573079"/>
              <a:ext cx="6983700" cy="1711800"/>
            </a:xfrm>
            <a:prstGeom prst="rect">
              <a:avLst/>
            </a:prstGeom>
            <a:solidFill>
              <a:schemeClr val="accent1"/>
            </a:solidFill>
            <a:ln>
              <a:noFill/>
            </a:ln>
            <a:effectLst>
              <a:outerShdw blurRad="190500" dist="228600" dir="2700000" algn="ctr">
                <a:srgbClr val="000000">
                  <a:alpha val="30000"/>
                </a:srgbClr>
              </a:outerShdw>
            </a:effectLst>
            <a:sp3d prstMaterial="matte">
              <a:bevelT w="127000" h="63500"/>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5" name="Google Shape;465;p42"/>
            <p:cNvSpPr/>
            <p:nvPr/>
          </p:nvSpPr>
          <p:spPr>
            <a:xfrm>
              <a:off x="5207975" y="2573079"/>
              <a:ext cx="168300" cy="1711800"/>
            </a:xfrm>
            <a:prstGeom prst="rect">
              <a:avLst/>
            </a:prstGeom>
            <a:solidFill>
              <a:schemeClr val="accent4"/>
            </a:solidFill>
            <a:ln>
              <a:noFill/>
            </a:ln>
            <a:effectLst>
              <a:outerShdw blurRad="190500" dist="228600" dir="2700000" algn="ctr">
                <a:srgbClr val="000000">
                  <a:alpha val="30000"/>
                </a:srgbClr>
              </a:outerShdw>
            </a:effectLst>
            <a:sp3d prstMaterial="matte">
              <a:bevelT w="127000" h="63500"/>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66" name="Google Shape;466;p42"/>
          <p:cNvSpPr txBox="1"/>
          <p:nvPr/>
        </p:nvSpPr>
        <p:spPr>
          <a:xfrm>
            <a:off x="5512949" y="2610525"/>
            <a:ext cx="6984000" cy="166230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45700" rIns="91425" bIns="45700" anchor="ctr" anchorCtr="0">
            <a:spAutoFit/>
          </a:bodyPr>
          <a:lstStyle/>
          <a:p>
            <a:pPr marL="0" marR="0" lvl="0" indent="0" algn="l" rtl="0">
              <a:spcBef>
                <a:spcPts val="0"/>
              </a:spcBef>
              <a:spcAft>
                <a:spcPts val="0"/>
              </a:spcAft>
              <a:buNone/>
            </a:pPr>
            <a:r>
              <a:rPr lang="en-US" sz="5100">
                <a:solidFill>
                  <a:schemeClr val="lt1"/>
                </a:solidFill>
                <a:latin typeface="Montserrat ExtraBold"/>
                <a:ea typeface="Montserrat ExtraBold"/>
                <a:cs typeface="Montserrat ExtraBold"/>
                <a:sym typeface="Montserrat ExtraBold"/>
              </a:rPr>
              <a:t>Metodologi Penelitian</a:t>
            </a:r>
            <a:endParaRPr sz="5100">
              <a:solidFill>
                <a:schemeClr val="lt1"/>
              </a:solidFill>
              <a:latin typeface="Montserrat ExtraBold"/>
              <a:ea typeface="Montserrat ExtraBold"/>
              <a:cs typeface="Montserrat ExtraBold"/>
              <a:sym typeface="Montserrat ExtraBold"/>
            </a:endParaRPr>
          </a:p>
        </p:txBody>
      </p:sp>
      <p:pic>
        <p:nvPicPr>
          <p:cNvPr id="467" name="Google Shape;467;p42"/>
          <p:cNvPicPr preferRelativeResize="0"/>
          <p:nvPr/>
        </p:nvPicPr>
        <p:blipFill rotWithShape="1">
          <a:blip r:embed="rId3">
            <a:alphaModFix/>
          </a:blip>
          <a:srcRect l="65725"/>
          <a:stretch/>
        </p:blipFill>
        <p:spPr>
          <a:xfrm>
            <a:off x="8376900" y="140300"/>
            <a:ext cx="1078975" cy="59642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468" name="Google Shape;468;p42"/>
          <p:cNvPicPr preferRelativeResize="0"/>
          <p:nvPr/>
        </p:nvPicPr>
        <p:blipFill rotWithShape="1">
          <a:blip r:embed="rId3">
            <a:alphaModFix/>
          </a:blip>
          <a:srcRect l="32731" r="35577" b="-20"/>
          <a:stretch/>
        </p:blipFill>
        <p:spPr>
          <a:xfrm>
            <a:off x="9455875" y="133350"/>
            <a:ext cx="1090325" cy="61030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469" name="Google Shape;469;p42"/>
          <p:cNvPicPr preferRelativeResize="0"/>
          <p:nvPr/>
        </p:nvPicPr>
        <p:blipFill rotWithShape="1">
          <a:blip r:embed="rId3">
            <a:alphaModFix/>
          </a:blip>
          <a:srcRect r="68316"/>
          <a:stretch/>
        </p:blipFill>
        <p:spPr>
          <a:xfrm>
            <a:off x="10546200" y="140300"/>
            <a:ext cx="1172129" cy="59642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grpSp>
        <p:nvGrpSpPr>
          <p:cNvPr id="474" name="Google Shape;474;p43"/>
          <p:cNvGrpSpPr/>
          <p:nvPr/>
        </p:nvGrpSpPr>
        <p:grpSpPr>
          <a:xfrm flipH="1">
            <a:off x="2612552" y="1841946"/>
            <a:ext cx="3047874" cy="475863"/>
            <a:chOff x="2153898" y="2017026"/>
            <a:chExt cx="2285962" cy="376921"/>
          </a:xfrm>
        </p:grpSpPr>
        <p:sp>
          <p:nvSpPr>
            <p:cNvPr id="475" name="Google Shape;475;p43"/>
            <p:cNvSpPr/>
            <p:nvPr/>
          </p:nvSpPr>
          <p:spPr>
            <a:xfrm>
              <a:off x="4319543" y="2027138"/>
              <a:ext cx="115353" cy="366809"/>
            </a:xfrm>
            <a:custGeom>
              <a:avLst/>
              <a:gdLst/>
              <a:ahLst/>
              <a:cxnLst/>
              <a:rect l="l" t="t" r="r" b="b"/>
              <a:pathLst>
                <a:path w="115353" h="366809" extrusionOk="0">
                  <a:moveTo>
                    <a:pt x="0" y="5937"/>
                  </a:moveTo>
                  <a:lnTo>
                    <a:pt x="115353" y="0"/>
                  </a:lnTo>
                  <a:lnTo>
                    <a:pt x="112356" y="278091"/>
                  </a:lnTo>
                  <a:lnTo>
                    <a:pt x="5882" y="366809"/>
                  </a:lnTo>
                  <a:cubicBezTo>
                    <a:pt x="3921" y="246518"/>
                    <a:pt x="1961" y="126228"/>
                    <a:pt x="0" y="59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6" name="Google Shape;476;p43"/>
            <p:cNvSpPr/>
            <p:nvPr/>
          </p:nvSpPr>
          <p:spPr>
            <a:xfrm flipH="1">
              <a:off x="2153898" y="2017026"/>
              <a:ext cx="2285962" cy="288032"/>
            </a:xfrm>
            <a:custGeom>
              <a:avLst/>
              <a:gdLst/>
              <a:ahLst/>
              <a:cxnLst/>
              <a:rect l="l" t="t" r="r" b="b"/>
              <a:pathLst>
                <a:path w="5285462" h="576064" extrusionOk="0">
                  <a:moveTo>
                    <a:pt x="0" y="0"/>
                  </a:moveTo>
                  <a:lnTo>
                    <a:pt x="4724629" y="0"/>
                  </a:lnTo>
                  <a:lnTo>
                    <a:pt x="5285462" y="576064"/>
                  </a:lnTo>
                  <a:lnTo>
                    <a:pt x="0" y="576064"/>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77" name="Google Shape;477;p43"/>
          <p:cNvSpPr txBox="1"/>
          <p:nvPr/>
        </p:nvSpPr>
        <p:spPr>
          <a:xfrm>
            <a:off x="2839160" y="1837236"/>
            <a:ext cx="2307900" cy="372000"/>
          </a:xfrm>
          <a:prstGeom prst="rect">
            <a:avLst/>
          </a:prstGeom>
          <a:noFill/>
          <a:ln>
            <a:noFill/>
          </a:ln>
        </p:spPr>
        <p:txBody>
          <a:bodyPr spcFirstLastPara="1" wrap="square" lIns="108000" tIns="45700" rIns="91425" bIns="45700" anchor="ctr" anchorCtr="0">
            <a:noAutofit/>
          </a:bodyPr>
          <a:lstStyle/>
          <a:p>
            <a:pPr marL="0" marR="0" lvl="0" indent="0" algn="l" rtl="0">
              <a:spcBef>
                <a:spcPts val="0"/>
              </a:spcBef>
              <a:spcAft>
                <a:spcPts val="0"/>
              </a:spcAft>
              <a:buClr>
                <a:schemeClr val="lt1"/>
              </a:buClr>
              <a:buSzPts val="1400"/>
              <a:buFont typeface="Arial"/>
              <a:buNone/>
            </a:pPr>
            <a:r>
              <a:rPr lang="en-US" sz="1600" b="1">
                <a:solidFill>
                  <a:schemeClr val="dk1"/>
                </a:solidFill>
              </a:rPr>
              <a:t>Sumber Data</a:t>
            </a:r>
            <a:endParaRPr sz="1600" b="1">
              <a:solidFill>
                <a:schemeClr val="dk1"/>
              </a:solidFill>
              <a:latin typeface="Arial"/>
              <a:ea typeface="Arial"/>
              <a:cs typeface="Arial"/>
              <a:sym typeface="Arial"/>
            </a:endParaRPr>
          </a:p>
        </p:txBody>
      </p:sp>
      <p:sp>
        <p:nvSpPr>
          <p:cNvPr id="478" name="Google Shape;478;p43"/>
          <p:cNvSpPr/>
          <p:nvPr/>
        </p:nvSpPr>
        <p:spPr>
          <a:xfrm>
            <a:off x="2332825" y="2317800"/>
            <a:ext cx="8292600" cy="3531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9" name="Google Shape;479;p43"/>
          <p:cNvSpPr txBox="1"/>
          <p:nvPr/>
        </p:nvSpPr>
        <p:spPr>
          <a:xfrm>
            <a:off x="2612550" y="2407225"/>
            <a:ext cx="7286100" cy="3531000"/>
          </a:xfrm>
          <a:prstGeom prst="rect">
            <a:avLst/>
          </a:prstGeom>
          <a:noFill/>
          <a:ln>
            <a:noFill/>
          </a:ln>
        </p:spPr>
        <p:txBody>
          <a:bodyPr spcFirstLastPara="1" wrap="square" lIns="91425" tIns="45700" rIns="91425" bIns="45700" anchor="t" anchorCtr="0">
            <a:spAutoFit/>
          </a:bodyPr>
          <a:lstStyle/>
          <a:p>
            <a:pPr marL="457200" lvl="0" indent="0" algn="just" rtl="0">
              <a:lnSpc>
                <a:spcPct val="115000"/>
              </a:lnSpc>
              <a:spcBef>
                <a:spcPts val="60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Sumber data yang dipakai dalam penelitian ini diperoleh dari website berita pemerintah kota Surabaya yang berjudul “</a:t>
            </a:r>
            <a:r>
              <a:rPr lang="en-US" sz="1600" i="1">
                <a:solidFill>
                  <a:schemeClr val="lt1"/>
                </a:solidFill>
                <a:latin typeface="Times New Roman"/>
                <a:ea typeface="Times New Roman"/>
                <a:cs typeface="Times New Roman"/>
                <a:sym typeface="Times New Roman"/>
              </a:rPr>
              <a:t>Cegah Kematian Ibu Dan Bayi, Pemkot Surabaya Lakukan Pemetaan Dan Deteksi Dini Rs Rujukan Bumil</a:t>
            </a:r>
            <a:r>
              <a:rPr lang="en-US" sz="1600">
                <a:solidFill>
                  <a:schemeClr val="lt1"/>
                </a:solidFill>
                <a:latin typeface="Times New Roman"/>
                <a:ea typeface="Times New Roman"/>
                <a:cs typeface="Times New Roman"/>
                <a:sym typeface="Times New Roman"/>
              </a:rPr>
              <a:t>”. Diunggah pada hari kamis, 9 Juli 2020.Dataset yang digunakan berjumlah 154 data serta didalamnya memiliki masing-masing kolom diantaranya Kelurahan, Jumlah sasaran ibu hamil, Jumlah sasaran ibu bersalin/nifas, Jumlah sasaran kelahiran hidup, Jumlah sasaran bayi dan Jumlah sasaran balita. Untuk melakukan pemetaan rumah sakit rujukan Bumil,serta optimalisasi data menggunakan algoritma Hirarki Clustering. lalu tools yang digunakan dalam penelitian ini adalah dengan menggunakan Google Collab sebagai pendukung pengolahan data.</a:t>
            </a:r>
            <a:endParaRPr sz="1600">
              <a:solidFill>
                <a:schemeClr val="lt1"/>
              </a:solidFill>
              <a:latin typeface="Times New Roman"/>
              <a:ea typeface="Times New Roman"/>
              <a:cs typeface="Times New Roman"/>
              <a:sym typeface="Times New Roman"/>
            </a:endParaRPr>
          </a:p>
          <a:p>
            <a:pPr marL="457200" lvl="0" indent="0" algn="just" rtl="0">
              <a:lnSpc>
                <a:spcPct val="115000"/>
              </a:lnSpc>
              <a:spcBef>
                <a:spcPts val="600"/>
              </a:spcBef>
              <a:spcAft>
                <a:spcPts val="600"/>
              </a:spcAft>
              <a:buClr>
                <a:schemeClr val="dk1"/>
              </a:buClr>
              <a:buSzPts val="1100"/>
              <a:buFont typeface="Arial"/>
              <a:buNone/>
            </a:pP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4"/>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rmAutofit fontScale="92500"/>
          </a:bodyPr>
          <a:lstStyle/>
          <a:p>
            <a:pPr marL="0" lvl="0" indent="0" algn="ctr" rtl="0">
              <a:lnSpc>
                <a:spcPct val="90000"/>
              </a:lnSpc>
              <a:spcBef>
                <a:spcPts val="0"/>
              </a:spcBef>
              <a:spcAft>
                <a:spcPts val="0"/>
              </a:spcAft>
              <a:buClr>
                <a:srgbClr val="262626"/>
              </a:buClr>
              <a:buSzPts val="5400"/>
              <a:buNone/>
            </a:pPr>
            <a:r>
              <a:rPr lang="en-US"/>
              <a:t>Langkah Analisis</a:t>
            </a:r>
            <a:endParaRPr/>
          </a:p>
        </p:txBody>
      </p:sp>
      <p:grpSp>
        <p:nvGrpSpPr>
          <p:cNvPr id="485" name="Google Shape;485;p44"/>
          <p:cNvGrpSpPr/>
          <p:nvPr/>
        </p:nvGrpSpPr>
        <p:grpSpPr>
          <a:xfrm>
            <a:off x="5063504" y="1842113"/>
            <a:ext cx="2156062" cy="4206297"/>
            <a:chOff x="3539504" y="1812927"/>
            <a:chExt cx="2156062" cy="4206297"/>
          </a:xfrm>
        </p:grpSpPr>
        <p:grpSp>
          <p:nvGrpSpPr>
            <p:cNvPr id="486" name="Google Shape;486;p44"/>
            <p:cNvGrpSpPr/>
            <p:nvPr/>
          </p:nvGrpSpPr>
          <p:grpSpPr>
            <a:xfrm>
              <a:off x="4080222" y="5227134"/>
              <a:ext cx="1074452" cy="792090"/>
              <a:chOff x="3773268" y="4911608"/>
              <a:chExt cx="922956" cy="1004233"/>
            </a:xfrm>
          </p:grpSpPr>
          <p:sp>
            <p:nvSpPr>
              <p:cNvPr id="487" name="Google Shape;487;p44"/>
              <p:cNvSpPr/>
              <p:nvPr/>
            </p:nvSpPr>
            <p:spPr>
              <a:xfrm rot="10800000">
                <a:off x="3773268" y="4911608"/>
                <a:ext cx="922956" cy="1004233"/>
              </a:xfrm>
              <a:prstGeom prst="trapezoid">
                <a:avLst>
                  <a:gd name="adj" fmla="val 78876"/>
                </a:avLst>
              </a:prstGeom>
              <a:solidFill>
                <a:srgbClr val="F5B317">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488" name="Google Shape;488;p44"/>
              <p:cNvSpPr/>
              <p:nvPr/>
            </p:nvSpPr>
            <p:spPr>
              <a:xfrm rot="10800000" flipH="1">
                <a:off x="4132972" y="5714655"/>
                <a:ext cx="213694" cy="184219"/>
              </a:xfrm>
              <a:prstGeom prst="triangle">
                <a:avLst>
                  <a:gd name="adj" fmla="val 50000"/>
                </a:avLst>
              </a:prstGeom>
              <a:solidFill>
                <a:srgbClr val="57687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nvGrpSpPr>
            <p:cNvPr id="489" name="Google Shape;489;p44"/>
            <p:cNvGrpSpPr/>
            <p:nvPr/>
          </p:nvGrpSpPr>
          <p:grpSpPr>
            <a:xfrm>
              <a:off x="3539504" y="4043430"/>
              <a:ext cx="757285" cy="1249932"/>
              <a:chOff x="3319643" y="3717032"/>
              <a:chExt cx="641101" cy="1058168"/>
            </a:xfrm>
          </p:grpSpPr>
          <p:sp>
            <p:nvSpPr>
              <p:cNvPr id="490" name="Google Shape;490;p44"/>
              <p:cNvSpPr/>
              <p:nvPr/>
            </p:nvSpPr>
            <p:spPr>
              <a:xfrm rot="10800000">
                <a:off x="3777403" y="4005064"/>
                <a:ext cx="183341" cy="770136"/>
              </a:xfrm>
              <a:prstGeom prst="round2SameRect">
                <a:avLst>
                  <a:gd name="adj1" fmla="val 50000"/>
                  <a:gd name="adj2" fmla="val 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491" name="Google Shape;491;p44"/>
              <p:cNvSpPr/>
              <p:nvPr/>
            </p:nvSpPr>
            <p:spPr>
              <a:xfrm>
                <a:off x="3319643" y="3717032"/>
                <a:ext cx="576064" cy="576064"/>
              </a:xfrm>
              <a:prstGeom prst="ellipse">
                <a:avLst/>
              </a:prstGeom>
              <a:solidFill>
                <a:schemeClr val="lt1"/>
              </a:solidFill>
              <a:ln w="152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nvGrpSpPr>
            <p:cNvPr id="492" name="Google Shape;492;p44"/>
            <p:cNvGrpSpPr/>
            <p:nvPr/>
          </p:nvGrpSpPr>
          <p:grpSpPr>
            <a:xfrm>
              <a:off x="3753192" y="2929372"/>
              <a:ext cx="756214" cy="2363990"/>
              <a:chOff x="3503484" y="2773890"/>
              <a:chExt cx="640195" cy="2001310"/>
            </a:xfrm>
          </p:grpSpPr>
          <p:sp>
            <p:nvSpPr>
              <p:cNvPr id="493" name="Google Shape;493;p44"/>
              <p:cNvSpPr/>
              <p:nvPr/>
            </p:nvSpPr>
            <p:spPr>
              <a:xfrm rot="10800000">
                <a:off x="3960338" y="3061922"/>
                <a:ext cx="183341" cy="1713278"/>
              </a:xfrm>
              <a:prstGeom prst="round2SameRect">
                <a:avLst>
                  <a:gd name="adj1" fmla="val 50000"/>
                  <a:gd name="adj2" fmla="val 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494" name="Google Shape;494;p44"/>
              <p:cNvSpPr/>
              <p:nvPr/>
            </p:nvSpPr>
            <p:spPr>
              <a:xfrm>
                <a:off x="3503484" y="2773890"/>
                <a:ext cx="576064" cy="576064"/>
              </a:xfrm>
              <a:prstGeom prst="ellipse">
                <a:avLst/>
              </a:prstGeom>
              <a:solidFill>
                <a:schemeClr val="lt1"/>
              </a:solidFill>
              <a:ln w="1524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nvGrpSpPr>
            <p:cNvPr id="495" name="Google Shape;495;p44"/>
            <p:cNvGrpSpPr/>
            <p:nvPr/>
          </p:nvGrpSpPr>
          <p:grpSpPr>
            <a:xfrm>
              <a:off x="3964995" y="1812927"/>
              <a:ext cx="758121" cy="3478053"/>
              <a:chOff x="3684808" y="1830748"/>
              <a:chExt cx="641809" cy="2944452"/>
            </a:xfrm>
          </p:grpSpPr>
          <p:sp>
            <p:nvSpPr>
              <p:cNvPr id="496" name="Google Shape;496;p44"/>
              <p:cNvSpPr/>
              <p:nvPr/>
            </p:nvSpPr>
            <p:spPr>
              <a:xfrm rot="10800000">
                <a:off x="4143276" y="2118780"/>
                <a:ext cx="183341" cy="2656420"/>
              </a:xfrm>
              <a:prstGeom prst="round2SameRect">
                <a:avLst>
                  <a:gd name="adj1" fmla="val 50000"/>
                  <a:gd name="adj2" fmla="val 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497" name="Google Shape;497;p44"/>
              <p:cNvSpPr/>
              <p:nvPr/>
            </p:nvSpPr>
            <p:spPr>
              <a:xfrm>
                <a:off x="3684808" y="1830748"/>
                <a:ext cx="576064" cy="576064"/>
              </a:xfrm>
              <a:prstGeom prst="ellipse">
                <a:avLst/>
              </a:prstGeom>
              <a:solidFill>
                <a:schemeClr val="lt1"/>
              </a:solidFill>
              <a:ln w="1524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nvGrpSpPr>
            <p:cNvPr id="498" name="Google Shape;498;p44"/>
            <p:cNvGrpSpPr/>
            <p:nvPr/>
          </p:nvGrpSpPr>
          <p:grpSpPr>
            <a:xfrm>
              <a:off x="4722442" y="2372338"/>
              <a:ext cx="754721" cy="2921023"/>
              <a:chOff x="4326213" y="2302319"/>
              <a:chExt cx="638931" cy="2472881"/>
            </a:xfrm>
          </p:grpSpPr>
          <p:sp>
            <p:nvSpPr>
              <p:cNvPr id="499" name="Google Shape;499;p44"/>
              <p:cNvSpPr/>
              <p:nvPr/>
            </p:nvSpPr>
            <p:spPr>
              <a:xfrm rot="10800000">
                <a:off x="4326213" y="2590351"/>
                <a:ext cx="183341" cy="2184849"/>
              </a:xfrm>
              <a:prstGeom prst="round2SameRect">
                <a:avLst>
                  <a:gd name="adj1" fmla="val 50000"/>
                  <a:gd name="adj2" fmla="val 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500" name="Google Shape;500;p44"/>
              <p:cNvSpPr/>
              <p:nvPr/>
            </p:nvSpPr>
            <p:spPr>
              <a:xfrm>
                <a:off x="4389080" y="2302319"/>
                <a:ext cx="576064" cy="576064"/>
              </a:xfrm>
              <a:prstGeom prst="ellipse">
                <a:avLst/>
              </a:prstGeom>
              <a:solidFill>
                <a:schemeClr val="lt1"/>
              </a:solidFill>
              <a:ln w="152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nvGrpSpPr>
            <p:cNvPr id="501" name="Google Shape;501;p44"/>
            <p:cNvGrpSpPr/>
            <p:nvPr/>
          </p:nvGrpSpPr>
          <p:grpSpPr>
            <a:xfrm>
              <a:off x="4938107" y="3486400"/>
              <a:ext cx="757459" cy="1806962"/>
              <a:chOff x="4509151" y="3245461"/>
              <a:chExt cx="641249" cy="1529739"/>
            </a:xfrm>
          </p:grpSpPr>
          <p:sp>
            <p:nvSpPr>
              <p:cNvPr id="502" name="Google Shape;502;p44"/>
              <p:cNvSpPr/>
              <p:nvPr/>
            </p:nvSpPr>
            <p:spPr>
              <a:xfrm rot="10800000">
                <a:off x="4509151" y="3533493"/>
                <a:ext cx="183341" cy="1241707"/>
              </a:xfrm>
              <a:prstGeom prst="round2SameRect">
                <a:avLst>
                  <a:gd name="adj1" fmla="val 50000"/>
                  <a:gd name="adj2" fmla="val 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503" name="Google Shape;503;p44"/>
              <p:cNvSpPr/>
              <p:nvPr/>
            </p:nvSpPr>
            <p:spPr>
              <a:xfrm>
                <a:off x="4574336" y="3245461"/>
                <a:ext cx="576064" cy="576064"/>
              </a:xfrm>
              <a:prstGeom prst="ellipse">
                <a:avLst/>
              </a:prstGeom>
              <a:solidFill>
                <a:schemeClr val="lt1"/>
              </a:solidFill>
              <a:ln w="152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grpSp>
        <p:nvGrpSpPr>
          <p:cNvPr id="504" name="Google Shape;504;p44"/>
          <p:cNvGrpSpPr/>
          <p:nvPr/>
        </p:nvGrpSpPr>
        <p:grpSpPr>
          <a:xfrm>
            <a:off x="7275217" y="2289958"/>
            <a:ext cx="4113099" cy="1172192"/>
            <a:chOff x="395531" y="3661245"/>
            <a:chExt cx="4242300" cy="1172192"/>
          </a:xfrm>
        </p:grpSpPr>
        <p:sp>
          <p:nvSpPr>
            <p:cNvPr id="505" name="Google Shape;505;p44"/>
            <p:cNvSpPr txBox="1"/>
            <p:nvPr/>
          </p:nvSpPr>
          <p:spPr>
            <a:xfrm>
              <a:off x="395534" y="3661245"/>
              <a:ext cx="3972900" cy="609900"/>
            </a:xfrm>
            <a:prstGeom prst="rect">
              <a:avLst/>
            </a:prstGeom>
            <a:noFill/>
            <a:ln>
              <a:noFill/>
            </a:ln>
          </p:spPr>
          <p:txBody>
            <a:bodyPr spcFirstLastPara="1" wrap="square" lIns="91425" tIns="45700" rIns="91425" bIns="45700" anchor="ctr" anchorCtr="0">
              <a:spAutoFit/>
            </a:bodyPr>
            <a:lstStyle/>
            <a:p>
              <a:pPr marL="0" lvl="0" indent="0" algn="just" rtl="0">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2.	Pengelompokan data dan Visualisasi Data</a:t>
              </a:r>
              <a:endParaRPr sz="1300">
                <a:solidFill>
                  <a:srgbClr val="CC0000"/>
                </a:solidFill>
                <a:latin typeface="Times New Roman"/>
                <a:ea typeface="Times New Roman"/>
                <a:cs typeface="Times New Roman"/>
                <a:sym typeface="Times New Roman"/>
              </a:endParaRPr>
            </a:p>
            <a:p>
              <a:pPr marL="0" marR="0" lvl="0" indent="0" algn="l" rtl="0">
                <a:spcBef>
                  <a:spcPts val="800"/>
                </a:spcBef>
                <a:spcAft>
                  <a:spcPts val="0"/>
                </a:spcAft>
                <a:buNone/>
              </a:pPr>
              <a:endParaRPr sz="1200" b="1">
                <a:solidFill>
                  <a:srgbClr val="3F3F3F"/>
                </a:solidFill>
              </a:endParaRPr>
            </a:p>
          </p:txBody>
        </p:sp>
        <p:sp>
          <p:nvSpPr>
            <p:cNvPr id="506" name="Google Shape;506;p44"/>
            <p:cNvSpPr txBox="1"/>
            <p:nvPr/>
          </p:nvSpPr>
          <p:spPr>
            <a:xfrm>
              <a:off x="395531" y="3919037"/>
              <a:ext cx="4242300" cy="9144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Proses pengelompokan menggunakan data hasil dari preprocessing yang merupakan representasi data dalam bentuk model ruang vektor. Kita dibantu melakukan visualisasi data dengan grafik plot.</a:t>
              </a:r>
              <a:endParaRPr sz="1200">
                <a:solidFill>
                  <a:schemeClr val="dk1"/>
                </a:solidFill>
                <a:latin typeface="Arial"/>
                <a:ea typeface="Arial"/>
                <a:cs typeface="Arial"/>
                <a:sym typeface="Arial"/>
              </a:endParaRPr>
            </a:p>
          </p:txBody>
        </p:sp>
      </p:grpSp>
      <p:grpSp>
        <p:nvGrpSpPr>
          <p:cNvPr id="507" name="Google Shape;507;p44"/>
          <p:cNvGrpSpPr/>
          <p:nvPr/>
        </p:nvGrpSpPr>
        <p:grpSpPr>
          <a:xfrm>
            <a:off x="7459957" y="3568430"/>
            <a:ext cx="3851905" cy="1248385"/>
            <a:chOff x="316937" y="3813645"/>
            <a:chExt cx="3972901" cy="1248385"/>
          </a:xfrm>
        </p:grpSpPr>
        <p:sp>
          <p:nvSpPr>
            <p:cNvPr id="508" name="Google Shape;508;p44"/>
            <p:cNvSpPr txBox="1"/>
            <p:nvPr/>
          </p:nvSpPr>
          <p:spPr>
            <a:xfrm>
              <a:off x="316937" y="3813645"/>
              <a:ext cx="3972900" cy="609900"/>
            </a:xfrm>
            <a:prstGeom prst="rect">
              <a:avLst/>
            </a:prstGeom>
            <a:noFill/>
            <a:ln>
              <a:noFill/>
            </a:ln>
          </p:spPr>
          <p:txBody>
            <a:bodyPr spcFirstLastPara="1" wrap="square" lIns="91425" tIns="45700" rIns="91425" bIns="45700" anchor="ctr" anchorCtr="0">
              <a:spAutoFit/>
            </a:bodyPr>
            <a:lstStyle/>
            <a:p>
              <a:pPr marL="0" lvl="0" indent="0" algn="just" rtl="0">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4.	Optimasi Data Menggunakan Hirarki Clustering</a:t>
              </a:r>
              <a:endParaRPr sz="1300">
                <a:solidFill>
                  <a:schemeClr val="dk1"/>
                </a:solidFill>
                <a:latin typeface="Times New Roman"/>
                <a:ea typeface="Times New Roman"/>
                <a:cs typeface="Times New Roman"/>
                <a:sym typeface="Times New Roman"/>
              </a:endParaRPr>
            </a:p>
            <a:p>
              <a:pPr marL="0" marR="0" lvl="0" indent="0" algn="l" rtl="0">
                <a:spcBef>
                  <a:spcPts val="800"/>
                </a:spcBef>
                <a:spcAft>
                  <a:spcPts val="0"/>
                </a:spcAft>
                <a:buNone/>
              </a:pPr>
              <a:endParaRPr sz="1200" b="1">
                <a:solidFill>
                  <a:srgbClr val="3F3F3F"/>
                </a:solidFill>
              </a:endParaRPr>
            </a:p>
          </p:txBody>
        </p:sp>
        <p:sp>
          <p:nvSpPr>
            <p:cNvPr id="509" name="Google Shape;509;p44"/>
            <p:cNvSpPr txBox="1"/>
            <p:nvPr/>
          </p:nvSpPr>
          <p:spPr>
            <a:xfrm>
              <a:off x="316938" y="4147630"/>
              <a:ext cx="3972900" cy="9144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0"/>
                </a:spcBef>
                <a:spcAft>
                  <a:spcPts val="80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Metode pengelompokan data yang dimulai dengan pengelompokan dua atau lebih objek yang memiliki kesamaan paling dekat, dari yang paling mirip sampai yang paling tidak mirip.</a:t>
              </a:r>
              <a:endParaRPr sz="1200">
                <a:solidFill>
                  <a:srgbClr val="3F3F3F"/>
                </a:solidFill>
                <a:latin typeface="Arial"/>
                <a:ea typeface="Arial"/>
                <a:cs typeface="Arial"/>
                <a:sym typeface="Arial"/>
              </a:endParaRPr>
            </a:p>
          </p:txBody>
        </p:sp>
      </p:grpSp>
      <p:grpSp>
        <p:nvGrpSpPr>
          <p:cNvPr id="510" name="Google Shape;510;p44"/>
          <p:cNvGrpSpPr/>
          <p:nvPr/>
        </p:nvGrpSpPr>
        <p:grpSpPr>
          <a:xfrm>
            <a:off x="1310499" y="1803122"/>
            <a:ext cx="3851905" cy="1010485"/>
            <a:chOff x="395534" y="3737445"/>
            <a:chExt cx="3972901" cy="1010485"/>
          </a:xfrm>
        </p:grpSpPr>
        <p:sp>
          <p:nvSpPr>
            <p:cNvPr id="511" name="Google Shape;511;p44"/>
            <p:cNvSpPr txBox="1"/>
            <p:nvPr/>
          </p:nvSpPr>
          <p:spPr>
            <a:xfrm>
              <a:off x="395534" y="3737445"/>
              <a:ext cx="3972900" cy="292500"/>
            </a:xfrm>
            <a:prstGeom prst="rect">
              <a:avLst/>
            </a:prstGeom>
            <a:noFill/>
            <a:ln>
              <a:noFill/>
            </a:ln>
          </p:spPr>
          <p:txBody>
            <a:bodyPr spcFirstLastPara="1" wrap="square" lIns="91425" tIns="45700" rIns="91425" bIns="45700" anchor="ctr" anchorCtr="0">
              <a:spAutoFit/>
            </a:bodyPr>
            <a:lstStyle/>
            <a:p>
              <a:pPr marL="914400" lvl="0" indent="-311150" algn="r" rtl="0">
                <a:lnSpc>
                  <a:spcPct val="115000"/>
                </a:lnSpc>
                <a:spcBef>
                  <a:spcPts val="0"/>
                </a:spcBef>
                <a:spcAft>
                  <a:spcPts val="0"/>
                </a:spcAft>
                <a:buClr>
                  <a:schemeClr val="dk1"/>
                </a:buClr>
                <a:buSzPts val="1300"/>
                <a:buFont typeface="Times New Roman"/>
                <a:buAutoNum type="arabicPeriod"/>
              </a:pPr>
              <a:r>
                <a:rPr lang="en-US" sz="1300">
                  <a:solidFill>
                    <a:schemeClr val="dk1"/>
                  </a:solidFill>
                  <a:latin typeface="Times New Roman"/>
                  <a:ea typeface="Times New Roman"/>
                  <a:cs typeface="Times New Roman"/>
                  <a:sym typeface="Times New Roman"/>
                </a:rPr>
                <a:t>Preprocessing</a:t>
              </a:r>
              <a:endParaRPr sz="1200" b="1">
                <a:solidFill>
                  <a:srgbClr val="3F3F3F"/>
                </a:solidFill>
              </a:endParaRPr>
            </a:p>
          </p:txBody>
        </p:sp>
        <p:sp>
          <p:nvSpPr>
            <p:cNvPr id="512" name="Google Shape;512;p44"/>
            <p:cNvSpPr txBox="1"/>
            <p:nvPr/>
          </p:nvSpPr>
          <p:spPr>
            <a:xfrm>
              <a:off x="395535" y="3995230"/>
              <a:ext cx="3972900" cy="752700"/>
            </a:xfrm>
            <a:prstGeom prst="rect">
              <a:avLst/>
            </a:prstGeom>
            <a:noFill/>
            <a:ln>
              <a:noFill/>
            </a:ln>
          </p:spPr>
          <p:txBody>
            <a:bodyPr spcFirstLastPara="1" wrap="square" lIns="91425" tIns="45700" rIns="91425" bIns="45700" anchor="t" anchorCtr="0">
              <a:spAutoFit/>
            </a:bodyPr>
            <a:lstStyle/>
            <a:p>
              <a:pPr marL="457200" lvl="0" indent="0" algn="just" rtl="0">
                <a:lnSpc>
                  <a:spcPct val="115000"/>
                </a:lnSpc>
                <a:spcBef>
                  <a:spcPts val="0"/>
                </a:spcBef>
                <a:spcAft>
                  <a:spcPts val="80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proses mencakup pembuangan data yang duplikat, memeriksa data yang tidak konsisten, dan memperbaiki kesalahan yang ada pada data.</a:t>
              </a:r>
              <a:endParaRPr sz="1200">
                <a:solidFill>
                  <a:srgbClr val="3F3F3F"/>
                </a:solidFill>
                <a:latin typeface="Arial"/>
                <a:ea typeface="Arial"/>
                <a:cs typeface="Arial"/>
                <a:sym typeface="Arial"/>
              </a:endParaRPr>
            </a:p>
          </p:txBody>
        </p:sp>
      </p:grpSp>
      <p:grpSp>
        <p:nvGrpSpPr>
          <p:cNvPr id="513" name="Google Shape;513;p44"/>
          <p:cNvGrpSpPr/>
          <p:nvPr/>
        </p:nvGrpSpPr>
        <p:grpSpPr>
          <a:xfrm>
            <a:off x="1092507" y="2929194"/>
            <a:ext cx="3851905" cy="1172185"/>
            <a:chOff x="395534" y="3737445"/>
            <a:chExt cx="3972901" cy="1172185"/>
          </a:xfrm>
        </p:grpSpPr>
        <p:sp>
          <p:nvSpPr>
            <p:cNvPr id="514" name="Google Shape;514;p44"/>
            <p:cNvSpPr txBox="1"/>
            <p:nvPr/>
          </p:nvSpPr>
          <p:spPr>
            <a:xfrm>
              <a:off x="395534" y="3737445"/>
              <a:ext cx="3972900" cy="292500"/>
            </a:xfrm>
            <a:prstGeom prst="rect">
              <a:avLst/>
            </a:prstGeom>
            <a:noFill/>
            <a:ln>
              <a:noFill/>
            </a:ln>
          </p:spPr>
          <p:txBody>
            <a:bodyPr spcFirstLastPara="1" wrap="square" lIns="91425" tIns="45700" rIns="91425" bIns="45700" anchor="ctr" anchorCtr="0">
              <a:spAutoFit/>
            </a:bodyPr>
            <a:lstStyle/>
            <a:p>
              <a:pPr marL="0" lvl="0" indent="0" algn="l" rtl="0">
                <a:lnSpc>
                  <a:spcPct val="115000"/>
                </a:lnSpc>
                <a:spcBef>
                  <a:spcPts val="0"/>
                </a:spcBef>
                <a:spcAft>
                  <a:spcPts val="800"/>
                </a:spcAft>
                <a:buNone/>
              </a:pPr>
              <a:r>
                <a:rPr lang="en-US" sz="1300">
                  <a:solidFill>
                    <a:schemeClr val="dk1"/>
                  </a:solidFill>
                  <a:latin typeface="Times New Roman"/>
                  <a:ea typeface="Times New Roman"/>
                  <a:cs typeface="Times New Roman"/>
                  <a:sym typeface="Times New Roman"/>
                </a:rPr>
                <a:t>3.	Analisa Korelasi data pada variabel yang terkait</a:t>
              </a:r>
              <a:endParaRPr/>
            </a:p>
          </p:txBody>
        </p:sp>
        <p:sp>
          <p:nvSpPr>
            <p:cNvPr id="515" name="Google Shape;515;p44"/>
            <p:cNvSpPr txBox="1"/>
            <p:nvPr/>
          </p:nvSpPr>
          <p:spPr>
            <a:xfrm>
              <a:off x="395535" y="3995230"/>
              <a:ext cx="3972900" cy="9144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0"/>
                </a:spcBef>
                <a:spcAft>
                  <a:spcPts val="80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kita menggunakan scatter plot dari dua variabel yang kita hubungkan. sebagai contoh variabel Jumlah sasaran ibu hamil dan Jumlah sasaran ibu bersalin/nifas apakah dua variabel tersebut memiliki korelasi cukup erat.</a:t>
              </a:r>
              <a:endParaRPr sz="1200">
                <a:solidFill>
                  <a:srgbClr val="3F3F3F"/>
                </a:solidFill>
                <a:latin typeface="Arial"/>
                <a:ea typeface="Arial"/>
                <a:cs typeface="Arial"/>
                <a:sym typeface="Arial"/>
              </a:endParaRPr>
            </a:p>
          </p:txBody>
        </p:sp>
      </p:grpSp>
      <p:grpSp>
        <p:nvGrpSpPr>
          <p:cNvPr id="516" name="Google Shape;516;p44"/>
          <p:cNvGrpSpPr/>
          <p:nvPr/>
        </p:nvGrpSpPr>
        <p:grpSpPr>
          <a:xfrm>
            <a:off x="942720" y="4207665"/>
            <a:ext cx="3851905" cy="1172185"/>
            <a:chOff x="474131" y="3889845"/>
            <a:chExt cx="3972901" cy="1172185"/>
          </a:xfrm>
        </p:grpSpPr>
        <p:sp>
          <p:nvSpPr>
            <p:cNvPr id="517" name="Google Shape;517;p44"/>
            <p:cNvSpPr txBox="1"/>
            <p:nvPr/>
          </p:nvSpPr>
          <p:spPr>
            <a:xfrm>
              <a:off x="474131" y="3889845"/>
              <a:ext cx="3972900" cy="292500"/>
            </a:xfrm>
            <a:prstGeom prst="rect">
              <a:avLst/>
            </a:prstGeom>
            <a:noFill/>
            <a:ln>
              <a:noFill/>
            </a:ln>
          </p:spPr>
          <p:txBody>
            <a:bodyPr spcFirstLastPara="1" wrap="square" lIns="91425" tIns="45700" rIns="91425" bIns="45700" anchor="ctr" anchorCtr="0">
              <a:spAutoFit/>
            </a:bodyPr>
            <a:lstStyle/>
            <a:p>
              <a:pPr marL="0" lvl="0" indent="0" algn="r" rtl="0">
                <a:lnSpc>
                  <a:spcPct val="115000"/>
                </a:lnSpc>
                <a:spcBef>
                  <a:spcPts val="0"/>
                </a:spcBef>
                <a:spcAft>
                  <a:spcPts val="800"/>
                </a:spcAft>
                <a:buNone/>
              </a:pPr>
              <a:r>
                <a:rPr lang="en-US" sz="1300">
                  <a:solidFill>
                    <a:schemeClr val="dk1"/>
                  </a:solidFill>
                  <a:latin typeface="Times New Roman"/>
                  <a:ea typeface="Times New Roman"/>
                  <a:cs typeface="Times New Roman"/>
                  <a:sym typeface="Times New Roman"/>
                </a:rPr>
                <a:t>5.	Evaluasi Data</a:t>
              </a:r>
              <a:endParaRPr sz="1200" b="1">
                <a:solidFill>
                  <a:srgbClr val="3F3F3F"/>
                </a:solidFill>
                <a:latin typeface="Arial"/>
                <a:ea typeface="Arial"/>
                <a:cs typeface="Arial"/>
                <a:sym typeface="Arial"/>
              </a:endParaRPr>
            </a:p>
          </p:txBody>
        </p:sp>
        <p:sp>
          <p:nvSpPr>
            <p:cNvPr id="518" name="Google Shape;518;p44"/>
            <p:cNvSpPr txBox="1"/>
            <p:nvPr/>
          </p:nvSpPr>
          <p:spPr>
            <a:xfrm>
              <a:off x="474132" y="4147630"/>
              <a:ext cx="3972900" cy="9144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0"/>
                </a:spcBef>
                <a:spcAft>
                  <a:spcPts val="800"/>
                </a:spcAft>
                <a:buSzPts val="1100"/>
                <a:buNone/>
              </a:pPr>
              <a:r>
                <a:rPr lang="en-US" sz="1200">
                  <a:solidFill>
                    <a:schemeClr val="dk1"/>
                  </a:solidFill>
                  <a:latin typeface="Times New Roman"/>
                  <a:ea typeface="Times New Roman"/>
                  <a:cs typeface="Times New Roman"/>
                  <a:sym typeface="Times New Roman"/>
                </a:rPr>
                <a:t>Tahapan ini mencakup adanya pemeriksaan terhadap pola atau informasi yang ditemukan. Penentuan tersebut berupa apakah hasil informasi ini bertentangan atau tidak dengan hipotesis yang telah ada sebelumnya.</a:t>
              </a:r>
              <a:endParaRPr sz="1200">
                <a:solidFill>
                  <a:srgbClr val="3F3F3F"/>
                </a:solidFill>
              </a:endParaRPr>
            </a:p>
          </p:txBody>
        </p:sp>
      </p:grpSp>
      <p:sp>
        <p:nvSpPr>
          <p:cNvPr id="519" name="Google Shape;519;p44"/>
          <p:cNvSpPr/>
          <p:nvPr/>
        </p:nvSpPr>
        <p:spPr>
          <a:xfrm flipH="1">
            <a:off x="6503590" y="2623910"/>
            <a:ext cx="335781" cy="276999"/>
          </a:xfrm>
          <a:custGeom>
            <a:avLst/>
            <a:gdLst/>
            <a:ahLst/>
            <a:cxnLst/>
            <a:rect l="l" t="t" r="r" b="b"/>
            <a:pathLst>
              <a:path w="3217557" h="2654282" extrusionOk="0">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0" name="Google Shape;520;p44"/>
          <p:cNvSpPr/>
          <p:nvPr/>
        </p:nvSpPr>
        <p:spPr>
          <a:xfrm rot="-2794009">
            <a:off x="5433711" y="3131092"/>
            <a:ext cx="343335" cy="339752"/>
          </a:xfrm>
          <a:custGeom>
            <a:avLst/>
            <a:gdLst/>
            <a:ahLst/>
            <a:cxnLst/>
            <a:rect l="l" t="t" r="r" b="b"/>
            <a:pathLst>
              <a:path w="1807241" h="1788383" extrusionOk="0">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1" name="Google Shape;521;p44"/>
          <p:cNvSpPr/>
          <p:nvPr/>
        </p:nvSpPr>
        <p:spPr>
          <a:xfrm>
            <a:off x="5684175" y="2040914"/>
            <a:ext cx="290101" cy="291418"/>
          </a:xfrm>
          <a:custGeom>
            <a:avLst/>
            <a:gdLst/>
            <a:ahLst/>
            <a:cxnLst/>
            <a:rect l="l" t="t" r="r" b="b"/>
            <a:pathLst>
              <a:path w="371900" h="373588" extrusionOk="0">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2" name="Google Shape;522;p44"/>
          <p:cNvSpPr/>
          <p:nvPr/>
        </p:nvSpPr>
        <p:spPr>
          <a:xfrm>
            <a:off x="6752329" y="3695931"/>
            <a:ext cx="285381" cy="284917"/>
          </a:xfrm>
          <a:custGeom>
            <a:avLst/>
            <a:gdLst/>
            <a:ahLst/>
            <a:cxnLst/>
            <a:rect l="l" t="t" r="r" b="b"/>
            <a:pathLst>
              <a:path w="3228210" h="3222968" extrusionOk="0">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3" name="Google Shape;523;p44"/>
          <p:cNvSpPr/>
          <p:nvPr/>
        </p:nvSpPr>
        <p:spPr>
          <a:xfrm>
            <a:off x="5284738" y="4234730"/>
            <a:ext cx="243278" cy="351464"/>
          </a:xfrm>
          <a:custGeom>
            <a:avLst/>
            <a:gdLst/>
            <a:ahLst/>
            <a:cxnLst/>
            <a:rect l="l" t="t" r="r" b="b"/>
            <a:pathLst>
              <a:path w="2215656" h="3200962" extrusionOk="0">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5"/>
          <p:cNvSpPr txBox="1"/>
          <p:nvPr/>
        </p:nvSpPr>
        <p:spPr>
          <a:xfrm>
            <a:off x="7049320" y="2708920"/>
            <a:ext cx="4256856" cy="1440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accent4"/>
              </a:buClr>
              <a:buSzPts val="4400"/>
              <a:buFont typeface="Arial"/>
              <a:buNone/>
            </a:pPr>
            <a:r>
              <a:rPr lang="en-US" sz="4400" dirty="0">
                <a:solidFill>
                  <a:schemeClr val="accent4"/>
                </a:solidFill>
              </a:rPr>
              <a:t>Alur </a:t>
            </a:r>
            <a:r>
              <a:rPr lang="en-US" sz="4400" dirty="0" err="1">
                <a:solidFill>
                  <a:schemeClr val="accent4"/>
                </a:solidFill>
              </a:rPr>
              <a:t>Penelitian</a:t>
            </a:r>
            <a:endParaRPr sz="4400" dirty="0">
              <a:solidFill>
                <a:schemeClr val="dk1"/>
              </a:solidFill>
              <a:latin typeface="Arial"/>
              <a:ea typeface="Arial"/>
              <a:cs typeface="Arial"/>
              <a:sym typeface="Arial"/>
            </a:endParaRPr>
          </a:p>
        </p:txBody>
      </p:sp>
      <p:pic>
        <p:nvPicPr>
          <p:cNvPr id="541" name="Google Shape;541;p45"/>
          <p:cNvPicPr preferRelativeResize="0"/>
          <p:nvPr/>
        </p:nvPicPr>
        <p:blipFill>
          <a:blip r:embed="rId3">
            <a:alphaModFix/>
          </a:blip>
          <a:stretch>
            <a:fillRect/>
          </a:stretch>
        </p:blipFill>
        <p:spPr>
          <a:xfrm>
            <a:off x="1532150" y="52375"/>
            <a:ext cx="3505200" cy="6805626"/>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46"/>
          <p:cNvGrpSpPr/>
          <p:nvPr/>
        </p:nvGrpSpPr>
        <p:grpSpPr>
          <a:xfrm>
            <a:off x="5207975" y="2573079"/>
            <a:ext cx="6983849" cy="1711800"/>
            <a:chOff x="5207975" y="2573079"/>
            <a:chExt cx="6983849" cy="1711800"/>
          </a:xfrm>
          <a:scene3d>
            <a:camera prst="orthographicFront">
              <a:rot lat="0" lon="0" rev="0"/>
            </a:camera>
            <a:lightRig rig="glow" dir="t">
              <a:rot lat="0" lon="0" rev="4800000"/>
            </a:lightRig>
          </a:scene3d>
        </p:grpSpPr>
        <p:sp>
          <p:nvSpPr>
            <p:cNvPr id="547" name="Google Shape;547;p46"/>
            <p:cNvSpPr/>
            <p:nvPr/>
          </p:nvSpPr>
          <p:spPr>
            <a:xfrm>
              <a:off x="5208124" y="2573079"/>
              <a:ext cx="6983700" cy="1711800"/>
            </a:xfrm>
            <a:prstGeom prst="rect">
              <a:avLst/>
            </a:prstGeom>
            <a:solidFill>
              <a:schemeClr val="accent1"/>
            </a:solidFill>
            <a:ln>
              <a:noFill/>
            </a:ln>
            <a:effectLst>
              <a:outerShdw blurRad="190500" dist="228600" dir="2700000" algn="ctr">
                <a:srgbClr val="000000">
                  <a:alpha val="30000"/>
                </a:srgbClr>
              </a:outerShdw>
            </a:effectLst>
            <a:sp3d prstMaterial="matte">
              <a:bevelT w="127000" h="63500"/>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8" name="Google Shape;548;p46"/>
            <p:cNvSpPr/>
            <p:nvPr/>
          </p:nvSpPr>
          <p:spPr>
            <a:xfrm>
              <a:off x="5207975" y="2573079"/>
              <a:ext cx="168300" cy="1711800"/>
            </a:xfrm>
            <a:prstGeom prst="rect">
              <a:avLst/>
            </a:prstGeom>
            <a:solidFill>
              <a:schemeClr val="accent4"/>
            </a:solidFill>
            <a:ln>
              <a:noFill/>
            </a:ln>
            <a:effectLst>
              <a:outerShdw blurRad="190500" dist="228600" dir="2700000" algn="ctr">
                <a:srgbClr val="000000">
                  <a:alpha val="30000"/>
                </a:srgbClr>
              </a:outerShdw>
            </a:effectLst>
            <a:sp3d prstMaterial="matte">
              <a:bevelT w="127000" h="63500"/>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49" name="Google Shape;549;p46"/>
          <p:cNvSpPr txBox="1"/>
          <p:nvPr/>
        </p:nvSpPr>
        <p:spPr>
          <a:xfrm>
            <a:off x="5695507" y="2610521"/>
            <a:ext cx="6344100" cy="166230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45700" rIns="91425" bIns="45700" anchor="ctr" anchorCtr="0">
            <a:spAutoFit/>
          </a:bodyPr>
          <a:lstStyle/>
          <a:p>
            <a:pPr marL="0" marR="0" lvl="0" indent="0" algn="l" rtl="0">
              <a:spcBef>
                <a:spcPts val="0"/>
              </a:spcBef>
              <a:spcAft>
                <a:spcPts val="0"/>
              </a:spcAft>
              <a:buNone/>
            </a:pPr>
            <a:r>
              <a:rPr lang="en-US" sz="5100">
                <a:solidFill>
                  <a:schemeClr val="lt1"/>
                </a:solidFill>
                <a:latin typeface="Montserrat ExtraBold"/>
                <a:ea typeface="Montserrat ExtraBold"/>
                <a:cs typeface="Montserrat ExtraBold"/>
                <a:sym typeface="Montserrat ExtraBold"/>
              </a:rPr>
              <a:t>Analisis dan Pembahasan</a:t>
            </a:r>
            <a:endParaRPr sz="5100">
              <a:solidFill>
                <a:schemeClr val="lt1"/>
              </a:solidFill>
              <a:latin typeface="Montserrat ExtraBold"/>
              <a:ea typeface="Montserrat ExtraBold"/>
              <a:cs typeface="Montserrat ExtraBold"/>
              <a:sym typeface="Montserrat ExtraBold"/>
            </a:endParaRPr>
          </a:p>
        </p:txBody>
      </p:sp>
      <p:pic>
        <p:nvPicPr>
          <p:cNvPr id="550" name="Google Shape;550;p46"/>
          <p:cNvPicPr preferRelativeResize="0"/>
          <p:nvPr/>
        </p:nvPicPr>
        <p:blipFill rotWithShape="1">
          <a:blip r:embed="rId3">
            <a:alphaModFix/>
          </a:blip>
          <a:srcRect l="65725"/>
          <a:stretch/>
        </p:blipFill>
        <p:spPr>
          <a:xfrm>
            <a:off x="8376900" y="140300"/>
            <a:ext cx="1078975" cy="59642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51" name="Google Shape;551;p46"/>
          <p:cNvPicPr preferRelativeResize="0"/>
          <p:nvPr/>
        </p:nvPicPr>
        <p:blipFill rotWithShape="1">
          <a:blip r:embed="rId3">
            <a:alphaModFix/>
          </a:blip>
          <a:srcRect l="32731" r="35577" b="-20"/>
          <a:stretch/>
        </p:blipFill>
        <p:spPr>
          <a:xfrm>
            <a:off x="9455875" y="133350"/>
            <a:ext cx="1090325" cy="61030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52" name="Google Shape;552;p46"/>
          <p:cNvPicPr preferRelativeResize="0"/>
          <p:nvPr/>
        </p:nvPicPr>
        <p:blipFill rotWithShape="1">
          <a:blip r:embed="rId3">
            <a:alphaModFix/>
          </a:blip>
          <a:srcRect r="68316"/>
          <a:stretch/>
        </p:blipFill>
        <p:spPr>
          <a:xfrm>
            <a:off x="10546200" y="140300"/>
            <a:ext cx="1172129" cy="59642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6096000" y="0"/>
            <a:ext cx="6096000" cy="6858000"/>
          </a:xfrm>
          <a:prstGeom prst="rect">
            <a:avLst/>
          </a:prstGeom>
          <a:solidFill>
            <a:schemeClr val="accen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29"/>
          <p:cNvSpPr txBox="1"/>
          <p:nvPr/>
        </p:nvSpPr>
        <p:spPr>
          <a:xfrm>
            <a:off x="380313" y="290635"/>
            <a:ext cx="5697215" cy="92333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5400">
                <a:solidFill>
                  <a:schemeClr val="lt1"/>
                </a:solidFill>
              </a:rPr>
              <a:t>Daftar Bab</a:t>
            </a:r>
            <a:endParaRPr sz="5400">
              <a:solidFill>
                <a:schemeClr val="lt1"/>
              </a:solidFill>
              <a:latin typeface="Arial"/>
              <a:ea typeface="Arial"/>
              <a:cs typeface="Arial"/>
              <a:sym typeface="Arial"/>
            </a:endParaRPr>
          </a:p>
        </p:txBody>
      </p:sp>
      <p:grpSp>
        <p:nvGrpSpPr>
          <p:cNvPr id="132" name="Google Shape;132;p29"/>
          <p:cNvGrpSpPr/>
          <p:nvPr/>
        </p:nvGrpSpPr>
        <p:grpSpPr>
          <a:xfrm>
            <a:off x="6487236" y="878406"/>
            <a:ext cx="5440021" cy="646331"/>
            <a:chOff x="5819650" y="1666120"/>
            <a:chExt cx="5440021" cy="646331"/>
          </a:xfrm>
        </p:grpSpPr>
        <p:sp>
          <p:nvSpPr>
            <p:cNvPr id="133" name="Google Shape;133;p29"/>
            <p:cNvSpPr txBox="1"/>
            <p:nvPr/>
          </p:nvSpPr>
          <p:spPr>
            <a:xfrm>
              <a:off x="6751979" y="1666120"/>
              <a:ext cx="4507692" cy="507831"/>
            </a:xfrm>
            <a:prstGeom prst="rect">
              <a:avLst/>
            </a:prstGeom>
            <a:noFill/>
            <a:ln>
              <a:noFill/>
            </a:ln>
          </p:spPr>
          <p:txBody>
            <a:bodyPr spcFirstLastPara="1" wrap="square" lIns="108000" tIns="45700" rIns="108000" bIns="45700" anchor="t" anchorCtr="0">
              <a:spAutoFit/>
            </a:bodyPr>
            <a:lstStyle/>
            <a:p>
              <a:pPr marL="0" marR="0" lvl="0" indent="0" algn="l" rtl="0">
                <a:spcBef>
                  <a:spcPts val="0"/>
                </a:spcBef>
                <a:spcAft>
                  <a:spcPts val="0"/>
                </a:spcAft>
                <a:buNone/>
              </a:pPr>
              <a:r>
                <a:rPr lang="en-US" sz="2700" b="1">
                  <a:solidFill>
                    <a:schemeClr val="lt1"/>
                  </a:solidFill>
                  <a:latin typeface="Arial"/>
                  <a:ea typeface="Arial"/>
                  <a:cs typeface="Arial"/>
                  <a:sym typeface="Arial"/>
                </a:rPr>
                <a:t>Pendahuluan</a:t>
              </a:r>
              <a:endParaRPr sz="2700" b="1">
                <a:solidFill>
                  <a:schemeClr val="lt1"/>
                </a:solidFill>
                <a:latin typeface="Arial"/>
                <a:ea typeface="Arial"/>
                <a:cs typeface="Arial"/>
                <a:sym typeface="Arial"/>
              </a:endParaRPr>
            </a:p>
          </p:txBody>
        </p:sp>
        <p:sp>
          <p:nvSpPr>
            <p:cNvPr id="134" name="Google Shape;134;p29"/>
            <p:cNvSpPr txBox="1"/>
            <p:nvPr/>
          </p:nvSpPr>
          <p:spPr>
            <a:xfrm>
              <a:off x="5819650" y="1666120"/>
              <a:ext cx="958096" cy="646331"/>
            </a:xfrm>
            <a:prstGeom prst="rect">
              <a:avLst/>
            </a:prstGeom>
            <a:noFill/>
            <a:ln>
              <a:noFill/>
            </a:ln>
          </p:spPr>
          <p:txBody>
            <a:bodyPr spcFirstLastPara="1" wrap="square" lIns="108000" tIns="45700" rIns="108000" bIns="45700" anchor="t" anchorCtr="0">
              <a:spAutoFit/>
            </a:bodyPr>
            <a:lstStyle/>
            <a:p>
              <a:pPr marL="0" marR="0" lvl="0" indent="0" algn="ctr" rtl="0">
                <a:spcBef>
                  <a:spcPts val="0"/>
                </a:spcBef>
                <a:spcAft>
                  <a:spcPts val="0"/>
                </a:spcAft>
                <a:buNone/>
              </a:pPr>
              <a:r>
                <a:rPr lang="en-US" sz="3600" b="1">
                  <a:solidFill>
                    <a:schemeClr val="lt1"/>
                  </a:solidFill>
                  <a:latin typeface="Arial"/>
                  <a:ea typeface="Arial"/>
                  <a:cs typeface="Arial"/>
                  <a:sym typeface="Arial"/>
                </a:rPr>
                <a:t>01</a:t>
              </a:r>
              <a:endParaRPr sz="3600" b="1">
                <a:solidFill>
                  <a:schemeClr val="lt1"/>
                </a:solidFill>
                <a:latin typeface="Arial"/>
                <a:ea typeface="Arial"/>
                <a:cs typeface="Arial"/>
                <a:sym typeface="Arial"/>
              </a:endParaRPr>
            </a:p>
          </p:txBody>
        </p:sp>
      </p:grpSp>
      <p:grpSp>
        <p:nvGrpSpPr>
          <p:cNvPr id="135" name="Google Shape;135;p29"/>
          <p:cNvGrpSpPr/>
          <p:nvPr/>
        </p:nvGrpSpPr>
        <p:grpSpPr>
          <a:xfrm>
            <a:off x="6482616" y="2067311"/>
            <a:ext cx="5440021" cy="646331"/>
            <a:chOff x="5819650" y="1666120"/>
            <a:chExt cx="5440021" cy="646331"/>
          </a:xfrm>
        </p:grpSpPr>
        <p:sp>
          <p:nvSpPr>
            <p:cNvPr id="136" name="Google Shape;136;p29"/>
            <p:cNvSpPr txBox="1"/>
            <p:nvPr/>
          </p:nvSpPr>
          <p:spPr>
            <a:xfrm>
              <a:off x="6751979" y="1666120"/>
              <a:ext cx="4507692" cy="507831"/>
            </a:xfrm>
            <a:prstGeom prst="rect">
              <a:avLst/>
            </a:prstGeom>
            <a:noFill/>
            <a:ln>
              <a:noFill/>
            </a:ln>
          </p:spPr>
          <p:txBody>
            <a:bodyPr spcFirstLastPara="1" wrap="square" lIns="108000" tIns="45700" rIns="108000" bIns="45700" anchor="t" anchorCtr="0">
              <a:spAutoFit/>
            </a:bodyPr>
            <a:lstStyle/>
            <a:p>
              <a:pPr marL="0" marR="0" lvl="0" indent="0" algn="l" rtl="0">
                <a:spcBef>
                  <a:spcPts val="0"/>
                </a:spcBef>
                <a:spcAft>
                  <a:spcPts val="0"/>
                </a:spcAft>
                <a:buNone/>
              </a:pPr>
              <a:r>
                <a:rPr lang="en-US" sz="2700" b="1">
                  <a:solidFill>
                    <a:schemeClr val="lt1"/>
                  </a:solidFill>
                  <a:latin typeface="Arial"/>
                  <a:ea typeface="Arial"/>
                  <a:cs typeface="Arial"/>
                  <a:sym typeface="Arial"/>
                </a:rPr>
                <a:t>Tinjauan Pustaka</a:t>
              </a:r>
              <a:endParaRPr sz="2700" b="1">
                <a:solidFill>
                  <a:schemeClr val="lt1"/>
                </a:solidFill>
                <a:latin typeface="Arial"/>
                <a:ea typeface="Arial"/>
                <a:cs typeface="Arial"/>
                <a:sym typeface="Arial"/>
              </a:endParaRPr>
            </a:p>
          </p:txBody>
        </p:sp>
        <p:sp>
          <p:nvSpPr>
            <p:cNvPr id="137" name="Google Shape;137;p29"/>
            <p:cNvSpPr txBox="1"/>
            <p:nvPr/>
          </p:nvSpPr>
          <p:spPr>
            <a:xfrm>
              <a:off x="5819650" y="1666120"/>
              <a:ext cx="958096" cy="646331"/>
            </a:xfrm>
            <a:prstGeom prst="rect">
              <a:avLst/>
            </a:prstGeom>
            <a:noFill/>
            <a:ln>
              <a:noFill/>
            </a:ln>
          </p:spPr>
          <p:txBody>
            <a:bodyPr spcFirstLastPara="1" wrap="square" lIns="108000" tIns="45700" rIns="108000" bIns="45700" anchor="t" anchorCtr="0">
              <a:spAutoFit/>
            </a:bodyPr>
            <a:lstStyle/>
            <a:p>
              <a:pPr marL="0" marR="0" lvl="0" indent="0" algn="ctr" rtl="0">
                <a:spcBef>
                  <a:spcPts val="0"/>
                </a:spcBef>
                <a:spcAft>
                  <a:spcPts val="0"/>
                </a:spcAft>
                <a:buNone/>
              </a:pPr>
              <a:r>
                <a:rPr lang="en-US" sz="3600" b="1">
                  <a:solidFill>
                    <a:schemeClr val="lt1"/>
                  </a:solidFill>
                  <a:latin typeface="Arial"/>
                  <a:ea typeface="Arial"/>
                  <a:cs typeface="Arial"/>
                  <a:sym typeface="Arial"/>
                </a:rPr>
                <a:t>02</a:t>
              </a:r>
              <a:endParaRPr sz="3600" b="1">
                <a:solidFill>
                  <a:schemeClr val="lt1"/>
                </a:solidFill>
                <a:latin typeface="Arial"/>
                <a:ea typeface="Arial"/>
                <a:cs typeface="Arial"/>
                <a:sym typeface="Arial"/>
              </a:endParaRPr>
            </a:p>
          </p:txBody>
        </p:sp>
      </p:grpSp>
      <p:grpSp>
        <p:nvGrpSpPr>
          <p:cNvPr id="138" name="Google Shape;138;p29"/>
          <p:cNvGrpSpPr/>
          <p:nvPr/>
        </p:nvGrpSpPr>
        <p:grpSpPr>
          <a:xfrm>
            <a:off x="6482616" y="3221377"/>
            <a:ext cx="5440021" cy="646331"/>
            <a:chOff x="5819650" y="1666120"/>
            <a:chExt cx="5440021" cy="646331"/>
          </a:xfrm>
        </p:grpSpPr>
        <p:sp>
          <p:nvSpPr>
            <p:cNvPr id="139" name="Google Shape;139;p29"/>
            <p:cNvSpPr txBox="1"/>
            <p:nvPr/>
          </p:nvSpPr>
          <p:spPr>
            <a:xfrm>
              <a:off x="6751979" y="1666120"/>
              <a:ext cx="4507692" cy="507831"/>
            </a:xfrm>
            <a:prstGeom prst="rect">
              <a:avLst/>
            </a:prstGeom>
            <a:noFill/>
            <a:ln>
              <a:noFill/>
            </a:ln>
          </p:spPr>
          <p:txBody>
            <a:bodyPr spcFirstLastPara="1" wrap="square" lIns="108000" tIns="45700" rIns="108000" bIns="45700" anchor="t" anchorCtr="0">
              <a:spAutoFit/>
            </a:bodyPr>
            <a:lstStyle/>
            <a:p>
              <a:pPr marL="0" marR="0" lvl="0" indent="0" algn="l" rtl="0">
                <a:spcBef>
                  <a:spcPts val="0"/>
                </a:spcBef>
                <a:spcAft>
                  <a:spcPts val="0"/>
                </a:spcAft>
                <a:buNone/>
              </a:pPr>
              <a:r>
                <a:rPr lang="en-US" sz="2700" b="1">
                  <a:solidFill>
                    <a:schemeClr val="lt1"/>
                  </a:solidFill>
                  <a:latin typeface="Arial"/>
                  <a:ea typeface="Arial"/>
                  <a:cs typeface="Arial"/>
                  <a:sym typeface="Arial"/>
                </a:rPr>
                <a:t>Metodologi Penelitian</a:t>
              </a:r>
              <a:endParaRPr sz="2700" b="1">
                <a:solidFill>
                  <a:schemeClr val="lt1"/>
                </a:solidFill>
                <a:latin typeface="Arial"/>
                <a:ea typeface="Arial"/>
                <a:cs typeface="Arial"/>
                <a:sym typeface="Arial"/>
              </a:endParaRPr>
            </a:p>
          </p:txBody>
        </p:sp>
        <p:sp>
          <p:nvSpPr>
            <p:cNvPr id="140" name="Google Shape;140;p29"/>
            <p:cNvSpPr txBox="1"/>
            <p:nvPr/>
          </p:nvSpPr>
          <p:spPr>
            <a:xfrm>
              <a:off x="5819650" y="1666120"/>
              <a:ext cx="958096" cy="646331"/>
            </a:xfrm>
            <a:prstGeom prst="rect">
              <a:avLst/>
            </a:prstGeom>
            <a:noFill/>
            <a:ln>
              <a:noFill/>
            </a:ln>
          </p:spPr>
          <p:txBody>
            <a:bodyPr spcFirstLastPara="1" wrap="square" lIns="108000" tIns="45700" rIns="108000" bIns="45700" anchor="t" anchorCtr="0">
              <a:spAutoFit/>
            </a:bodyPr>
            <a:lstStyle/>
            <a:p>
              <a:pPr marL="0" marR="0" lvl="0" indent="0" algn="ctr" rtl="0">
                <a:spcBef>
                  <a:spcPts val="0"/>
                </a:spcBef>
                <a:spcAft>
                  <a:spcPts val="0"/>
                </a:spcAft>
                <a:buNone/>
              </a:pPr>
              <a:r>
                <a:rPr lang="en-US" sz="3600" b="1">
                  <a:solidFill>
                    <a:schemeClr val="lt1"/>
                  </a:solidFill>
                  <a:latin typeface="Arial"/>
                  <a:ea typeface="Arial"/>
                  <a:cs typeface="Arial"/>
                  <a:sym typeface="Arial"/>
                </a:rPr>
                <a:t>03</a:t>
              </a:r>
              <a:endParaRPr sz="3600" b="1">
                <a:solidFill>
                  <a:schemeClr val="lt1"/>
                </a:solidFill>
                <a:latin typeface="Arial"/>
                <a:ea typeface="Arial"/>
                <a:cs typeface="Arial"/>
                <a:sym typeface="Arial"/>
              </a:endParaRPr>
            </a:p>
          </p:txBody>
        </p:sp>
      </p:grpSp>
      <p:grpSp>
        <p:nvGrpSpPr>
          <p:cNvPr id="141" name="Google Shape;141;p29"/>
          <p:cNvGrpSpPr/>
          <p:nvPr/>
        </p:nvGrpSpPr>
        <p:grpSpPr>
          <a:xfrm>
            <a:off x="6423989" y="4408038"/>
            <a:ext cx="5440021" cy="646331"/>
            <a:chOff x="5819650" y="1666120"/>
            <a:chExt cx="5440021" cy="646331"/>
          </a:xfrm>
        </p:grpSpPr>
        <p:sp>
          <p:nvSpPr>
            <p:cNvPr id="142" name="Google Shape;142;p29"/>
            <p:cNvSpPr txBox="1"/>
            <p:nvPr/>
          </p:nvSpPr>
          <p:spPr>
            <a:xfrm>
              <a:off x="6751979" y="1666120"/>
              <a:ext cx="4507692" cy="507831"/>
            </a:xfrm>
            <a:prstGeom prst="rect">
              <a:avLst/>
            </a:prstGeom>
            <a:noFill/>
            <a:ln>
              <a:noFill/>
            </a:ln>
          </p:spPr>
          <p:txBody>
            <a:bodyPr spcFirstLastPara="1" wrap="square" lIns="108000" tIns="45700" rIns="108000" bIns="45700" anchor="t" anchorCtr="0">
              <a:spAutoFit/>
            </a:bodyPr>
            <a:lstStyle/>
            <a:p>
              <a:pPr marL="0" marR="0" lvl="0" indent="0" algn="l" rtl="0">
                <a:spcBef>
                  <a:spcPts val="0"/>
                </a:spcBef>
                <a:spcAft>
                  <a:spcPts val="0"/>
                </a:spcAft>
                <a:buNone/>
              </a:pPr>
              <a:r>
                <a:rPr lang="en-US" sz="2700" b="1">
                  <a:solidFill>
                    <a:schemeClr val="lt1"/>
                  </a:solidFill>
                  <a:latin typeface="Arial"/>
                  <a:ea typeface="Arial"/>
                  <a:cs typeface="Arial"/>
                  <a:sym typeface="Arial"/>
                </a:rPr>
                <a:t>Analisis dan Pembahasan </a:t>
              </a:r>
              <a:endParaRPr sz="2700" b="1">
                <a:solidFill>
                  <a:schemeClr val="lt1"/>
                </a:solidFill>
                <a:latin typeface="Arial"/>
                <a:ea typeface="Arial"/>
                <a:cs typeface="Arial"/>
                <a:sym typeface="Arial"/>
              </a:endParaRPr>
            </a:p>
          </p:txBody>
        </p:sp>
        <p:sp>
          <p:nvSpPr>
            <p:cNvPr id="143" name="Google Shape;143;p29"/>
            <p:cNvSpPr txBox="1"/>
            <p:nvPr/>
          </p:nvSpPr>
          <p:spPr>
            <a:xfrm>
              <a:off x="5819650" y="1666120"/>
              <a:ext cx="958096" cy="646331"/>
            </a:xfrm>
            <a:prstGeom prst="rect">
              <a:avLst/>
            </a:prstGeom>
            <a:noFill/>
            <a:ln>
              <a:noFill/>
            </a:ln>
          </p:spPr>
          <p:txBody>
            <a:bodyPr spcFirstLastPara="1" wrap="square" lIns="108000" tIns="45700" rIns="108000" bIns="45700" anchor="t" anchorCtr="0">
              <a:spAutoFit/>
            </a:bodyPr>
            <a:lstStyle/>
            <a:p>
              <a:pPr marL="0" marR="0" lvl="0" indent="0" algn="ctr" rtl="0">
                <a:spcBef>
                  <a:spcPts val="0"/>
                </a:spcBef>
                <a:spcAft>
                  <a:spcPts val="0"/>
                </a:spcAft>
                <a:buNone/>
              </a:pPr>
              <a:r>
                <a:rPr lang="en-US" sz="3600" b="1">
                  <a:solidFill>
                    <a:schemeClr val="lt1"/>
                  </a:solidFill>
                  <a:latin typeface="Arial"/>
                  <a:ea typeface="Arial"/>
                  <a:cs typeface="Arial"/>
                  <a:sym typeface="Arial"/>
                </a:rPr>
                <a:t>04</a:t>
              </a:r>
              <a:endParaRPr sz="3600" b="1">
                <a:solidFill>
                  <a:schemeClr val="lt1"/>
                </a:solidFill>
                <a:latin typeface="Arial"/>
                <a:ea typeface="Arial"/>
                <a:cs typeface="Arial"/>
                <a:sym typeface="Arial"/>
              </a:endParaRPr>
            </a:p>
          </p:txBody>
        </p:sp>
      </p:grpSp>
      <p:grpSp>
        <p:nvGrpSpPr>
          <p:cNvPr id="144" name="Google Shape;144;p29"/>
          <p:cNvGrpSpPr/>
          <p:nvPr/>
        </p:nvGrpSpPr>
        <p:grpSpPr>
          <a:xfrm>
            <a:off x="6482616" y="5556103"/>
            <a:ext cx="5440021" cy="646331"/>
            <a:chOff x="5819650" y="1666120"/>
            <a:chExt cx="5440021" cy="646331"/>
          </a:xfrm>
        </p:grpSpPr>
        <p:sp>
          <p:nvSpPr>
            <p:cNvPr id="145" name="Google Shape;145;p29"/>
            <p:cNvSpPr txBox="1"/>
            <p:nvPr/>
          </p:nvSpPr>
          <p:spPr>
            <a:xfrm>
              <a:off x="6751979" y="1666120"/>
              <a:ext cx="4507692" cy="507831"/>
            </a:xfrm>
            <a:prstGeom prst="rect">
              <a:avLst/>
            </a:prstGeom>
            <a:noFill/>
            <a:ln>
              <a:noFill/>
            </a:ln>
          </p:spPr>
          <p:txBody>
            <a:bodyPr spcFirstLastPara="1" wrap="square" lIns="108000" tIns="45700" rIns="108000" bIns="45700" anchor="t" anchorCtr="0">
              <a:spAutoFit/>
            </a:bodyPr>
            <a:lstStyle/>
            <a:p>
              <a:pPr marL="0" marR="0" lvl="0" indent="0" algn="l" rtl="0">
                <a:spcBef>
                  <a:spcPts val="0"/>
                </a:spcBef>
                <a:spcAft>
                  <a:spcPts val="0"/>
                </a:spcAft>
                <a:buNone/>
              </a:pPr>
              <a:r>
                <a:rPr lang="en-US" sz="2700" b="1">
                  <a:solidFill>
                    <a:schemeClr val="lt1"/>
                  </a:solidFill>
                  <a:latin typeface="Arial"/>
                  <a:ea typeface="Arial"/>
                  <a:cs typeface="Arial"/>
                  <a:sym typeface="Arial"/>
                </a:rPr>
                <a:t>Kesimpulan dan Saran</a:t>
              </a:r>
              <a:endParaRPr sz="2700" b="1">
                <a:solidFill>
                  <a:schemeClr val="lt1"/>
                </a:solidFill>
                <a:latin typeface="Arial"/>
                <a:ea typeface="Arial"/>
                <a:cs typeface="Arial"/>
                <a:sym typeface="Arial"/>
              </a:endParaRPr>
            </a:p>
          </p:txBody>
        </p:sp>
        <p:sp>
          <p:nvSpPr>
            <p:cNvPr id="146" name="Google Shape;146;p29"/>
            <p:cNvSpPr txBox="1"/>
            <p:nvPr/>
          </p:nvSpPr>
          <p:spPr>
            <a:xfrm>
              <a:off x="5819650" y="1666120"/>
              <a:ext cx="958096" cy="646331"/>
            </a:xfrm>
            <a:prstGeom prst="rect">
              <a:avLst/>
            </a:prstGeom>
            <a:noFill/>
            <a:ln>
              <a:noFill/>
            </a:ln>
          </p:spPr>
          <p:txBody>
            <a:bodyPr spcFirstLastPara="1" wrap="square" lIns="108000" tIns="45700" rIns="108000" bIns="45700" anchor="t" anchorCtr="0">
              <a:spAutoFit/>
            </a:bodyPr>
            <a:lstStyle/>
            <a:p>
              <a:pPr marL="0" marR="0" lvl="0" indent="0" algn="ctr" rtl="0">
                <a:spcBef>
                  <a:spcPts val="0"/>
                </a:spcBef>
                <a:spcAft>
                  <a:spcPts val="0"/>
                </a:spcAft>
                <a:buNone/>
              </a:pPr>
              <a:r>
                <a:rPr lang="en-US" sz="3600" b="1">
                  <a:solidFill>
                    <a:schemeClr val="lt1"/>
                  </a:solidFill>
                  <a:latin typeface="Arial"/>
                  <a:ea typeface="Arial"/>
                  <a:cs typeface="Arial"/>
                  <a:sym typeface="Arial"/>
                </a:rPr>
                <a:t>05</a:t>
              </a:r>
              <a:endParaRPr sz="3600" b="1">
                <a:solidFill>
                  <a:schemeClr val="lt1"/>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7"/>
          <p:cNvSpPr/>
          <p:nvPr/>
        </p:nvSpPr>
        <p:spPr>
          <a:xfrm>
            <a:off x="0" y="459750"/>
            <a:ext cx="12200726" cy="6393323"/>
          </a:xfrm>
          <a:custGeom>
            <a:avLst/>
            <a:gdLst/>
            <a:ahLst/>
            <a:cxnLst/>
            <a:rect l="l" t="t" r="r" b="b"/>
            <a:pathLst>
              <a:path w="12200726" h="4807010" extrusionOk="0">
                <a:moveTo>
                  <a:pt x="6323213" y="0"/>
                </a:moveTo>
                <a:cubicBezTo>
                  <a:pt x="6323213" y="37"/>
                  <a:pt x="6323246" y="4211"/>
                  <a:pt x="6327359" y="508694"/>
                </a:cubicBezTo>
                <a:cubicBezTo>
                  <a:pt x="6327384" y="508743"/>
                  <a:pt x="6328704" y="511511"/>
                  <a:pt x="6406162" y="673796"/>
                </a:cubicBezTo>
                <a:lnTo>
                  <a:pt x="6410310" y="673796"/>
                </a:lnTo>
                <a:lnTo>
                  <a:pt x="6439343" y="673796"/>
                </a:lnTo>
                <a:lnTo>
                  <a:pt x="6439343" y="722879"/>
                </a:lnTo>
                <a:cubicBezTo>
                  <a:pt x="6439347" y="722892"/>
                  <a:pt x="6439425" y="723012"/>
                  <a:pt x="6440381" y="724553"/>
                </a:cubicBezTo>
                <a:lnTo>
                  <a:pt x="6447638" y="736267"/>
                </a:lnTo>
                <a:lnTo>
                  <a:pt x="6447638" y="972765"/>
                </a:lnTo>
                <a:lnTo>
                  <a:pt x="6452303" y="972765"/>
                </a:lnTo>
                <a:lnTo>
                  <a:pt x="6484967" y="972765"/>
                </a:lnTo>
                <a:lnTo>
                  <a:pt x="6484967" y="1262808"/>
                </a:lnTo>
                <a:cubicBezTo>
                  <a:pt x="6484987" y="1262806"/>
                  <a:pt x="6485217" y="1262762"/>
                  <a:pt x="6488077" y="1262250"/>
                </a:cubicBezTo>
                <a:lnTo>
                  <a:pt x="6509852" y="1258347"/>
                </a:lnTo>
                <a:cubicBezTo>
                  <a:pt x="6509852" y="1258392"/>
                  <a:pt x="6509790" y="1261146"/>
                  <a:pt x="6505704" y="1441296"/>
                </a:cubicBezTo>
                <a:cubicBezTo>
                  <a:pt x="6505724" y="1441300"/>
                  <a:pt x="6505951" y="1441341"/>
                  <a:pt x="6508814" y="1441855"/>
                </a:cubicBezTo>
                <a:lnTo>
                  <a:pt x="6530588" y="1445759"/>
                </a:lnTo>
                <a:cubicBezTo>
                  <a:pt x="6530592" y="1445773"/>
                  <a:pt x="6530633" y="1445905"/>
                  <a:pt x="6531106" y="1447433"/>
                </a:cubicBezTo>
                <a:lnTo>
                  <a:pt x="6534736" y="1459147"/>
                </a:lnTo>
                <a:cubicBezTo>
                  <a:pt x="6534741" y="1459128"/>
                  <a:pt x="6534833" y="1458833"/>
                  <a:pt x="6536292" y="1454127"/>
                </a:cubicBezTo>
                <a:lnTo>
                  <a:pt x="6547179" y="1418987"/>
                </a:lnTo>
                <a:lnTo>
                  <a:pt x="6550807" y="1418987"/>
                </a:lnTo>
                <a:lnTo>
                  <a:pt x="6576212" y="1418987"/>
                </a:lnTo>
                <a:lnTo>
                  <a:pt x="6576212" y="1485919"/>
                </a:lnTo>
                <a:cubicBezTo>
                  <a:pt x="6576224" y="1485929"/>
                  <a:pt x="6576382" y="1486012"/>
                  <a:pt x="6578285" y="1487035"/>
                </a:cubicBezTo>
                <a:lnTo>
                  <a:pt x="6592802" y="1494844"/>
                </a:lnTo>
                <a:lnTo>
                  <a:pt x="6592802" y="1497633"/>
                </a:lnTo>
                <a:lnTo>
                  <a:pt x="6592802" y="1517155"/>
                </a:lnTo>
                <a:lnTo>
                  <a:pt x="6684048" y="1517155"/>
                </a:lnTo>
                <a:lnTo>
                  <a:pt x="6684048" y="1519387"/>
                </a:lnTo>
                <a:lnTo>
                  <a:pt x="6684048" y="1535004"/>
                </a:lnTo>
                <a:lnTo>
                  <a:pt x="6688194" y="1535004"/>
                </a:lnTo>
                <a:lnTo>
                  <a:pt x="6717227" y="1535004"/>
                </a:lnTo>
                <a:lnTo>
                  <a:pt x="6717227" y="1472533"/>
                </a:lnTo>
                <a:lnTo>
                  <a:pt x="6808472" y="1472533"/>
                </a:lnTo>
                <a:lnTo>
                  <a:pt x="6808472" y="1469744"/>
                </a:lnTo>
                <a:lnTo>
                  <a:pt x="6808472" y="1450221"/>
                </a:lnTo>
                <a:lnTo>
                  <a:pt x="6810547" y="1450221"/>
                </a:lnTo>
                <a:lnTo>
                  <a:pt x="6825062" y="1450221"/>
                </a:lnTo>
                <a:lnTo>
                  <a:pt x="6825062" y="1446318"/>
                </a:lnTo>
                <a:lnTo>
                  <a:pt x="6825062" y="1418987"/>
                </a:lnTo>
                <a:lnTo>
                  <a:pt x="6826618" y="1418987"/>
                </a:lnTo>
                <a:lnTo>
                  <a:pt x="6837505" y="1418987"/>
                </a:lnTo>
                <a:lnTo>
                  <a:pt x="6837505" y="1416755"/>
                </a:lnTo>
                <a:lnTo>
                  <a:pt x="6837505" y="1401136"/>
                </a:lnTo>
                <a:lnTo>
                  <a:pt x="6841653" y="1401136"/>
                </a:lnTo>
                <a:lnTo>
                  <a:pt x="6870686" y="1401136"/>
                </a:lnTo>
                <a:lnTo>
                  <a:pt x="6870686" y="1403367"/>
                </a:lnTo>
                <a:lnTo>
                  <a:pt x="6870686" y="1418987"/>
                </a:lnTo>
                <a:lnTo>
                  <a:pt x="6916307" y="1418987"/>
                </a:lnTo>
                <a:lnTo>
                  <a:pt x="6916307" y="1415081"/>
                </a:lnTo>
                <a:lnTo>
                  <a:pt x="6916307" y="1387750"/>
                </a:lnTo>
                <a:lnTo>
                  <a:pt x="6919938" y="1387750"/>
                </a:lnTo>
                <a:lnTo>
                  <a:pt x="6945340" y="1387750"/>
                </a:lnTo>
                <a:lnTo>
                  <a:pt x="6945340" y="1436835"/>
                </a:lnTo>
                <a:lnTo>
                  <a:pt x="6947415" y="1436835"/>
                </a:lnTo>
                <a:lnTo>
                  <a:pt x="6961931" y="1436835"/>
                </a:lnTo>
                <a:lnTo>
                  <a:pt x="6961931" y="1434604"/>
                </a:lnTo>
                <a:lnTo>
                  <a:pt x="6961931" y="1418987"/>
                </a:lnTo>
                <a:lnTo>
                  <a:pt x="6965559" y="1418987"/>
                </a:lnTo>
                <a:lnTo>
                  <a:pt x="6990964" y="1418987"/>
                </a:lnTo>
                <a:lnTo>
                  <a:pt x="6990964" y="1472533"/>
                </a:lnTo>
                <a:lnTo>
                  <a:pt x="6995112" y="1472533"/>
                </a:lnTo>
                <a:lnTo>
                  <a:pt x="7024143" y="1472533"/>
                </a:lnTo>
                <a:lnTo>
                  <a:pt x="7024143" y="1475879"/>
                </a:lnTo>
                <a:lnTo>
                  <a:pt x="7024143" y="1499307"/>
                </a:lnTo>
                <a:lnTo>
                  <a:pt x="7025698" y="1499307"/>
                </a:lnTo>
                <a:lnTo>
                  <a:pt x="7036588" y="1499307"/>
                </a:lnTo>
                <a:lnTo>
                  <a:pt x="7036588" y="1497633"/>
                </a:lnTo>
                <a:lnTo>
                  <a:pt x="7036588" y="1485919"/>
                </a:lnTo>
                <a:lnTo>
                  <a:pt x="7098800" y="1485919"/>
                </a:lnTo>
                <a:lnTo>
                  <a:pt x="7098800" y="1535004"/>
                </a:lnTo>
                <a:lnTo>
                  <a:pt x="7100873" y="1535004"/>
                </a:lnTo>
                <a:lnTo>
                  <a:pt x="7115390" y="1535004"/>
                </a:lnTo>
                <a:lnTo>
                  <a:pt x="7115390" y="1537235"/>
                </a:lnTo>
                <a:lnTo>
                  <a:pt x="7115390" y="1552853"/>
                </a:lnTo>
                <a:lnTo>
                  <a:pt x="7116945" y="1552853"/>
                </a:lnTo>
                <a:lnTo>
                  <a:pt x="7127833" y="1552853"/>
                </a:lnTo>
                <a:lnTo>
                  <a:pt x="7127833" y="1548390"/>
                </a:lnTo>
                <a:lnTo>
                  <a:pt x="7127833" y="1517155"/>
                </a:lnTo>
                <a:lnTo>
                  <a:pt x="7129906" y="1517155"/>
                </a:lnTo>
                <a:lnTo>
                  <a:pt x="7144423" y="1517155"/>
                </a:lnTo>
                <a:lnTo>
                  <a:pt x="7144423" y="1519387"/>
                </a:lnTo>
                <a:lnTo>
                  <a:pt x="7144423" y="1535004"/>
                </a:lnTo>
                <a:lnTo>
                  <a:pt x="7155310" y="1530890"/>
                </a:lnTo>
                <a:cubicBezTo>
                  <a:pt x="7156866" y="1530122"/>
                  <a:pt x="7156866" y="1529705"/>
                  <a:pt x="7156866" y="1528867"/>
                </a:cubicBezTo>
                <a:lnTo>
                  <a:pt x="7156866" y="1517155"/>
                </a:lnTo>
                <a:lnTo>
                  <a:pt x="7235668" y="1517155"/>
                </a:lnTo>
                <a:lnTo>
                  <a:pt x="7235668" y="1566239"/>
                </a:lnTo>
                <a:lnTo>
                  <a:pt x="7239814" y="1566239"/>
                </a:lnTo>
                <a:lnTo>
                  <a:pt x="7268847" y="1566239"/>
                </a:lnTo>
                <a:lnTo>
                  <a:pt x="7268847" y="1568470"/>
                </a:lnTo>
                <a:lnTo>
                  <a:pt x="7268847" y="1584087"/>
                </a:lnTo>
                <a:lnTo>
                  <a:pt x="7272478" y="1584087"/>
                </a:lnTo>
                <a:lnTo>
                  <a:pt x="7297880" y="1584087"/>
                </a:lnTo>
                <a:lnTo>
                  <a:pt x="7297880" y="1535004"/>
                </a:lnTo>
                <a:lnTo>
                  <a:pt x="7299953" y="1535004"/>
                </a:lnTo>
                <a:lnTo>
                  <a:pt x="7314471" y="1535004"/>
                </a:lnTo>
                <a:lnTo>
                  <a:pt x="7314471" y="1468070"/>
                </a:lnTo>
                <a:lnTo>
                  <a:pt x="7316544" y="1468070"/>
                </a:lnTo>
                <a:lnTo>
                  <a:pt x="7331061" y="1468070"/>
                </a:lnTo>
                <a:lnTo>
                  <a:pt x="7331061" y="1464167"/>
                </a:lnTo>
                <a:lnTo>
                  <a:pt x="7331061" y="1436835"/>
                </a:lnTo>
                <a:cubicBezTo>
                  <a:pt x="7326913" y="1436835"/>
                  <a:pt x="7326913" y="1436835"/>
                  <a:pt x="7328469" y="1433487"/>
                </a:cubicBezTo>
                <a:lnTo>
                  <a:pt x="7339356" y="1410061"/>
                </a:lnTo>
                <a:cubicBezTo>
                  <a:pt x="7339366" y="1410097"/>
                  <a:pt x="7339765" y="1411488"/>
                  <a:pt x="7355946" y="1468070"/>
                </a:cubicBezTo>
                <a:lnTo>
                  <a:pt x="7357502" y="1468070"/>
                </a:lnTo>
                <a:lnTo>
                  <a:pt x="7368389" y="1468070"/>
                </a:lnTo>
                <a:lnTo>
                  <a:pt x="7368389" y="1249422"/>
                </a:lnTo>
                <a:lnTo>
                  <a:pt x="7371499" y="1249422"/>
                </a:lnTo>
                <a:lnTo>
                  <a:pt x="7393274" y="1249422"/>
                </a:lnTo>
                <a:lnTo>
                  <a:pt x="7393274" y="1151253"/>
                </a:lnTo>
                <a:lnTo>
                  <a:pt x="7447191" y="1151253"/>
                </a:lnTo>
                <a:lnTo>
                  <a:pt x="7447191" y="1106630"/>
                </a:lnTo>
                <a:lnTo>
                  <a:pt x="7517700" y="1106630"/>
                </a:lnTo>
                <a:lnTo>
                  <a:pt x="7517700" y="1111650"/>
                </a:lnTo>
                <a:lnTo>
                  <a:pt x="7517700" y="1146790"/>
                </a:lnTo>
                <a:lnTo>
                  <a:pt x="7522366" y="1146790"/>
                </a:lnTo>
                <a:lnTo>
                  <a:pt x="7555027" y="1146790"/>
                </a:lnTo>
                <a:lnTo>
                  <a:pt x="7555027" y="1244959"/>
                </a:lnTo>
                <a:lnTo>
                  <a:pt x="7557100" y="1244959"/>
                </a:lnTo>
                <a:lnTo>
                  <a:pt x="7571618" y="1244959"/>
                </a:lnTo>
                <a:lnTo>
                  <a:pt x="7600651" y="1253884"/>
                </a:lnTo>
                <a:lnTo>
                  <a:pt x="7600651" y="1334204"/>
                </a:lnTo>
                <a:lnTo>
                  <a:pt x="7602724" y="1334204"/>
                </a:lnTo>
                <a:lnTo>
                  <a:pt x="7617239" y="1334204"/>
                </a:lnTo>
                <a:lnTo>
                  <a:pt x="7617239" y="1337550"/>
                </a:lnTo>
                <a:lnTo>
                  <a:pt x="7617239" y="1360976"/>
                </a:lnTo>
                <a:lnTo>
                  <a:pt x="7621387" y="1360976"/>
                </a:lnTo>
                <a:lnTo>
                  <a:pt x="7650420" y="1360976"/>
                </a:lnTo>
                <a:lnTo>
                  <a:pt x="7662863" y="1374364"/>
                </a:lnTo>
                <a:lnTo>
                  <a:pt x="7662863" y="1418987"/>
                </a:lnTo>
                <a:lnTo>
                  <a:pt x="7667529" y="1418987"/>
                </a:lnTo>
                <a:lnTo>
                  <a:pt x="7700190" y="1418987"/>
                </a:lnTo>
                <a:lnTo>
                  <a:pt x="7700190" y="1421216"/>
                </a:lnTo>
                <a:lnTo>
                  <a:pt x="7700190" y="1436835"/>
                </a:lnTo>
                <a:lnTo>
                  <a:pt x="7702783" y="1436835"/>
                </a:lnTo>
                <a:lnTo>
                  <a:pt x="7720929" y="1436835"/>
                </a:lnTo>
                <a:lnTo>
                  <a:pt x="7720929" y="1441296"/>
                </a:lnTo>
                <a:lnTo>
                  <a:pt x="7720929" y="1472533"/>
                </a:lnTo>
                <a:cubicBezTo>
                  <a:pt x="7729223" y="1472533"/>
                  <a:pt x="7729223" y="1472533"/>
                  <a:pt x="7729223" y="1468627"/>
                </a:cubicBezTo>
                <a:lnTo>
                  <a:pt x="7729223" y="1441296"/>
                </a:lnTo>
                <a:lnTo>
                  <a:pt x="7731296" y="1441296"/>
                </a:lnTo>
                <a:lnTo>
                  <a:pt x="7745814" y="1441296"/>
                </a:lnTo>
                <a:lnTo>
                  <a:pt x="7745814" y="1444644"/>
                </a:lnTo>
                <a:lnTo>
                  <a:pt x="7745814" y="1468070"/>
                </a:lnTo>
                <a:lnTo>
                  <a:pt x="7747369" y="1468070"/>
                </a:lnTo>
                <a:lnTo>
                  <a:pt x="7758256" y="1468070"/>
                </a:lnTo>
                <a:cubicBezTo>
                  <a:pt x="7758256" y="1459147"/>
                  <a:pt x="7758256" y="1459147"/>
                  <a:pt x="7857795" y="1459147"/>
                </a:cubicBezTo>
                <a:lnTo>
                  <a:pt x="7857795" y="1461935"/>
                </a:lnTo>
                <a:lnTo>
                  <a:pt x="7857795" y="1481456"/>
                </a:lnTo>
                <a:lnTo>
                  <a:pt x="7859351" y="1481456"/>
                </a:lnTo>
                <a:lnTo>
                  <a:pt x="7870240" y="1481456"/>
                </a:lnTo>
                <a:lnTo>
                  <a:pt x="7870240" y="1485919"/>
                </a:lnTo>
                <a:lnTo>
                  <a:pt x="7870240" y="1517155"/>
                </a:lnTo>
                <a:cubicBezTo>
                  <a:pt x="7870256" y="1517147"/>
                  <a:pt x="7870494" y="1516986"/>
                  <a:pt x="7874386" y="1514367"/>
                </a:cubicBezTo>
                <a:lnTo>
                  <a:pt x="7903419" y="1494844"/>
                </a:lnTo>
                <a:cubicBezTo>
                  <a:pt x="7903423" y="1494805"/>
                  <a:pt x="7903691" y="1492999"/>
                  <a:pt x="7915861" y="1410061"/>
                </a:cubicBezTo>
                <a:cubicBezTo>
                  <a:pt x="7915880" y="1410057"/>
                  <a:pt x="7916021" y="1410004"/>
                  <a:pt x="7917417" y="1409504"/>
                </a:cubicBezTo>
                <a:lnTo>
                  <a:pt x="7928304" y="1405599"/>
                </a:lnTo>
                <a:cubicBezTo>
                  <a:pt x="7928304" y="1405566"/>
                  <a:pt x="7928371" y="1403376"/>
                  <a:pt x="7932452" y="1262808"/>
                </a:cubicBezTo>
                <a:cubicBezTo>
                  <a:pt x="7932452" y="1262845"/>
                  <a:pt x="7932519" y="1265097"/>
                  <a:pt x="7936600" y="1405599"/>
                </a:cubicBezTo>
                <a:cubicBezTo>
                  <a:pt x="7936618" y="1405605"/>
                  <a:pt x="7936764" y="1405657"/>
                  <a:pt x="7938155" y="1406156"/>
                </a:cubicBezTo>
                <a:lnTo>
                  <a:pt x="7949042" y="1410061"/>
                </a:lnTo>
                <a:lnTo>
                  <a:pt x="7949042" y="1231573"/>
                </a:lnTo>
                <a:cubicBezTo>
                  <a:pt x="7957337" y="1231573"/>
                  <a:pt x="7957337" y="1231573"/>
                  <a:pt x="7957337" y="1164639"/>
                </a:cubicBezTo>
                <a:lnTo>
                  <a:pt x="8036139" y="1164639"/>
                </a:lnTo>
                <a:lnTo>
                  <a:pt x="8036139" y="1231573"/>
                </a:lnTo>
                <a:lnTo>
                  <a:pt x="8037695" y="1231573"/>
                </a:lnTo>
                <a:lnTo>
                  <a:pt x="8048582" y="1231573"/>
                </a:lnTo>
                <a:lnTo>
                  <a:pt x="8048582" y="1062008"/>
                </a:lnTo>
                <a:lnTo>
                  <a:pt x="8052212" y="1062008"/>
                </a:lnTo>
                <a:lnTo>
                  <a:pt x="8077615" y="1062008"/>
                </a:lnTo>
                <a:lnTo>
                  <a:pt x="8077615" y="1058104"/>
                </a:lnTo>
                <a:lnTo>
                  <a:pt x="8077615" y="1030773"/>
                </a:lnTo>
                <a:lnTo>
                  <a:pt x="8123238" y="1030773"/>
                </a:lnTo>
                <a:lnTo>
                  <a:pt x="8123238" y="1028542"/>
                </a:lnTo>
                <a:lnTo>
                  <a:pt x="8123238" y="1012925"/>
                </a:lnTo>
                <a:lnTo>
                  <a:pt x="8126867" y="1012925"/>
                </a:lnTo>
                <a:lnTo>
                  <a:pt x="8152271" y="1012925"/>
                </a:lnTo>
                <a:lnTo>
                  <a:pt x="8152271" y="1015156"/>
                </a:lnTo>
                <a:lnTo>
                  <a:pt x="8152271" y="1030773"/>
                </a:lnTo>
                <a:lnTo>
                  <a:pt x="8153827" y="1030773"/>
                </a:lnTo>
                <a:lnTo>
                  <a:pt x="8164714" y="1030773"/>
                </a:lnTo>
                <a:lnTo>
                  <a:pt x="8185450" y="1021848"/>
                </a:lnTo>
                <a:lnTo>
                  <a:pt x="8193745" y="1028542"/>
                </a:lnTo>
                <a:lnTo>
                  <a:pt x="8193745" y="1012925"/>
                </a:lnTo>
                <a:lnTo>
                  <a:pt x="8198411" y="1012925"/>
                </a:lnTo>
                <a:lnTo>
                  <a:pt x="8231074" y="1012925"/>
                </a:lnTo>
                <a:lnTo>
                  <a:pt x="8231074" y="1015156"/>
                </a:lnTo>
                <a:lnTo>
                  <a:pt x="8231074" y="1030773"/>
                </a:lnTo>
                <a:lnTo>
                  <a:pt x="8293286" y="1030773"/>
                </a:lnTo>
                <a:lnTo>
                  <a:pt x="8293286" y="1034119"/>
                </a:lnTo>
                <a:lnTo>
                  <a:pt x="8293286" y="1057547"/>
                </a:lnTo>
                <a:lnTo>
                  <a:pt x="8347204" y="1057547"/>
                </a:lnTo>
                <a:lnTo>
                  <a:pt x="8347204" y="1120016"/>
                </a:lnTo>
                <a:lnTo>
                  <a:pt x="8348759" y="1120016"/>
                </a:lnTo>
                <a:lnTo>
                  <a:pt x="8359646" y="1120016"/>
                </a:lnTo>
                <a:lnTo>
                  <a:pt x="8359646" y="1122248"/>
                </a:lnTo>
                <a:lnTo>
                  <a:pt x="8359646" y="1137867"/>
                </a:lnTo>
                <a:cubicBezTo>
                  <a:pt x="8367943" y="1137867"/>
                  <a:pt x="8367943" y="1137867"/>
                  <a:pt x="8367943" y="1200336"/>
                </a:cubicBezTo>
                <a:lnTo>
                  <a:pt x="8369498" y="1200336"/>
                </a:lnTo>
                <a:lnTo>
                  <a:pt x="8380385" y="1200336"/>
                </a:lnTo>
                <a:lnTo>
                  <a:pt x="8380385" y="1202010"/>
                </a:lnTo>
                <a:lnTo>
                  <a:pt x="8380385" y="1213724"/>
                </a:lnTo>
                <a:lnTo>
                  <a:pt x="8382458" y="1213724"/>
                </a:lnTo>
                <a:lnTo>
                  <a:pt x="8396973" y="1213724"/>
                </a:lnTo>
                <a:lnTo>
                  <a:pt x="8396973" y="1276196"/>
                </a:lnTo>
                <a:lnTo>
                  <a:pt x="8401122" y="1276196"/>
                </a:lnTo>
                <a:lnTo>
                  <a:pt x="8430154" y="1276196"/>
                </a:lnTo>
                <a:lnTo>
                  <a:pt x="8430154" y="1325279"/>
                </a:lnTo>
                <a:cubicBezTo>
                  <a:pt x="8434303" y="1325279"/>
                  <a:pt x="8434303" y="1325279"/>
                  <a:pt x="8434303" y="1328625"/>
                </a:cubicBezTo>
                <a:lnTo>
                  <a:pt x="8434303" y="1352053"/>
                </a:lnTo>
                <a:lnTo>
                  <a:pt x="8435858" y="1352053"/>
                </a:lnTo>
                <a:lnTo>
                  <a:pt x="8446745" y="1352053"/>
                </a:lnTo>
                <a:lnTo>
                  <a:pt x="8446745" y="1401136"/>
                </a:lnTo>
                <a:lnTo>
                  <a:pt x="8449336" y="1401136"/>
                </a:lnTo>
                <a:lnTo>
                  <a:pt x="8467482" y="1401136"/>
                </a:lnTo>
                <a:cubicBezTo>
                  <a:pt x="8471630" y="1405599"/>
                  <a:pt x="8471630" y="1405599"/>
                  <a:pt x="8471630" y="1409504"/>
                </a:cubicBezTo>
                <a:lnTo>
                  <a:pt x="8471630" y="1436835"/>
                </a:lnTo>
                <a:cubicBezTo>
                  <a:pt x="8471640" y="1436821"/>
                  <a:pt x="8471818" y="1436600"/>
                  <a:pt x="8474740" y="1432930"/>
                </a:cubicBezTo>
                <a:lnTo>
                  <a:pt x="8496515" y="1405599"/>
                </a:lnTo>
                <a:lnTo>
                  <a:pt x="8554581" y="1405599"/>
                </a:lnTo>
                <a:lnTo>
                  <a:pt x="8554581" y="1584087"/>
                </a:lnTo>
                <a:lnTo>
                  <a:pt x="8556136" y="1584087"/>
                </a:lnTo>
                <a:lnTo>
                  <a:pt x="8567023" y="1584087"/>
                </a:lnTo>
                <a:cubicBezTo>
                  <a:pt x="8567031" y="1584071"/>
                  <a:pt x="8567152" y="1583864"/>
                  <a:pt x="8568578" y="1581299"/>
                </a:cubicBezTo>
                <a:lnTo>
                  <a:pt x="8579466" y="1561776"/>
                </a:lnTo>
                <a:lnTo>
                  <a:pt x="8579466" y="1565681"/>
                </a:lnTo>
                <a:lnTo>
                  <a:pt x="8579466" y="1593013"/>
                </a:lnTo>
                <a:cubicBezTo>
                  <a:pt x="8587760" y="1593013"/>
                  <a:pt x="8587760" y="1593013"/>
                  <a:pt x="8587760" y="1499307"/>
                </a:cubicBezTo>
                <a:lnTo>
                  <a:pt x="8589315" y="1499307"/>
                </a:lnTo>
                <a:lnTo>
                  <a:pt x="8600202" y="1499307"/>
                </a:lnTo>
                <a:lnTo>
                  <a:pt x="8600202" y="1365439"/>
                </a:lnTo>
                <a:lnTo>
                  <a:pt x="8602277" y="1365439"/>
                </a:lnTo>
                <a:lnTo>
                  <a:pt x="8616793" y="1365439"/>
                </a:lnTo>
                <a:cubicBezTo>
                  <a:pt x="8616805" y="1365395"/>
                  <a:pt x="8617346" y="1363455"/>
                  <a:pt x="8641678" y="1276196"/>
                </a:cubicBezTo>
                <a:lnTo>
                  <a:pt x="8644270" y="1276196"/>
                </a:lnTo>
                <a:lnTo>
                  <a:pt x="8662416" y="1276196"/>
                </a:lnTo>
                <a:cubicBezTo>
                  <a:pt x="8662427" y="1276243"/>
                  <a:pt x="8662889" y="1278237"/>
                  <a:pt x="8683153" y="1365439"/>
                </a:cubicBezTo>
                <a:lnTo>
                  <a:pt x="8685226" y="1365439"/>
                </a:lnTo>
                <a:lnTo>
                  <a:pt x="8699744" y="1365439"/>
                </a:lnTo>
                <a:lnTo>
                  <a:pt x="8699744" y="1445759"/>
                </a:lnTo>
                <a:lnTo>
                  <a:pt x="8703372" y="1445759"/>
                </a:lnTo>
                <a:lnTo>
                  <a:pt x="8728777" y="1445759"/>
                </a:lnTo>
                <a:lnTo>
                  <a:pt x="8728777" y="1450221"/>
                </a:lnTo>
                <a:lnTo>
                  <a:pt x="8728777" y="1481456"/>
                </a:lnTo>
                <a:cubicBezTo>
                  <a:pt x="8737071" y="1481456"/>
                  <a:pt x="8737071" y="1481456"/>
                  <a:pt x="8737071" y="1476995"/>
                </a:cubicBezTo>
                <a:lnTo>
                  <a:pt x="8737071" y="1445759"/>
                </a:lnTo>
                <a:lnTo>
                  <a:pt x="8740182" y="1445759"/>
                </a:lnTo>
                <a:lnTo>
                  <a:pt x="8761956" y="1445759"/>
                </a:lnTo>
                <a:lnTo>
                  <a:pt x="8761956" y="1449105"/>
                </a:lnTo>
                <a:lnTo>
                  <a:pt x="8761956" y="1472533"/>
                </a:lnTo>
                <a:lnTo>
                  <a:pt x="8824170" y="1472533"/>
                </a:lnTo>
                <a:lnTo>
                  <a:pt x="8824170" y="1396675"/>
                </a:lnTo>
                <a:lnTo>
                  <a:pt x="8826761" y="1396675"/>
                </a:lnTo>
                <a:lnTo>
                  <a:pt x="8844906" y="1396675"/>
                </a:lnTo>
                <a:lnTo>
                  <a:pt x="8844906" y="1441296"/>
                </a:lnTo>
                <a:cubicBezTo>
                  <a:pt x="8849055" y="1441296"/>
                  <a:pt x="8849055" y="1441296"/>
                  <a:pt x="8849055" y="1374364"/>
                </a:cubicBezTo>
                <a:lnTo>
                  <a:pt x="8894676" y="1374364"/>
                </a:lnTo>
                <a:lnTo>
                  <a:pt x="8894676" y="1371016"/>
                </a:lnTo>
                <a:lnTo>
                  <a:pt x="8894676" y="1347590"/>
                </a:lnTo>
                <a:lnTo>
                  <a:pt x="8896232" y="1347590"/>
                </a:lnTo>
                <a:lnTo>
                  <a:pt x="8907119" y="1347590"/>
                </a:lnTo>
                <a:lnTo>
                  <a:pt x="8907119" y="1343687"/>
                </a:lnTo>
                <a:lnTo>
                  <a:pt x="8907119" y="1316356"/>
                </a:lnTo>
                <a:lnTo>
                  <a:pt x="8915415" y="1329742"/>
                </a:lnTo>
                <a:lnTo>
                  <a:pt x="8920081" y="1329742"/>
                </a:lnTo>
                <a:lnTo>
                  <a:pt x="8952742" y="1329742"/>
                </a:lnTo>
                <a:lnTo>
                  <a:pt x="8952742" y="1328068"/>
                </a:lnTo>
                <a:lnTo>
                  <a:pt x="8952742" y="1316356"/>
                </a:lnTo>
                <a:lnTo>
                  <a:pt x="8954298" y="1316356"/>
                </a:lnTo>
                <a:lnTo>
                  <a:pt x="8965185" y="1316356"/>
                </a:lnTo>
                <a:lnTo>
                  <a:pt x="8965185" y="1319144"/>
                </a:lnTo>
                <a:lnTo>
                  <a:pt x="8965185" y="1338667"/>
                </a:lnTo>
                <a:lnTo>
                  <a:pt x="9043987" y="1338667"/>
                </a:lnTo>
                <a:lnTo>
                  <a:pt x="9043987" y="1624247"/>
                </a:lnTo>
                <a:lnTo>
                  <a:pt x="9047098" y="1624247"/>
                </a:lnTo>
                <a:lnTo>
                  <a:pt x="9068872" y="1624247"/>
                </a:lnTo>
                <a:lnTo>
                  <a:pt x="9068872" y="1597475"/>
                </a:lnTo>
                <a:lnTo>
                  <a:pt x="9077168" y="1597475"/>
                </a:lnTo>
                <a:lnTo>
                  <a:pt x="9077168" y="1624247"/>
                </a:lnTo>
                <a:lnTo>
                  <a:pt x="9139380" y="1624247"/>
                </a:lnTo>
                <a:lnTo>
                  <a:pt x="9139380" y="1561776"/>
                </a:lnTo>
                <a:lnTo>
                  <a:pt x="9164266" y="1561776"/>
                </a:lnTo>
                <a:lnTo>
                  <a:pt x="9189150" y="1557315"/>
                </a:lnTo>
                <a:cubicBezTo>
                  <a:pt x="9193298" y="1557315"/>
                  <a:pt x="9193298" y="1561776"/>
                  <a:pt x="9197446" y="1561776"/>
                </a:cubicBezTo>
                <a:lnTo>
                  <a:pt x="9218183" y="1561776"/>
                </a:lnTo>
                <a:lnTo>
                  <a:pt x="9218183" y="1624247"/>
                </a:lnTo>
                <a:lnTo>
                  <a:pt x="9234774" y="1624247"/>
                </a:lnTo>
                <a:lnTo>
                  <a:pt x="9234774" y="1659947"/>
                </a:lnTo>
                <a:lnTo>
                  <a:pt x="9253880" y="1661815"/>
                </a:lnTo>
                <a:lnTo>
                  <a:pt x="9280397" y="1661815"/>
                </a:lnTo>
                <a:lnTo>
                  <a:pt x="9280397" y="1628710"/>
                </a:lnTo>
                <a:lnTo>
                  <a:pt x="9419466" y="1628710"/>
                </a:lnTo>
                <a:lnTo>
                  <a:pt x="9419466" y="1452736"/>
                </a:lnTo>
                <a:lnTo>
                  <a:pt x="9566827" y="1452736"/>
                </a:lnTo>
                <a:lnTo>
                  <a:pt x="9566827" y="1615324"/>
                </a:lnTo>
                <a:lnTo>
                  <a:pt x="9570723" y="1615324"/>
                </a:lnTo>
                <a:lnTo>
                  <a:pt x="9573265" y="1661815"/>
                </a:lnTo>
                <a:lnTo>
                  <a:pt x="9593066" y="1661815"/>
                </a:lnTo>
                <a:cubicBezTo>
                  <a:pt x="9594163" y="1646924"/>
                  <a:pt x="9595608" y="1631125"/>
                  <a:pt x="9595608" y="1615324"/>
                </a:cubicBezTo>
                <a:lnTo>
                  <a:pt x="9608050" y="1615324"/>
                </a:lnTo>
                <a:lnTo>
                  <a:pt x="9610592" y="1661815"/>
                </a:lnTo>
                <a:lnTo>
                  <a:pt x="9714188" y="1661815"/>
                </a:lnTo>
                <a:lnTo>
                  <a:pt x="9714188" y="1325302"/>
                </a:lnTo>
                <a:lnTo>
                  <a:pt x="10118008" y="1325302"/>
                </a:lnTo>
                <a:lnTo>
                  <a:pt x="10118008" y="1661815"/>
                </a:lnTo>
                <a:lnTo>
                  <a:pt x="10156270" y="1661815"/>
                </a:lnTo>
                <a:lnTo>
                  <a:pt x="10156270" y="1491124"/>
                </a:lnTo>
                <a:lnTo>
                  <a:pt x="10350928" y="1491124"/>
                </a:lnTo>
                <a:cubicBezTo>
                  <a:pt x="10359268" y="1272282"/>
                  <a:pt x="10366180" y="1054569"/>
                  <a:pt x="10375342" y="834436"/>
                </a:cubicBezTo>
                <a:cubicBezTo>
                  <a:pt x="10354606" y="834436"/>
                  <a:pt x="10304836" y="807662"/>
                  <a:pt x="10350458" y="789813"/>
                </a:cubicBezTo>
                <a:cubicBezTo>
                  <a:pt x="10346310" y="785351"/>
                  <a:pt x="10342164" y="780888"/>
                  <a:pt x="10338015" y="780888"/>
                </a:cubicBezTo>
                <a:cubicBezTo>
                  <a:pt x="10338015" y="754116"/>
                  <a:pt x="10333867" y="749653"/>
                  <a:pt x="10354606" y="731805"/>
                </a:cubicBezTo>
                <a:lnTo>
                  <a:pt x="10354606" y="696108"/>
                </a:lnTo>
                <a:lnTo>
                  <a:pt x="10383638" y="696108"/>
                </a:lnTo>
                <a:lnTo>
                  <a:pt x="10383638" y="651485"/>
                </a:lnTo>
                <a:cubicBezTo>
                  <a:pt x="10383638" y="647022"/>
                  <a:pt x="10387785" y="647022"/>
                  <a:pt x="10387785" y="642560"/>
                </a:cubicBezTo>
                <a:lnTo>
                  <a:pt x="10387785" y="481920"/>
                </a:lnTo>
                <a:cubicBezTo>
                  <a:pt x="10387785" y="477457"/>
                  <a:pt x="10383638" y="472996"/>
                  <a:pt x="10383638" y="468534"/>
                </a:cubicBezTo>
                <a:lnTo>
                  <a:pt x="10396081" y="455146"/>
                </a:lnTo>
                <a:lnTo>
                  <a:pt x="10396081" y="334666"/>
                </a:lnTo>
                <a:cubicBezTo>
                  <a:pt x="10396081" y="330205"/>
                  <a:pt x="10396081" y="330205"/>
                  <a:pt x="10400228" y="325742"/>
                </a:cubicBezTo>
                <a:lnTo>
                  <a:pt x="10400228" y="209725"/>
                </a:lnTo>
                <a:cubicBezTo>
                  <a:pt x="10404376" y="191877"/>
                  <a:pt x="10404376" y="182951"/>
                  <a:pt x="10404376" y="169565"/>
                </a:cubicBezTo>
                <a:cubicBezTo>
                  <a:pt x="10412672" y="182951"/>
                  <a:pt x="10412672" y="191877"/>
                  <a:pt x="10412672" y="205263"/>
                </a:cubicBezTo>
                <a:cubicBezTo>
                  <a:pt x="10416818" y="249885"/>
                  <a:pt x="10416818" y="290045"/>
                  <a:pt x="10416818" y="325742"/>
                </a:cubicBezTo>
                <a:cubicBezTo>
                  <a:pt x="10420966" y="374826"/>
                  <a:pt x="10420966" y="414986"/>
                  <a:pt x="10420966" y="455146"/>
                </a:cubicBezTo>
                <a:lnTo>
                  <a:pt x="10433408" y="468534"/>
                </a:lnTo>
                <a:cubicBezTo>
                  <a:pt x="10433408" y="472996"/>
                  <a:pt x="10429260" y="477457"/>
                  <a:pt x="10429260" y="481920"/>
                </a:cubicBezTo>
                <a:lnTo>
                  <a:pt x="10429260" y="642560"/>
                </a:lnTo>
                <a:cubicBezTo>
                  <a:pt x="10429260" y="647022"/>
                  <a:pt x="10433408" y="647022"/>
                  <a:pt x="10433408" y="651485"/>
                </a:cubicBezTo>
                <a:lnTo>
                  <a:pt x="10433408" y="696108"/>
                </a:lnTo>
                <a:lnTo>
                  <a:pt x="10462442" y="696108"/>
                </a:lnTo>
                <a:lnTo>
                  <a:pt x="10462442" y="731805"/>
                </a:lnTo>
                <a:cubicBezTo>
                  <a:pt x="10479032" y="749653"/>
                  <a:pt x="10479032" y="749653"/>
                  <a:pt x="10479032" y="780888"/>
                </a:cubicBezTo>
                <a:cubicBezTo>
                  <a:pt x="10474884" y="780888"/>
                  <a:pt x="10470736" y="785351"/>
                  <a:pt x="10466590" y="789813"/>
                </a:cubicBezTo>
                <a:cubicBezTo>
                  <a:pt x="10508063" y="812125"/>
                  <a:pt x="10458294" y="829973"/>
                  <a:pt x="10441702" y="834436"/>
                </a:cubicBezTo>
                <a:cubicBezTo>
                  <a:pt x="10445851" y="1008462"/>
                  <a:pt x="10454145" y="1182488"/>
                  <a:pt x="10458294" y="1356516"/>
                </a:cubicBezTo>
                <a:lnTo>
                  <a:pt x="10591014" y="1356516"/>
                </a:lnTo>
                <a:lnTo>
                  <a:pt x="10591014" y="1512693"/>
                </a:lnTo>
                <a:lnTo>
                  <a:pt x="10607604" y="1512693"/>
                </a:lnTo>
                <a:cubicBezTo>
                  <a:pt x="10607604" y="1508230"/>
                  <a:pt x="10611752" y="1503767"/>
                  <a:pt x="10611752" y="1499307"/>
                </a:cubicBezTo>
                <a:lnTo>
                  <a:pt x="10624195" y="1499307"/>
                </a:lnTo>
                <a:cubicBezTo>
                  <a:pt x="10624195" y="1503767"/>
                  <a:pt x="10624195" y="1508230"/>
                  <a:pt x="10628343" y="1517155"/>
                </a:cubicBezTo>
                <a:lnTo>
                  <a:pt x="10653228" y="1517155"/>
                </a:lnTo>
                <a:lnTo>
                  <a:pt x="10653228" y="1503767"/>
                </a:lnTo>
                <a:lnTo>
                  <a:pt x="10698850" y="1503767"/>
                </a:lnTo>
                <a:lnTo>
                  <a:pt x="10698850" y="1517155"/>
                </a:lnTo>
                <a:lnTo>
                  <a:pt x="10740325" y="1517155"/>
                </a:lnTo>
                <a:lnTo>
                  <a:pt x="10740325" y="1610861"/>
                </a:lnTo>
                <a:lnTo>
                  <a:pt x="10769358" y="1610861"/>
                </a:lnTo>
                <a:lnTo>
                  <a:pt x="10769358" y="1584087"/>
                </a:lnTo>
                <a:lnTo>
                  <a:pt x="10802539" y="1584087"/>
                </a:lnTo>
                <a:lnTo>
                  <a:pt x="10802539" y="1213724"/>
                </a:lnTo>
                <a:lnTo>
                  <a:pt x="10814982" y="1200336"/>
                </a:lnTo>
                <a:lnTo>
                  <a:pt x="10964292" y="1200336"/>
                </a:lnTo>
                <a:lnTo>
                  <a:pt x="10964292" y="1218187"/>
                </a:lnTo>
                <a:lnTo>
                  <a:pt x="10985029" y="1218187"/>
                </a:lnTo>
                <a:lnTo>
                  <a:pt x="10985029" y="1454684"/>
                </a:lnTo>
                <a:lnTo>
                  <a:pt x="11030652" y="1454684"/>
                </a:lnTo>
                <a:lnTo>
                  <a:pt x="11030652" y="1316356"/>
                </a:lnTo>
                <a:lnTo>
                  <a:pt x="11084570" y="1316356"/>
                </a:lnTo>
                <a:cubicBezTo>
                  <a:pt x="11088716" y="1316356"/>
                  <a:pt x="11088716" y="1311893"/>
                  <a:pt x="11092865" y="1307430"/>
                </a:cubicBezTo>
                <a:lnTo>
                  <a:pt x="11109456" y="1307430"/>
                </a:lnTo>
                <a:cubicBezTo>
                  <a:pt x="11113602" y="1311893"/>
                  <a:pt x="11113602" y="1316356"/>
                  <a:pt x="11117750" y="1316356"/>
                </a:cubicBezTo>
                <a:lnTo>
                  <a:pt x="11163373" y="1316356"/>
                </a:lnTo>
                <a:lnTo>
                  <a:pt x="11163373" y="1075396"/>
                </a:lnTo>
                <a:cubicBezTo>
                  <a:pt x="11163402" y="1075390"/>
                  <a:pt x="11165176" y="1075051"/>
                  <a:pt x="11279503" y="1053084"/>
                </a:cubicBezTo>
                <a:lnTo>
                  <a:pt x="11279503" y="1055316"/>
                </a:lnTo>
                <a:lnTo>
                  <a:pt x="11279503" y="1070933"/>
                </a:lnTo>
                <a:lnTo>
                  <a:pt x="11333421" y="1070933"/>
                </a:lnTo>
                <a:lnTo>
                  <a:pt x="11333421" y="1597475"/>
                </a:lnTo>
                <a:lnTo>
                  <a:pt x="11379044" y="1597475"/>
                </a:lnTo>
                <a:lnTo>
                  <a:pt x="11379044" y="1588550"/>
                </a:lnTo>
                <a:lnTo>
                  <a:pt x="11403930" y="1588550"/>
                </a:lnTo>
                <a:lnTo>
                  <a:pt x="11403930" y="1597475"/>
                </a:lnTo>
                <a:lnTo>
                  <a:pt x="11453699" y="1597475"/>
                </a:lnTo>
                <a:lnTo>
                  <a:pt x="11453699" y="1570701"/>
                </a:lnTo>
                <a:lnTo>
                  <a:pt x="11511765" y="1570701"/>
                </a:lnTo>
                <a:cubicBezTo>
                  <a:pt x="11520059" y="1561776"/>
                  <a:pt x="11528356" y="1561776"/>
                  <a:pt x="11536650" y="1561776"/>
                </a:cubicBezTo>
                <a:cubicBezTo>
                  <a:pt x="11549092" y="1570701"/>
                  <a:pt x="11565683" y="1570701"/>
                  <a:pt x="11578125" y="1570701"/>
                </a:cubicBezTo>
                <a:lnTo>
                  <a:pt x="11578125" y="1535004"/>
                </a:lnTo>
                <a:lnTo>
                  <a:pt x="11594716" y="1535004"/>
                </a:lnTo>
                <a:lnTo>
                  <a:pt x="11594716" y="1508230"/>
                </a:lnTo>
                <a:lnTo>
                  <a:pt x="11710846" y="1508230"/>
                </a:lnTo>
                <a:lnTo>
                  <a:pt x="11710846" y="1445759"/>
                </a:lnTo>
                <a:lnTo>
                  <a:pt x="11748173" y="1445759"/>
                </a:lnTo>
                <a:lnTo>
                  <a:pt x="11748173" y="1432373"/>
                </a:lnTo>
                <a:lnTo>
                  <a:pt x="11773058" y="1432373"/>
                </a:lnTo>
                <a:lnTo>
                  <a:pt x="11773058" y="1445759"/>
                </a:lnTo>
                <a:lnTo>
                  <a:pt x="11806239" y="1445759"/>
                </a:lnTo>
                <a:lnTo>
                  <a:pt x="11806239" y="1548390"/>
                </a:lnTo>
                <a:lnTo>
                  <a:pt x="11872599" y="1548390"/>
                </a:lnTo>
                <a:lnTo>
                  <a:pt x="11872599" y="1494844"/>
                </a:lnTo>
                <a:lnTo>
                  <a:pt x="11951402" y="1494844"/>
                </a:lnTo>
                <a:lnTo>
                  <a:pt x="11951402" y="1432373"/>
                </a:lnTo>
                <a:lnTo>
                  <a:pt x="12050944" y="1432373"/>
                </a:lnTo>
                <a:lnTo>
                  <a:pt x="12050944" y="1661815"/>
                </a:lnTo>
                <a:lnTo>
                  <a:pt x="12050944" y="1690256"/>
                </a:lnTo>
                <a:lnTo>
                  <a:pt x="12199411" y="1690256"/>
                </a:lnTo>
                <a:cubicBezTo>
                  <a:pt x="12194860" y="1939194"/>
                  <a:pt x="12203964" y="2064141"/>
                  <a:pt x="12199413" y="2395741"/>
                </a:cubicBezTo>
                <a:lnTo>
                  <a:pt x="12192001" y="2395736"/>
                </a:lnTo>
                <a:lnTo>
                  <a:pt x="12192001" y="4807010"/>
                </a:lnTo>
                <a:lnTo>
                  <a:pt x="1" y="4807010"/>
                </a:lnTo>
                <a:lnTo>
                  <a:pt x="1" y="2264636"/>
                </a:lnTo>
                <a:lnTo>
                  <a:pt x="3611" y="2264636"/>
                </a:lnTo>
                <a:lnTo>
                  <a:pt x="2102" y="1942885"/>
                </a:lnTo>
                <a:cubicBezTo>
                  <a:pt x="1402" y="1795013"/>
                  <a:pt x="701" y="1647140"/>
                  <a:pt x="0" y="1494844"/>
                </a:cubicBezTo>
                <a:lnTo>
                  <a:pt x="41476" y="1494844"/>
                </a:lnTo>
                <a:cubicBezTo>
                  <a:pt x="41484" y="1494831"/>
                  <a:pt x="41560" y="1494662"/>
                  <a:pt x="42513" y="1492612"/>
                </a:cubicBezTo>
                <a:lnTo>
                  <a:pt x="49770" y="1476995"/>
                </a:lnTo>
                <a:cubicBezTo>
                  <a:pt x="49788" y="1476997"/>
                  <a:pt x="50020" y="1477034"/>
                  <a:pt x="53400" y="1477552"/>
                </a:cubicBezTo>
                <a:lnTo>
                  <a:pt x="78803" y="1481456"/>
                </a:lnTo>
                <a:cubicBezTo>
                  <a:pt x="78809" y="1481476"/>
                  <a:pt x="78887" y="1481685"/>
                  <a:pt x="79841" y="1484246"/>
                </a:cubicBezTo>
                <a:lnTo>
                  <a:pt x="87097" y="1503767"/>
                </a:lnTo>
                <a:cubicBezTo>
                  <a:pt x="87126" y="1503769"/>
                  <a:pt x="88346" y="1503872"/>
                  <a:pt x="141015" y="1508230"/>
                </a:cubicBezTo>
                <a:lnTo>
                  <a:pt x="141015" y="1253884"/>
                </a:lnTo>
                <a:lnTo>
                  <a:pt x="145163" y="1253884"/>
                </a:lnTo>
                <a:lnTo>
                  <a:pt x="174196" y="1253884"/>
                </a:lnTo>
                <a:lnTo>
                  <a:pt x="174196" y="972764"/>
                </a:lnTo>
                <a:lnTo>
                  <a:pt x="177825" y="972764"/>
                </a:lnTo>
                <a:lnTo>
                  <a:pt x="203229" y="972764"/>
                </a:lnTo>
                <a:lnTo>
                  <a:pt x="452080" y="972764"/>
                </a:lnTo>
                <a:lnTo>
                  <a:pt x="456746" y="972764"/>
                </a:lnTo>
                <a:lnTo>
                  <a:pt x="489409" y="972764"/>
                </a:lnTo>
                <a:lnTo>
                  <a:pt x="489409" y="1262807"/>
                </a:lnTo>
                <a:cubicBezTo>
                  <a:pt x="489429" y="1262805"/>
                  <a:pt x="489659" y="1262762"/>
                  <a:pt x="492520" y="1262250"/>
                </a:cubicBezTo>
                <a:lnTo>
                  <a:pt x="514294" y="1258347"/>
                </a:lnTo>
                <a:cubicBezTo>
                  <a:pt x="514294" y="1258392"/>
                  <a:pt x="514232" y="1261146"/>
                  <a:pt x="510146" y="1441296"/>
                </a:cubicBezTo>
                <a:cubicBezTo>
                  <a:pt x="510166" y="1441300"/>
                  <a:pt x="510393" y="1441341"/>
                  <a:pt x="513256" y="1441855"/>
                </a:cubicBezTo>
                <a:lnTo>
                  <a:pt x="535030" y="1445758"/>
                </a:lnTo>
                <a:cubicBezTo>
                  <a:pt x="535035" y="1445773"/>
                  <a:pt x="535076" y="1445905"/>
                  <a:pt x="535548" y="1447432"/>
                </a:cubicBezTo>
                <a:lnTo>
                  <a:pt x="539179" y="1459146"/>
                </a:lnTo>
                <a:cubicBezTo>
                  <a:pt x="539183" y="1459128"/>
                  <a:pt x="539275" y="1458833"/>
                  <a:pt x="540734" y="1454126"/>
                </a:cubicBezTo>
                <a:lnTo>
                  <a:pt x="551621" y="1418986"/>
                </a:lnTo>
                <a:lnTo>
                  <a:pt x="555249" y="1418986"/>
                </a:lnTo>
                <a:lnTo>
                  <a:pt x="580654" y="1418986"/>
                </a:lnTo>
                <a:lnTo>
                  <a:pt x="580654" y="1485918"/>
                </a:lnTo>
                <a:cubicBezTo>
                  <a:pt x="580666" y="1485929"/>
                  <a:pt x="580824" y="1486011"/>
                  <a:pt x="582727" y="1487035"/>
                </a:cubicBezTo>
                <a:lnTo>
                  <a:pt x="597245" y="1494844"/>
                </a:lnTo>
                <a:lnTo>
                  <a:pt x="597245" y="1497632"/>
                </a:lnTo>
                <a:lnTo>
                  <a:pt x="597245" y="1517155"/>
                </a:lnTo>
                <a:lnTo>
                  <a:pt x="688490" y="1517155"/>
                </a:lnTo>
                <a:lnTo>
                  <a:pt x="688490" y="1519386"/>
                </a:lnTo>
                <a:lnTo>
                  <a:pt x="688490" y="1535004"/>
                </a:lnTo>
                <a:lnTo>
                  <a:pt x="692636" y="1535004"/>
                </a:lnTo>
                <a:lnTo>
                  <a:pt x="721669" y="1535004"/>
                </a:lnTo>
                <a:lnTo>
                  <a:pt x="721669" y="1472532"/>
                </a:lnTo>
                <a:lnTo>
                  <a:pt x="812914" y="1472532"/>
                </a:lnTo>
                <a:lnTo>
                  <a:pt x="812914" y="1469744"/>
                </a:lnTo>
                <a:lnTo>
                  <a:pt x="812914" y="1450221"/>
                </a:lnTo>
                <a:lnTo>
                  <a:pt x="814989" y="1450221"/>
                </a:lnTo>
                <a:lnTo>
                  <a:pt x="829505" y="1450221"/>
                </a:lnTo>
                <a:lnTo>
                  <a:pt x="829505" y="1446318"/>
                </a:lnTo>
                <a:lnTo>
                  <a:pt x="829505" y="1418986"/>
                </a:lnTo>
                <a:lnTo>
                  <a:pt x="831060" y="1418986"/>
                </a:lnTo>
                <a:lnTo>
                  <a:pt x="841947" y="1418986"/>
                </a:lnTo>
                <a:lnTo>
                  <a:pt x="841947" y="1416755"/>
                </a:lnTo>
                <a:lnTo>
                  <a:pt x="841947" y="1401136"/>
                </a:lnTo>
                <a:lnTo>
                  <a:pt x="846095" y="1401136"/>
                </a:lnTo>
                <a:lnTo>
                  <a:pt x="875128" y="1401136"/>
                </a:lnTo>
                <a:lnTo>
                  <a:pt x="875128" y="1403367"/>
                </a:lnTo>
                <a:lnTo>
                  <a:pt x="875128" y="1418986"/>
                </a:lnTo>
                <a:lnTo>
                  <a:pt x="920750" y="1418986"/>
                </a:lnTo>
                <a:lnTo>
                  <a:pt x="920750" y="1415081"/>
                </a:lnTo>
                <a:lnTo>
                  <a:pt x="920750" y="1387750"/>
                </a:lnTo>
                <a:lnTo>
                  <a:pt x="924380" y="1387750"/>
                </a:lnTo>
                <a:lnTo>
                  <a:pt x="949783" y="1387750"/>
                </a:lnTo>
                <a:lnTo>
                  <a:pt x="949783" y="1436835"/>
                </a:lnTo>
                <a:lnTo>
                  <a:pt x="951858" y="1436835"/>
                </a:lnTo>
                <a:lnTo>
                  <a:pt x="966373" y="1436835"/>
                </a:lnTo>
                <a:lnTo>
                  <a:pt x="966373" y="1434604"/>
                </a:lnTo>
                <a:lnTo>
                  <a:pt x="966373" y="1418986"/>
                </a:lnTo>
                <a:lnTo>
                  <a:pt x="970001" y="1418986"/>
                </a:lnTo>
                <a:lnTo>
                  <a:pt x="995406" y="1418986"/>
                </a:lnTo>
                <a:lnTo>
                  <a:pt x="995406" y="1472532"/>
                </a:lnTo>
                <a:lnTo>
                  <a:pt x="999554" y="1472532"/>
                </a:lnTo>
                <a:lnTo>
                  <a:pt x="1028585" y="1472532"/>
                </a:lnTo>
                <a:lnTo>
                  <a:pt x="1028585" y="1475878"/>
                </a:lnTo>
                <a:lnTo>
                  <a:pt x="1028585" y="1499306"/>
                </a:lnTo>
                <a:lnTo>
                  <a:pt x="1030140" y="1499306"/>
                </a:lnTo>
                <a:lnTo>
                  <a:pt x="1041030" y="1499306"/>
                </a:lnTo>
                <a:lnTo>
                  <a:pt x="1041030" y="1497632"/>
                </a:lnTo>
                <a:lnTo>
                  <a:pt x="1041030" y="1485918"/>
                </a:lnTo>
                <a:lnTo>
                  <a:pt x="1103242" y="1485918"/>
                </a:lnTo>
                <a:lnTo>
                  <a:pt x="1103242" y="1535004"/>
                </a:lnTo>
                <a:lnTo>
                  <a:pt x="1105315" y="1535004"/>
                </a:lnTo>
                <a:lnTo>
                  <a:pt x="1119832" y="1535004"/>
                </a:lnTo>
                <a:lnTo>
                  <a:pt x="1119832" y="1537235"/>
                </a:lnTo>
                <a:lnTo>
                  <a:pt x="1119832" y="1552852"/>
                </a:lnTo>
                <a:lnTo>
                  <a:pt x="1121387" y="1552852"/>
                </a:lnTo>
                <a:lnTo>
                  <a:pt x="1132275" y="1552852"/>
                </a:lnTo>
                <a:lnTo>
                  <a:pt x="1132275" y="1548390"/>
                </a:lnTo>
                <a:lnTo>
                  <a:pt x="1132275" y="1517155"/>
                </a:lnTo>
                <a:lnTo>
                  <a:pt x="1134348" y="1517155"/>
                </a:lnTo>
                <a:lnTo>
                  <a:pt x="1148865" y="1517155"/>
                </a:lnTo>
                <a:lnTo>
                  <a:pt x="1148865" y="1519386"/>
                </a:lnTo>
                <a:lnTo>
                  <a:pt x="1148865" y="1535004"/>
                </a:lnTo>
                <a:lnTo>
                  <a:pt x="1159752" y="1530890"/>
                </a:lnTo>
                <a:cubicBezTo>
                  <a:pt x="1161308" y="1530122"/>
                  <a:pt x="1161308" y="1529705"/>
                  <a:pt x="1161308" y="1528867"/>
                </a:cubicBezTo>
                <a:lnTo>
                  <a:pt x="1161308" y="1517155"/>
                </a:lnTo>
                <a:lnTo>
                  <a:pt x="1240110" y="1517155"/>
                </a:lnTo>
                <a:lnTo>
                  <a:pt x="1240110" y="1566238"/>
                </a:lnTo>
                <a:lnTo>
                  <a:pt x="1244256" y="1566238"/>
                </a:lnTo>
                <a:lnTo>
                  <a:pt x="1273289" y="1566238"/>
                </a:lnTo>
                <a:lnTo>
                  <a:pt x="1273289" y="1568470"/>
                </a:lnTo>
                <a:lnTo>
                  <a:pt x="1273289" y="1584087"/>
                </a:lnTo>
                <a:lnTo>
                  <a:pt x="1276920" y="1584087"/>
                </a:lnTo>
                <a:lnTo>
                  <a:pt x="1302322" y="1584087"/>
                </a:lnTo>
                <a:lnTo>
                  <a:pt x="1302322" y="1535004"/>
                </a:lnTo>
                <a:lnTo>
                  <a:pt x="1304395" y="1535004"/>
                </a:lnTo>
                <a:lnTo>
                  <a:pt x="1318913" y="1535004"/>
                </a:lnTo>
                <a:lnTo>
                  <a:pt x="1318913" y="1468070"/>
                </a:lnTo>
                <a:lnTo>
                  <a:pt x="1320986" y="1468070"/>
                </a:lnTo>
                <a:lnTo>
                  <a:pt x="1335504" y="1468070"/>
                </a:lnTo>
                <a:lnTo>
                  <a:pt x="1335504" y="1464166"/>
                </a:lnTo>
                <a:lnTo>
                  <a:pt x="1335504" y="1436835"/>
                </a:lnTo>
                <a:cubicBezTo>
                  <a:pt x="1331355" y="1436835"/>
                  <a:pt x="1331355" y="1436835"/>
                  <a:pt x="1332911" y="1433487"/>
                </a:cubicBezTo>
                <a:lnTo>
                  <a:pt x="1343798" y="1410061"/>
                </a:lnTo>
                <a:cubicBezTo>
                  <a:pt x="1343808" y="1410096"/>
                  <a:pt x="1344207" y="1411487"/>
                  <a:pt x="1360388" y="1468070"/>
                </a:cubicBezTo>
                <a:lnTo>
                  <a:pt x="1361944" y="1468070"/>
                </a:lnTo>
                <a:lnTo>
                  <a:pt x="1372831" y="1468070"/>
                </a:lnTo>
                <a:lnTo>
                  <a:pt x="1372831" y="1249421"/>
                </a:lnTo>
                <a:lnTo>
                  <a:pt x="1375941" y="1249421"/>
                </a:lnTo>
                <a:lnTo>
                  <a:pt x="1397716" y="1249421"/>
                </a:lnTo>
                <a:lnTo>
                  <a:pt x="1397716" y="1151253"/>
                </a:lnTo>
                <a:lnTo>
                  <a:pt x="1451634" y="1151253"/>
                </a:lnTo>
                <a:lnTo>
                  <a:pt x="1451634" y="1106630"/>
                </a:lnTo>
                <a:lnTo>
                  <a:pt x="1522142" y="1106630"/>
                </a:lnTo>
                <a:lnTo>
                  <a:pt x="1522142" y="1111650"/>
                </a:lnTo>
                <a:lnTo>
                  <a:pt x="1522142" y="1146790"/>
                </a:lnTo>
                <a:lnTo>
                  <a:pt x="1526808" y="1146790"/>
                </a:lnTo>
                <a:lnTo>
                  <a:pt x="1559469" y="1146790"/>
                </a:lnTo>
                <a:lnTo>
                  <a:pt x="1559469" y="1244959"/>
                </a:lnTo>
                <a:lnTo>
                  <a:pt x="1561542" y="1244959"/>
                </a:lnTo>
                <a:lnTo>
                  <a:pt x="1576060" y="1244959"/>
                </a:lnTo>
                <a:lnTo>
                  <a:pt x="1605093" y="1253884"/>
                </a:lnTo>
                <a:lnTo>
                  <a:pt x="1605093" y="1334204"/>
                </a:lnTo>
                <a:lnTo>
                  <a:pt x="1607166" y="1334204"/>
                </a:lnTo>
                <a:lnTo>
                  <a:pt x="1621681" y="1334204"/>
                </a:lnTo>
                <a:lnTo>
                  <a:pt x="1621681" y="1337550"/>
                </a:lnTo>
                <a:lnTo>
                  <a:pt x="1621681" y="1360976"/>
                </a:lnTo>
                <a:lnTo>
                  <a:pt x="1625829" y="1360976"/>
                </a:lnTo>
                <a:lnTo>
                  <a:pt x="1654862" y="1360976"/>
                </a:lnTo>
                <a:lnTo>
                  <a:pt x="1667305" y="1374364"/>
                </a:lnTo>
                <a:lnTo>
                  <a:pt x="1667305" y="1418986"/>
                </a:lnTo>
                <a:lnTo>
                  <a:pt x="1671971" y="1418986"/>
                </a:lnTo>
                <a:lnTo>
                  <a:pt x="1704632" y="1418986"/>
                </a:lnTo>
                <a:lnTo>
                  <a:pt x="1704632" y="1421216"/>
                </a:lnTo>
                <a:lnTo>
                  <a:pt x="1704632" y="1436835"/>
                </a:lnTo>
                <a:lnTo>
                  <a:pt x="1707225" y="1436835"/>
                </a:lnTo>
                <a:lnTo>
                  <a:pt x="1725371" y="1436835"/>
                </a:lnTo>
                <a:lnTo>
                  <a:pt x="1725371" y="1441296"/>
                </a:lnTo>
                <a:lnTo>
                  <a:pt x="1725371" y="1472532"/>
                </a:lnTo>
                <a:cubicBezTo>
                  <a:pt x="1733665" y="1472532"/>
                  <a:pt x="1733665" y="1472532"/>
                  <a:pt x="1733665" y="1468627"/>
                </a:cubicBezTo>
                <a:lnTo>
                  <a:pt x="1733665" y="1441296"/>
                </a:lnTo>
                <a:lnTo>
                  <a:pt x="1735738" y="1441296"/>
                </a:lnTo>
                <a:lnTo>
                  <a:pt x="1750256" y="1441296"/>
                </a:lnTo>
                <a:lnTo>
                  <a:pt x="1750256" y="1444644"/>
                </a:lnTo>
                <a:lnTo>
                  <a:pt x="1750256" y="1468070"/>
                </a:lnTo>
                <a:lnTo>
                  <a:pt x="1751811" y="1468070"/>
                </a:lnTo>
                <a:lnTo>
                  <a:pt x="1762698" y="1468070"/>
                </a:lnTo>
                <a:cubicBezTo>
                  <a:pt x="1762698" y="1459146"/>
                  <a:pt x="1762698" y="1459146"/>
                  <a:pt x="1862237" y="1459146"/>
                </a:cubicBezTo>
                <a:lnTo>
                  <a:pt x="1862237" y="1461935"/>
                </a:lnTo>
                <a:lnTo>
                  <a:pt x="1862237" y="1481456"/>
                </a:lnTo>
                <a:lnTo>
                  <a:pt x="1863793" y="1481456"/>
                </a:lnTo>
                <a:lnTo>
                  <a:pt x="1874682" y="1481456"/>
                </a:lnTo>
                <a:lnTo>
                  <a:pt x="1874682" y="1485918"/>
                </a:lnTo>
                <a:lnTo>
                  <a:pt x="1874682" y="1517155"/>
                </a:lnTo>
                <a:cubicBezTo>
                  <a:pt x="1874698" y="1517147"/>
                  <a:pt x="1874936" y="1516986"/>
                  <a:pt x="1878828" y="1514366"/>
                </a:cubicBezTo>
                <a:lnTo>
                  <a:pt x="1907861" y="1494844"/>
                </a:lnTo>
                <a:cubicBezTo>
                  <a:pt x="1907865" y="1494805"/>
                  <a:pt x="1908133" y="1492998"/>
                  <a:pt x="1920303" y="1410061"/>
                </a:cubicBezTo>
                <a:cubicBezTo>
                  <a:pt x="1920322" y="1410057"/>
                  <a:pt x="1920463" y="1410003"/>
                  <a:pt x="1921859" y="1409504"/>
                </a:cubicBezTo>
                <a:lnTo>
                  <a:pt x="1932746" y="1405598"/>
                </a:lnTo>
                <a:cubicBezTo>
                  <a:pt x="1932746" y="1405565"/>
                  <a:pt x="1932813" y="1403375"/>
                  <a:pt x="1936894" y="1262807"/>
                </a:cubicBezTo>
                <a:cubicBezTo>
                  <a:pt x="1936894" y="1262844"/>
                  <a:pt x="1936962" y="1265096"/>
                  <a:pt x="1941042" y="1405598"/>
                </a:cubicBezTo>
                <a:cubicBezTo>
                  <a:pt x="1941061" y="1405605"/>
                  <a:pt x="1941206" y="1405656"/>
                  <a:pt x="1942597" y="1406156"/>
                </a:cubicBezTo>
                <a:lnTo>
                  <a:pt x="1953485" y="1410061"/>
                </a:lnTo>
                <a:lnTo>
                  <a:pt x="1953485" y="1231573"/>
                </a:lnTo>
                <a:cubicBezTo>
                  <a:pt x="1961779" y="1231573"/>
                  <a:pt x="1961779" y="1231573"/>
                  <a:pt x="1961779" y="1164639"/>
                </a:cubicBezTo>
                <a:lnTo>
                  <a:pt x="2040581" y="1164639"/>
                </a:lnTo>
                <a:lnTo>
                  <a:pt x="2040581" y="1231573"/>
                </a:lnTo>
                <a:lnTo>
                  <a:pt x="2042137" y="1231573"/>
                </a:lnTo>
                <a:lnTo>
                  <a:pt x="2053024" y="1231573"/>
                </a:lnTo>
                <a:lnTo>
                  <a:pt x="2053024" y="1062007"/>
                </a:lnTo>
                <a:lnTo>
                  <a:pt x="2056654" y="1062007"/>
                </a:lnTo>
                <a:lnTo>
                  <a:pt x="2082057" y="1062007"/>
                </a:lnTo>
                <a:lnTo>
                  <a:pt x="2082057" y="1058104"/>
                </a:lnTo>
                <a:lnTo>
                  <a:pt x="2082057" y="1030773"/>
                </a:lnTo>
                <a:lnTo>
                  <a:pt x="2127680" y="1030773"/>
                </a:lnTo>
                <a:lnTo>
                  <a:pt x="2127680" y="1028541"/>
                </a:lnTo>
                <a:lnTo>
                  <a:pt x="2127680" y="1012924"/>
                </a:lnTo>
                <a:lnTo>
                  <a:pt x="2131309" y="1012924"/>
                </a:lnTo>
                <a:lnTo>
                  <a:pt x="2156713" y="1012924"/>
                </a:lnTo>
                <a:lnTo>
                  <a:pt x="2156713" y="1015155"/>
                </a:lnTo>
                <a:lnTo>
                  <a:pt x="2156713" y="1030773"/>
                </a:lnTo>
                <a:lnTo>
                  <a:pt x="2158269" y="1030773"/>
                </a:lnTo>
                <a:lnTo>
                  <a:pt x="2169156" y="1030773"/>
                </a:lnTo>
                <a:lnTo>
                  <a:pt x="2189893" y="1021847"/>
                </a:lnTo>
                <a:lnTo>
                  <a:pt x="2198187" y="1028541"/>
                </a:lnTo>
                <a:lnTo>
                  <a:pt x="2198187" y="1012924"/>
                </a:lnTo>
                <a:lnTo>
                  <a:pt x="2202853" y="1012924"/>
                </a:lnTo>
                <a:lnTo>
                  <a:pt x="2235516" y="1012924"/>
                </a:lnTo>
                <a:lnTo>
                  <a:pt x="2235516" y="1015155"/>
                </a:lnTo>
                <a:lnTo>
                  <a:pt x="2235516" y="1030773"/>
                </a:lnTo>
                <a:lnTo>
                  <a:pt x="2297728" y="1030773"/>
                </a:lnTo>
                <a:lnTo>
                  <a:pt x="2297728" y="1034119"/>
                </a:lnTo>
                <a:lnTo>
                  <a:pt x="2297728" y="1057547"/>
                </a:lnTo>
                <a:lnTo>
                  <a:pt x="2351646" y="1057547"/>
                </a:lnTo>
                <a:lnTo>
                  <a:pt x="2351646" y="1120016"/>
                </a:lnTo>
                <a:lnTo>
                  <a:pt x="2353201" y="1120016"/>
                </a:lnTo>
                <a:lnTo>
                  <a:pt x="2364089" y="1120016"/>
                </a:lnTo>
                <a:lnTo>
                  <a:pt x="2364089" y="1122247"/>
                </a:lnTo>
                <a:lnTo>
                  <a:pt x="2364089" y="1137867"/>
                </a:lnTo>
                <a:cubicBezTo>
                  <a:pt x="2372385" y="1137867"/>
                  <a:pt x="2372385" y="1137867"/>
                  <a:pt x="2372385" y="1200336"/>
                </a:cubicBezTo>
                <a:lnTo>
                  <a:pt x="2373940" y="1200336"/>
                </a:lnTo>
                <a:lnTo>
                  <a:pt x="2384827" y="1200336"/>
                </a:lnTo>
                <a:lnTo>
                  <a:pt x="2384827" y="1202010"/>
                </a:lnTo>
                <a:lnTo>
                  <a:pt x="2384827" y="1213724"/>
                </a:lnTo>
                <a:lnTo>
                  <a:pt x="2386900" y="1213724"/>
                </a:lnTo>
                <a:lnTo>
                  <a:pt x="2401416" y="1213724"/>
                </a:lnTo>
                <a:lnTo>
                  <a:pt x="2401416" y="1276195"/>
                </a:lnTo>
                <a:lnTo>
                  <a:pt x="2405564" y="1276195"/>
                </a:lnTo>
                <a:lnTo>
                  <a:pt x="2434597" y="1276195"/>
                </a:lnTo>
                <a:lnTo>
                  <a:pt x="2434597" y="1325279"/>
                </a:lnTo>
                <a:cubicBezTo>
                  <a:pt x="2438745" y="1325279"/>
                  <a:pt x="2438745" y="1325279"/>
                  <a:pt x="2438745" y="1328624"/>
                </a:cubicBezTo>
                <a:lnTo>
                  <a:pt x="2438745" y="1352053"/>
                </a:lnTo>
                <a:lnTo>
                  <a:pt x="2440300" y="1352053"/>
                </a:lnTo>
                <a:lnTo>
                  <a:pt x="2451187" y="1352053"/>
                </a:lnTo>
                <a:lnTo>
                  <a:pt x="2451187" y="1401136"/>
                </a:lnTo>
                <a:lnTo>
                  <a:pt x="2453778" y="1401136"/>
                </a:lnTo>
                <a:lnTo>
                  <a:pt x="2471924" y="1401136"/>
                </a:lnTo>
                <a:cubicBezTo>
                  <a:pt x="2476072" y="1405598"/>
                  <a:pt x="2476072" y="1405598"/>
                  <a:pt x="2476072" y="1409504"/>
                </a:cubicBezTo>
                <a:lnTo>
                  <a:pt x="2476072" y="1436835"/>
                </a:lnTo>
                <a:cubicBezTo>
                  <a:pt x="2476082" y="1436821"/>
                  <a:pt x="2476260" y="1436600"/>
                  <a:pt x="2479183" y="1432930"/>
                </a:cubicBezTo>
                <a:lnTo>
                  <a:pt x="2500957" y="1405598"/>
                </a:lnTo>
                <a:lnTo>
                  <a:pt x="2559023" y="1405598"/>
                </a:lnTo>
                <a:lnTo>
                  <a:pt x="2559023" y="1584087"/>
                </a:lnTo>
                <a:lnTo>
                  <a:pt x="2560578" y="1584087"/>
                </a:lnTo>
                <a:lnTo>
                  <a:pt x="2571465" y="1584087"/>
                </a:lnTo>
                <a:cubicBezTo>
                  <a:pt x="2571474" y="1584070"/>
                  <a:pt x="2571594" y="1583864"/>
                  <a:pt x="2573021" y="1581298"/>
                </a:cubicBezTo>
                <a:lnTo>
                  <a:pt x="2583908" y="1561776"/>
                </a:lnTo>
                <a:lnTo>
                  <a:pt x="2583908" y="1565681"/>
                </a:lnTo>
                <a:lnTo>
                  <a:pt x="2583908" y="1593012"/>
                </a:lnTo>
                <a:cubicBezTo>
                  <a:pt x="2592202" y="1593012"/>
                  <a:pt x="2592202" y="1593012"/>
                  <a:pt x="2592202" y="1499306"/>
                </a:cubicBezTo>
                <a:lnTo>
                  <a:pt x="2593757" y="1499306"/>
                </a:lnTo>
                <a:lnTo>
                  <a:pt x="2604645" y="1499306"/>
                </a:lnTo>
                <a:lnTo>
                  <a:pt x="2604645" y="1365438"/>
                </a:lnTo>
                <a:lnTo>
                  <a:pt x="2606720" y="1365438"/>
                </a:lnTo>
                <a:lnTo>
                  <a:pt x="2621235" y="1365438"/>
                </a:lnTo>
                <a:cubicBezTo>
                  <a:pt x="2621247" y="1365395"/>
                  <a:pt x="2621788" y="1363455"/>
                  <a:pt x="2646120" y="1276195"/>
                </a:cubicBezTo>
                <a:lnTo>
                  <a:pt x="2648713" y="1276195"/>
                </a:lnTo>
                <a:lnTo>
                  <a:pt x="2666859" y="1276195"/>
                </a:lnTo>
                <a:cubicBezTo>
                  <a:pt x="2666869" y="1276243"/>
                  <a:pt x="2667332" y="1278237"/>
                  <a:pt x="2687596" y="1365438"/>
                </a:cubicBezTo>
                <a:lnTo>
                  <a:pt x="2689669" y="1365438"/>
                </a:lnTo>
                <a:lnTo>
                  <a:pt x="2704186" y="1365438"/>
                </a:lnTo>
                <a:lnTo>
                  <a:pt x="2704186" y="1445758"/>
                </a:lnTo>
                <a:lnTo>
                  <a:pt x="2707814" y="1445758"/>
                </a:lnTo>
                <a:lnTo>
                  <a:pt x="2733219" y="1445758"/>
                </a:lnTo>
                <a:lnTo>
                  <a:pt x="2733219" y="1450221"/>
                </a:lnTo>
                <a:lnTo>
                  <a:pt x="2733219" y="1481456"/>
                </a:lnTo>
                <a:cubicBezTo>
                  <a:pt x="2741513" y="1481456"/>
                  <a:pt x="2741513" y="1481456"/>
                  <a:pt x="2741513" y="1476995"/>
                </a:cubicBezTo>
                <a:lnTo>
                  <a:pt x="2741513" y="1445758"/>
                </a:lnTo>
                <a:lnTo>
                  <a:pt x="2744624" y="1445758"/>
                </a:lnTo>
                <a:lnTo>
                  <a:pt x="2766398" y="1445758"/>
                </a:lnTo>
                <a:lnTo>
                  <a:pt x="2766398" y="1449104"/>
                </a:lnTo>
                <a:lnTo>
                  <a:pt x="2766398" y="1472532"/>
                </a:lnTo>
                <a:lnTo>
                  <a:pt x="2828612" y="1472532"/>
                </a:lnTo>
                <a:lnTo>
                  <a:pt x="2828612" y="1396675"/>
                </a:lnTo>
                <a:lnTo>
                  <a:pt x="2831203" y="1396675"/>
                </a:lnTo>
                <a:lnTo>
                  <a:pt x="2849349" y="1396675"/>
                </a:lnTo>
                <a:lnTo>
                  <a:pt x="2849349" y="1441296"/>
                </a:lnTo>
                <a:cubicBezTo>
                  <a:pt x="2853497" y="1441296"/>
                  <a:pt x="2853497" y="1441296"/>
                  <a:pt x="2853497" y="1374364"/>
                </a:cubicBezTo>
                <a:lnTo>
                  <a:pt x="2899119" y="1374364"/>
                </a:lnTo>
                <a:lnTo>
                  <a:pt x="2899119" y="1371016"/>
                </a:lnTo>
                <a:lnTo>
                  <a:pt x="2899119" y="1347590"/>
                </a:lnTo>
                <a:lnTo>
                  <a:pt x="2900674" y="1347590"/>
                </a:lnTo>
                <a:lnTo>
                  <a:pt x="2911561" y="1347590"/>
                </a:lnTo>
                <a:lnTo>
                  <a:pt x="2911561" y="1343687"/>
                </a:lnTo>
                <a:lnTo>
                  <a:pt x="2911561" y="1316355"/>
                </a:lnTo>
                <a:lnTo>
                  <a:pt x="2919857" y="1329741"/>
                </a:lnTo>
                <a:lnTo>
                  <a:pt x="2924523" y="1329741"/>
                </a:lnTo>
                <a:lnTo>
                  <a:pt x="2957185" y="1329741"/>
                </a:lnTo>
                <a:lnTo>
                  <a:pt x="2957185" y="1328067"/>
                </a:lnTo>
                <a:lnTo>
                  <a:pt x="2957185" y="1316355"/>
                </a:lnTo>
                <a:lnTo>
                  <a:pt x="2958740" y="1316355"/>
                </a:lnTo>
                <a:lnTo>
                  <a:pt x="2969627" y="1316355"/>
                </a:lnTo>
                <a:lnTo>
                  <a:pt x="2969627" y="1319144"/>
                </a:lnTo>
                <a:lnTo>
                  <a:pt x="2969627" y="1338667"/>
                </a:lnTo>
                <a:lnTo>
                  <a:pt x="3048430" y="1338667"/>
                </a:lnTo>
                <a:lnTo>
                  <a:pt x="3048430" y="1624247"/>
                </a:lnTo>
                <a:lnTo>
                  <a:pt x="3051540" y="1624247"/>
                </a:lnTo>
                <a:lnTo>
                  <a:pt x="3073315" y="1624247"/>
                </a:lnTo>
                <a:lnTo>
                  <a:pt x="3073315" y="1597475"/>
                </a:lnTo>
                <a:lnTo>
                  <a:pt x="3081611" y="1597475"/>
                </a:lnTo>
                <a:lnTo>
                  <a:pt x="3081611" y="1624247"/>
                </a:lnTo>
                <a:lnTo>
                  <a:pt x="3143823" y="1624247"/>
                </a:lnTo>
                <a:lnTo>
                  <a:pt x="3143823" y="1561776"/>
                </a:lnTo>
                <a:lnTo>
                  <a:pt x="3168708" y="1561776"/>
                </a:lnTo>
                <a:lnTo>
                  <a:pt x="3193593" y="1557315"/>
                </a:lnTo>
                <a:cubicBezTo>
                  <a:pt x="3197741" y="1557315"/>
                  <a:pt x="3197741" y="1561776"/>
                  <a:pt x="3201889" y="1561776"/>
                </a:cubicBezTo>
                <a:lnTo>
                  <a:pt x="3222625" y="1561776"/>
                </a:lnTo>
                <a:lnTo>
                  <a:pt x="3222625" y="1624247"/>
                </a:lnTo>
                <a:lnTo>
                  <a:pt x="3239216" y="1624247"/>
                </a:lnTo>
                <a:lnTo>
                  <a:pt x="3239216" y="1659946"/>
                </a:lnTo>
                <a:lnTo>
                  <a:pt x="3258322" y="1661814"/>
                </a:lnTo>
                <a:lnTo>
                  <a:pt x="3284840" y="1661814"/>
                </a:lnTo>
                <a:lnTo>
                  <a:pt x="3284840" y="1628710"/>
                </a:lnTo>
                <a:lnTo>
                  <a:pt x="3423908" y="1628710"/>
                </a:lnTo>
                <a:lnTo>
                  <a:pt x="3423908" y="1452735"/>
                </a:lnTo>
                <a:lnTo>
                  <a:pt x="3571269" y="1452735"/>
                </a:lnTo>
                <a:lnTo>
                  <a:pt x="3571269" y="1615324"/>
                </a:lnTo>
                <a:lnTo>
                  <a:pt x="3575165" y="1615324"/>
                </a:lnTo>
                <a:lnTo>
                  <a:pt x="3577707" y="1661814"/>
                </a:lnTo>
                <a:lnTo>
                  <a:pt x="3597509" y="1661814"/>
                </a:lnTo>
                <a:cubicBezTo>
                  <a:pt x="3598605" y="1646924"/>
                  <a:pt x="3600050" y="1631125"/>
                  <a:pt x="3600050" y="1615324"/>
                </a:cubicBezTo>
                <a:lnTo>
                  <a:pt x="3612493" y="1615324"/>
                </a:lnTo>
                <a:lnTo>
                  <a:pt x="3615034" y="1661814"/>
                </a:lnTo>
                <a:lnTo>
                  <a:pt x="3718630" y="1661814"/>
                </a:lnTo>
                <a:lnTo>
                  <a:pt x="3718630" y="1325301"/>
                </a:lnTo>
                <a:lnTo>
                  <a:pt x="4122450" y="1325301"/>
                </a:lnTo>
                <a:lnTo>
                  <a:pt x="4122450" y="1661814"/>
                </a:lnTo>
                <a:lnTo>
                  <a:pt x="4160712" y="1661814"/>
                </a:lnTo>
                <a:lnTo>
                  <a:pt x="4160712" y="1491124"/>
                </a:lnTo>
                <a:lnTo>
                  <a:pt x="4355371" y="1491124"/>
                </a:lnTo>
                <a:cubicBezTo>
                  <a:pt x="4405707" y="1468689"/>
                  <a:pt x="4422721" y="1378950"/>
                  <a:pt x="4462735" y="1356515"/>
                </a:cubicBezTo>
                <a:lnTo>
                  <a:pt x="4595456" y="1356515"/>
                </a:lnTo>
                <a:lnTo>
                  <a:pt x="4595456" y="1512692"/>
                </a:lnTo>
                <a:lnTo>
                  <a:pt x="4612046" y="1512692"/>
                </a:lnTo>
                <a:cubicBezTo>
                  <a:pt x="4612046" y="1508230"/>
                  <a:pt x="4616195" y="1503767"/>
                  <a:pt x="4616195" y="1499306"/>
                </a:cubicBezTo>
                <a:lnTo>
                  <a:pt x="4628637" y="1499306"/>
                </a:lnTo>
                <a:cubicBezTo>
                  <a:pt x="4628637" y="1503767"/>
                  <a:pt x="4628637" y="1508230"/>
                  <a:pt x="4632785" y="1517155"/>
                </a:cubicBezTo>
                <a:lnTo>
                  <a:pt x="4657670" y="1517155"/>
                </a:lnTo>
                <a:lnTo>
                  <a:pt x="4657670" y="1503767"/>
                </a:lnTo>
                <a:lnTo>
                  <a:pt x="4703291" y="1503767"/>
                </a:lnTo>
                <a:lnTo>
                  <a:pt x="4703291" y="1517155"/>
                </a:lnTo>
                <a:lnTo>
                  <a:pt x="4744767" y="1517155"/>
                </a:lnTo>
                <a:lnTo>
                  <a:pt x="4744767" y="1610861"/>
                </a:lnTo>
                <a:lnTo>
                  <a:pt x="4773800" y="1610861"/>
                </a:lnTo>
                <a:lnTo>
                  <a:pt x="4773800" y="1584087"/>
                </a:lnTo>
                <a:lnTo>
                  <a:pt x="4806981" y="1584087"/>
                </a:lnTo>
                <a:lnTo>
                  <a:pt x="4806981" y="1213724"/>
                </a:lnTo>
                <a:lnTo>
                  <a:pt x="4819424" y="1200336"/>
                </a:lnTo>
                <a:lnTo>
                  <a:pt x="4968734" y="1200336"/>
                </a:lnTo>
                <a:lnTo>
                  <a:pt x="4968734" y="1218187"/>
                </a:lnTo>
                <a:lnTo>
                  <a:pt x="4989471" y="1218187"/>
                </a:lnTo>
                <a:lnTo>
                  <a:pt x="4989471" y="1454684"/>
                </a:lnTo>
                <a:lnTo>
                  <a:pt x="5035095" y="1454684"/>
                </a:lnTo>
                <a:lnTo>
                  <a:pt x="5035095" y="1316355"/>
                </a:lnTo>
                <a:lnTo>
                  <a:pt x="5089012" y="1316355"/>
                </a:lnTo>
                <a:cubicBezTo>
                  <a:pt x="5093158" y="1316355"/>
                  <a:pt x="5093158" y="1311893"/>
                  <a:pt x="5097307" y="1307430"/>
                </a:cubicBezTo>
                <a:lnTo>
                  <a:pt x="5113897" y="1307430"/>
                </a:lnTo>
                <a:cubicBezTo>
                  <a:pt x="5118043" y="1311893"/>
                  <a:pt x="5118043" y="1316355"/>
                  <a:pt x="5122191" y="1316355"/>
                </a:cubicBezTo>
                <a:lnTo>
                  <a:pt x="5167815" y="1316355"/>
                </a:lnTo>
                <a:lnTo>
                  <a:pt x="5167815" y="1075395"/>
                </a:lnTo>
                <a:cubicBezTo>
                  <a:pt x="5167844" y="1075389"/>
                  <a:pt x="5169618" y="1075051"/>
                  <a:pt x="5283945" y="1053084"/>
                </a:cubicBezTo>
                <a:lnTo>
                  <a:pt x="5283945" y="1055315"/>
                </a:lnTo>
                <a:lnTo>
                  <a:pt x="5283945" y="1070933"/>
                </a:lnTo>
                <a:lnTo>
                  <a:pt x="5337863" y="1070933"/>
                </a:lnTo>
                <a:lnTo>
                  <a:pt x="5337863" y="1597475"/>
                </a:lnTo>
                <a:lnTo>
                  <a:pt x="5383486" y="1597475"/>
                </a:lnTo>
                <a:lnTo>
                  <a:pt x="5383486" y="1588550"/>
                </a:lnTo>
                <a:lnTo>
                  <a:pt x="5408371" y="1588550"/>
                </a:lnTo>
                <a:lnTo>
                  <a:pt x="5408371" y="1597475"/>
                </a:lnTo>
                <a:lnTo>
                  <a:pt x="5458141" y="1597475"/>
                </a:lnTo>
                <a:lnTo>
                  <a:pt x="5458141" y="1570701"/>
                </a:lnTo>
                <a:lnTo>
                  <a:pt x="5516207" y="1570701"/>
                </a:lnTo>
                <a:cubicBezTo>
                  <a:pt x="5524502" y="1561776"/>
                  <a:pt x="5532797" y="1561776"/>
                  <a:pt x="5541092" y="1561776"/>
                </a:cubicBezTo>
                <a:cubicBezTo>
                  <a:pt x="5553535" y="1570701"/>
                  <a:pt x="5570125" y="1570701"/>
                  <a:pt x="5582567" y="1570701"/>
                </a:cubicBezTo>
                <a:lnTo>
                  <a:pt x="5582567" y="1535004"/>
                </a:lnTo>
                <a:lnTo>
                  <a:pt x="5599158" y="1535004"/>
                </a:lnTo>
                <a:lnTo>
                  <a:pt x="5599158" y="1508230"/>
                </a:lnTo>
                <a:lnTo>
                  <a:pt x="5715288" y="1508230"/>
                </a:lnTo>
                <a:lnTo>
                  <a:pt x="5715288" y="1445758"/>
                </a:lnTo>
                <a:lnTo>
                  <a:pt x="5752615" y="1445758"/>
                </a:lnTo>
                <a:lnTo>
                  <a:pt x="5752615" y="1432372"/>
                </a:lnTo>
                <a:lnTo>
                  <a:pt x="5777500" y="1432372"/>
                </a:lnTo>
                <a:lnTo>
                  <a:pt x="5777500" y="1445758"/>
                </a:lnTo>
                <a:lnTo>
                  <a:pt x="5810681" y="1445758"/>
                </a:lnTo>
                <a:lnTo>
                  <a:pt x="5810681" y="1548390"/>
                </a:lnTo>
                <a:lnTo>
                  <a:pt x="5877041" y="1548390"/>
                </a:lnTo>
                <a:lnTo>
                  <a:pt x="5877041" y="1494844"/>
                </a:lnTo>
                <a:lnTo>
                  <a:pt x="5955844" y="1494844"/>
                </a:lnTo>
                <a:lnTo>
                  <a:pt x="5955844" y="1432372"/>
                </a:lnTo>
                <a:lnTo>
                  <a:pt x="6055386" y="1432372"/>
                </a:lnTo>
                <a:lnTo>
                  <a:pt x="6055628" y="1478578"/>
                </a:lnTo>
                <a:lnTo>
                  <a:pt x="6074361" y="1481456"/>
                </a:lnTo>
                <a:cubicBezTo>
                  <a:pt x="6074367" y="1481477"/>
                  <a:pt x="6074445" y="1481685"/>
                  <a:pt x="6075399" y="1484247"/>
                </a:cubicBezTo>
                <a:lnTo>
                  <a:pt x="6082655" y="1503767"/>
                </a:lnTo>
                <a:cubicBezTo>
                  <a:pt x="6082684" y="1503769"/>
                  <a:pt x="6083904" y="1503873"/>
                  <a:pt x="6136573" y="1508230"/>
                </a:cubicBezTo>
                <a:lnTo>
                  <a:pt x="6136573" y="1253884"/>
                </a:lnTo>
                <a:lnTo>
                  <a:pt x="6140721" y="1253884"/>
                </a:lnTo>
                <a:lnTo>
                  <a:pt x="6169754" y="1253884"/>
                </a:lnTo>
                <a:lnTo>
                  <a:pt x="6169754" y="972765"/>
                </a:lnTo>
                <a:lnTo>
                  <a:pt x="6173383" y="972765"/>
                </a:lnTo>
                <a:lnTo>
                  <a:pt x="6198787" y="972765"/>
                </a:lnTo>
                <a:lnTo>
                  <a:pt x="6198787" y="736267"/>
                </a:lnTo>
                <a:cubicBezTo>
                  <a:pt x="6207081" y="731805"/>
                  <a:pt x="6207081" y="731805"/>
                  <a:pt x="6207081" y="678257"/>
                </a:cubicBezTo>
                <a:lnTo>
                  <a:pt x="6211230" y="678257"/>
                </a:lnTo>
                <a:lnTo>
                  <a:pt x="6240263" y="678257"/>
                </a:lnTo>
                <a:cubicBezTo>
                  <a:pt x="6240285" y="678209"/>
                  <a:pt x="6241525" y="675388"/>
                  <a:pt x="6314917" y="508694"/>
                </a:cubicBezTo>
                <a:cubicBezTo>
                  <a:pt x="6314917" y="508665"/>
                  <a:pt x="6314987" y="504638"/>
                  <a:pt x="632321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8" name="Google Shape;558;p47"/>
          <p:cNvSpPr/>
          <p:nvPr/>
        </p:nvSpPr>
        <p:spPr>
          <a:xfrm>
            <a:off x="6460192" y="4446731"/>
            <a:ext cx="45600" cy="2103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9" name="Google Shape;559;p47"/>
          <p:cNvSpPr txBox="1"/>
          <p:nvPr/>
        </p:nvSpPr>
        <p:spPr>
          <a:xfrm>
            <a:off x="2835000" y="1113925"/>
            <a:ext cx="6522000" cy="1015800"/>
          </a:xfrm>
          <a:prstGeom prst="rect">
            <a:avLst/>
          </a:prstGeom>
          <a:noFill/>
          <a:ln>
            <a:noFill/>
          </a:ln>
        </p:spPr>
        <p:txBody>
          <a:bodyPr spcFirstLastPara="1" wrap="square" lIns="91425" tIns="45700" rIns="91425" bIns="45700" anchor="t" anchorCtr="0">
            <a:spAutoFit/>
          </a:bodyPr>
          <a:lstStyle/>
          <a:p>
            <a:pPr marL="0" lvl="0" indent="0" algn="ctr" rtl="0">
              <a:lnSpc>
                <a:spcPct val="150000"/>
              </a:lnSpc>
              <a:spcBef>
                <a:spcPts val="0"/>
              </a:spcBef>
              <a:spcAft>
                <a:spcPts val="600"/>
              </a:spcAft>
              <a:buSzPts val="1100"/>
              <a:buNone/>
            </a:pPr>
            <a:r>
              <a:rPr lang="en-US" sz="1500">
                <a:solidFill>
                  <a:schemeClr val="dk1"/>
                </a:solidFill>
                <a:latin typeface="Times New Roman"/>
                <a:ea typeface="Times New Roman"/>
                <a:cs typeface="Times New Roman"/>
                <a:sym typeface="Times New Roman"/>
              </a:rPr>
              <a:t>Menggunakan Dataset Kelurahan, Jumlah sasaran ibu hamil, Jumlah sasaran ibu bersalin/nifas, Jumlah sasaran kelahiran hidup, Jumlah sasaran bayi, dan Jumlah sasaran balita.</a:t>
            </a:r>
            <a:endParaRPr sz="1500">
              <a:solidFill>
                <a:schemeClr val="dk1"/>
              </a:solidFill>
            </a:endParaRPr>
          </a:p>
        </p:txBody>
      </p:sp>
      <p:sp>
        <p:nvSpPr>
          <p:cNvPr id="560" name="Google Shape;560;p47"/>
          <p:cNvSpPr txBox="1"/>
          <p:nvPr/>
        </p:nvSpPr>
        <p:spPr>
          <a:xfrm>
            <a:off x="1408913" y="6478912"/>
            <a:ext cx="36204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a:solidFill>
                  <a:schemeClr val="dk1"/>
                </a:solidFill>
              </a:rPr>
              <a:t>Dataset</a:t>
            </a:r>
            <a:endParaRPr sz="1400" b="1">
              <a:solidFill>
                <a:schemeClr val="dk1"/>
              </a:solidFill>
              <a:latin typeface="Arial"/>
              <a:ea typeface="Arial"/>
              <a:cs typeface="Arial"/>
              <a:sym typeface="Arial"/>
            </a:endParaRPr>
          </a:p>
        </p:txBody>
      </p:sp>
      <p:sp>
        <p:nvSpPr>
          <p:cNvPr id="561" name="Google Shape;561;p47"/>
          <p:cNvSpPr txBox="1"/>
          <p:nvPr/>
        </p:nvSpPr>
        <p:spPr>
          <a:xfrm>
            <a:off x="7735475" y="5615467"/>
            <a:ext cx="36204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a:solidFill>
                  <a:schemeClr val="dk1"/>
                </a:solidFill>
              </a:rPr>
              <a:t>Preparation Data</a:t>
            </a:r>
            <a:endParaRPr sz="1400" b="1">
              <a:solidFill>
                <a:schemeClr val="dk1"/>
              </a:solidFill>
              <a:latin typeface="Arial"/>
              <a:ea typeface="Arial"/>
              <a:cs typeface="Arial"/>
              <a:sym typeface="Arial"/>
            </a:endParaRPr>
          </a:p>
        </p:txBody>
      </p:sp>
      <p:sp>
        <p:nvSpPr>
          <p:cNvPr id="562" name="Google Shape;562;p47"/>
          <p:cNvSpPr txBox="1">
            <a:spLocks noGrp="1"/>
          </p:cNvSpPr>
          <p:nvPr>
            <p:ph type="body" idx="1"/>
          </p:nvPr>
        </p:nvSpPr>
        <p:spPr>
          <a:xfrm>
            <a:off x="323529" y="339509"/>
            <a:ext cx="11573100" cy="724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5400"/>
              <a:buNone/>
            </a:pPr>
            <a:r>
              <a:rPr lang="en-US" sz="4500"/>
              <a:t>Preprocessing Data</a:t>
            </a:r>
            <a:endParaRPr sz="4500"/>
          </a:p>
        </p:txBody>
      </p:sp>
      <p:graphicFrame>
        <p:nvGraphicFramePr>
          <p:cNvPr id="563" name="Google Shape;563;p47"/>
          <p:cNvGraphicFramePr/>
          <p:nvPr/>
        </p:nvGraphicFramePr>
        <p:xfrm>
          <a:off x="323550" y="2636380"/>
          <a:ext cx="5959550" cy="3842525"/>
        </p:xfrm>
        <a:graphic>
          <a:graphicData uri="http://schemas.openxmlformats.org/drawingml/2006/table">
            <a:tbl>
              <a:tblPr bandRow="1" bandCol="1">
                <a:noFill/>
                <a:tableStyleId>{A1059C2D-64BD-44D6-BB96-6DEA95524FA9}</a:tableStyleId>
              </a:tblPr>
              <a:tblGrid>
                <a:gridCol w="436875">
                  <a:extLst>
                    <a:ext uri="{9D8B030D-6E8A-4147-A177-3AD203B41FA5}">
                      <a16:colId xmlns:a16="http://schemas.microsoft.com/office/drawing/2014/main" val="20000"/>
                    </a:ext>
                  </a:extLst>
                </a:gridCol>
                <a:gridCol w="952175">
                  <a:extLst>
                    <a:ext uri="{9D8B030D-6E8A-4147-A177-3AD203B41FA5}">
                      <a16:colId xmlns:a16="http://schemas.microsoft.com/office/drawing/2014/main" val="20001"/>
                    </a:ext>
                  </a:extLst>
                </a:gridCol>
                <a:gridCol w="918575">
                  <a:extLst>
                    <a:ext uri="{9D8B030D-6E8A-4147-A177-3AD203B41FA5}">
                      <a16:colId xmlns:a16="http://schemas.microsoft.com/office/drawing/2014/main" val="20002"/>
                    </a:ext>
                  </a:extLst>
                </a:gridCol>
                <a:gridCol w="997000">
                  <a:extLst>
                    <a:ext uri="{9D8B030D-6E8A-4147-A177-3AD203B41FA5}">
                      <a16:colId xmlns:a16="http://schemas.microsoft.com/office/drawing/2014/main" val="20003"/>
                    </a:ext>
                  </a:extLst>
                </a:gridCol>
                <a:gridCol w="929775">
                  <a:extLst>
                    <a:ext uri="{9D8B030D-6E8A-4147-A177-3AD203B41FA5}">
                      <a16:colId xmlns:a16="http://schemas.microsoft.com/office/drawing/2014/main" val="20004"/>
                    </a:ext>
                  </a:extLst>
                </a:gridCol>
                <a:gridCol w="694550">
                  <a:extLst>
                    <a:ext uri="{9D8B030D-6E8A-4147-A177-3AD203B41FA5}">
                      <a16:colId xmlns:a16="http://schemas.microsoft.com/office/drawing/2014/main" val="20005"/>
                    </a:ext>
                  </a:extLst>
                </a:gridCol>
                <a:gridCol w="1030600">
                  <a:extLst>
                    <a:ext uri="{9D8B030D-6E8A-4147-A177-3AD203B41FA5}">
                      <a16:colId xmlns:a16="http://schemas.microsoft.com/office/drawing/2014/main" val="20006"/>
                    </a:ext>
                  </a:extLst>
                </a:gridCol>
              </a:tblGrid>
              <a:tr h="960000">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No</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Kelurahan</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Jumlah sasaran ibu hamil</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Jumlah sasaran ibu bersalin</a:t>
                      </a:r>
                      <a:endParaRPr sz="1200">
                        <a:latin typeface="Times New Roman"/>
                        <a:ea typeface="Times New Roman"/>
                        <a:cs typeface="Times New Roman"/>
                        <a:sym typeface="Times New Roman"/>
                      </a:endParaRPr>
                    </a:p>
                    <a:p>
                      <a:pPr marL="0" lvl="0" indent="0" algn="ctr" rtl="0">
                        <a:spcBef>
                          <a:spcPts val="0"/>
                        </a:spcBef>
                        <a:spcAft>
                          <a:spcPts val="0"/>
                        </a:spcAft>
                        <a:buNone/>
                      </a:pPr>
                      <a:r>
                        <a:rPr lang="en-US" sz="1200">
                          <a:latin typeface="Times New Roman"/>
                          <a:ea typeface="Times New Roman"/>
                          <a:cs typeface="Times New Roman"/>
                          <a:sym typeface="Times New Roman"/>
                        </a:rPr>
                        <a:t>nifas</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Jumlah sasaran kelahiran hidup</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Jumlah sasaran bayi</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Jumlah sasaran balita</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80000">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a:latin typeface="Times New Roman"/>
                          <a:ea typeface="Times New Roman"/>
                          <a:cs typeface="Times New Roman"/>
                          <a:sym typeface="Times New Roman"/>
                        </a:rPr>
                        <a:t>Kandangan</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512</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489</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465</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495</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1843</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80000">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a:latin typeface="Times New Roman"/>
                          <a:ea typeface="Times New Roman"/>
                          <a:cs typeface="Times New Roman"/>
                          <a:sym typeface="Times New Roman"/>
                        </a:rPr>
                        <a:t>Romokalisari</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45</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43</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42</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44</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226</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20000">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a:latin typeface="Times New Roman"/>
                          <a:ea typeface="Times New Roman"/>
                          <a:cs typeface="Times New Roman"/>
                          <a:sym typeface="Times New Roman"/>
                        </a:rPr>
                        <a:t>Tambak Oso Wilangon</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57</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54</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52</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55</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317</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40000">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a:latin typeface="Times New Roman"/>
                          <a:ea typeface="Times New Roman"/>
                          <a:cs typeface="Times New Roman"/>
                          <a:sym typeface="Times New Roman"/>
                        </a:rPr>
                        <a:t>Pakal</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158</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151</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144</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153</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786</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80000">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a:latin typeface="Times New Roman"/>
                          <a:ea typeface="Times New Roman"/>
                          <a:cs typeface="Times New Roman"/>
                          <a:sym typeface="Times New Roman"/>
                        </a:rPr>
                        <a:t>Babat Jerawat</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324</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309</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294</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313</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1659</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42525">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40000">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154</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a:latin typeface="Times New Roman"/>
                          <a:ea typeface="Times New Roman"/>
                          <a:cs typeface="Times New Roman"/>
                          <a:sym typeface="Times New Roman"/>
                        </a:rPr>
                        <a:t>Karah</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244</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233</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222</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imes New Roman"/>
                          <a:ea typeface="Times New Roman"/>
                          <a:cs typeface="Times New Roman"/>
                          <a:sym typeface="Times New Roman"/>
                        </a:rPr>
                        <a:t>236</a:t>
                      </a:r>
                      <a:endParaRPr sz="120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Times New Roman"/>
                          <a:ea typeface="Times New Roman"/>
                          <a:cs typeface="Times New Roman"/>
                          <a:sym typeface="Times New Roman"/>
                        </a:rPr>
                        <a:t>1136</a:t>
                      </a:r>
                      <a:endParaRPr sz="1200" dirty="0">
                        <a:latin typeface="Times New Roman"/>
                        <a:ea typeface="Times New Roman"/>
                        <a:cs typeface="Times New Roman"/>
                        <a:sym typeface="Times New Roman"/>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pic>
        <p:nvPicPr>
          <p:cNvPr id="564" name="Google Shape;564;p47"/>
          <p:cNvPicPr preferRelativeResize="0"/>
          <p:nvPr/>
        </p:nvPicPr>
        <p:blipFill>
          <a:blip r:embed="rId3">
            <a:alphaModFix/>
          </a:blip>
          <a:stretch>
            <a:fillRect/>
          </a:stretch>
        </p:blipFill>
        <p:spPr>
          <a:xfrm>
            <a:off x="6606700" y="3657600"/>
            <a:ext cx="5509100" cy="195786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8"/>
          <p:cNvSpPr txBox="1"/>
          <p:nvPr/>
        </p:nvSpPr>
        <p:spPr>
          <a:xfrm>
            <a:off x="761750" y="564650"/>
            <a:ext cx="11250600" cy="554100"/>
          </a:xfrm>
          <a:prstGeom prst="rect">
            <a:avLst/>
          </a:prstGeom>
          <a:noFill/>
          <a:ln>
            <a:noFill/>
          </a:ln>
        </p:spPr>
        <p:txBody>
          <a:bodyPr spcFirstLastPara="1" wrap="square" lIns="48000" tIns="0" rIns="24000" bIns="0" anchor="t" anchorCtr="0">
            <a:spAutoFit/>
          </a:bodyPr>
          <a:lstStyle/>
          <a:p>
            <a:pPr marL="0" marR="0" lvl="0" indent="0" algn="ctr" rtl="0">
              <a:spcBef>
                <a:spcPts val="0"/>
              </a:spcBef>
              <a:spcAft>
                <a:spcPts val="0"/>
              </a:spcAft>
              <a:buNone/>
            </a:pPr>
            <a:r>
              <a:rPr lang="en-US" sz="3600">
                <a:solidFill>
                  <a:schemeClr val="dk1"/>
                </a:solidFill>
              </a:rPr>
              <a:t>Pengelompokan Data dan Visualisasi Data </a:t>
            </a:r>
            <a:endParaRPr sz="3600">
              <a:solidFill>
                <a:schemeClr val="dk1"/>
              </a:solidFill>
              <a:latin typeface="Arial"/>
              <a:ea typeface="Arial"/>
              <a:cs typeface="Arial"/>
              <a:sym typeface="Arial"/>
            </a:endParaRPr>
          </a:p>
        </p:txBody>
      </p:sp>
      <p:sp>
        <p:nvSpPr>
          <p:cNvPr id="570" name="Google Shape;570;p48"/>
          <p:cNvSpPr/>
          <p:nvPr/>
        </p:nvSpPr>
        <p:spPr>
          <a:xfrm>
            <a:off x="2454950" y="1433350"/>
            <a:ext cx="7864200" cy="1563600"/>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1" name="Google Shape;571;p48"/>
          <p:cNvSpPr txBox="1"/>
          <p:nvPr/>
        </p:nvSpPr>
        <p:spPr>
          <a:xfrm>
            <a:off x="2551949" y="1502000"/>
            <a:ext cx="7325100" cy="1385400"/>
          </a:xfrm>
          <a:prstGeom prst="rect">
            <a:avLst/>
          </a:prstGeom>
          <a:noFill/>
          <a:ln>
            <a:noFill/>
          </a:ln>
        </p:spPr>
        <p:txBody>
          <a:bodyPr spcFirstLastPara="1" wrap="square" lIns="91425" tIns="45700" rIns="91425" bIns="45700" anchor="t" anchorCtr="0">
            <a:spAutoFit/>
          </a:bodyPr>
          <a:lstStyle/>
          <a:p>
            <a:pPr marL="498475" lvl="0" indent="0" algn="just" rtl="0">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Pada pengelompokan dan visualisasi data dilakukan representasi data dalam bentuk model grafik bar plot. Disini dilakukan perbandingan Kelurahan di surabaya pada setiap tingkat fasilitas diantaranya Jumlah sasaran ibu hamil, Jumlah sasaran ibu bersalin/nifas, Jumlah sasaran kelahiran hidup, Jumlah sasaran bayi, dan Jumlah sasaran balita. </a:t>
            </a:r>
            <a:endParaRPr sz="1800">
              <a:solidFill>
                <a:schemeClr val="dk1"/>
              </a:solidFill>
              <a:latin typeface="Times New Roman"/>
              <a:ea typeface="Times New Roman"/>
              <a:cs typeface="Times New Roman"/>
              <a:sym typeface="Times New Roman"/>
            </a:endParaRPr>
          </a:p>
        </p:txBody>
      </p:sp>
      <p:sp>
        <p:nvSpPr>
          <p:cNvPr id="572" name="Google Shape;572;p48"/>
          <p:cNvSpPr/>
          <p:nvPr/>
        </p:nvSpPr>
        <p:spPr>
          <a:xfrm rot="1201188">
            <a:off x="-312440" y="-189259"/>
            <a:ext cx="714481" cy="2227593"/>
          </a:xfrm>
          <a:custGeom>
            <a:avLst/>
            <a:gdLst/>
            <a:ahLst/>
            <a:cxnLst/>
            <a:rect l="l" t="t" r="r" b="b"/>
            <a:pathLst>
              <a:path w="714157" h="2226584" extrusionOk="0">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73" name="Google Shape;573;p48"/>
          <p:cNvGrpSpPr/>
          <p:nvPr/>
        </p:nvGrpSpPr>
        <p:grpSpPr>
          <a:xfrm>
            <a:off x="181330" y="4908434"/>
            <a:ext cx="11830964" cy="1345709"/>
            <a:chOff x="218993" y="3367301"/>
            <a:chExt cx="11830964" cy="1345709"/>
          </a:xfrm>
        </p:grpSpPr>
        <p:sp>
          <p:nvSpPr>
            <p:cNvPr id="574" name="Google Shape;574;p48"/>
            <p:cNvSpPr/>
            <p:nvPr/>
          </p:nvSpPr>
          <p:spPr>
            <a:xfrm>
              <a:off x="1007933" y="4342866"/>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75" name="Google Shape;575;p48"/>
            <p:cNvSpPr/>
            <p:nvPr/>
          </p:nvSpPr>
          <p:spPr>
            <a:xfrm>
              <a:off x="1378874" y="431092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76" name="Google Shape;576;p48"/>
            <p:cNvSpPr/>
            <p:nvPr/>
          </p:nvSpPr>
          <p:spPr>
            <a:xfrm>
              <a:off x="218993" y="4394759"/>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77" name="Google Shape;577;p48"/>
            <p:cNvSpPr/>
            <p:nvPr/>
          </p:nvSpPr>
          <p:spPr>
            <a:xfrm>
              <a:off x="543793" y="4438510"/>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78" name="Google Shape;578;p48"/>
            <p:cNvSpPr/>
            <p:nvPr/>
          </p:nvSpPr>
          <p:spPr>
            <a:xfrm>
              <a:off x="1435389" y="371616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79" name="Google Shape;579;p48"/>
            <p:cNvSpPr/>
            <p:nvPr/>
          </p:nvSpPr>
          <p:spPr>
            <a:xfrm>
              <a:off x="559606" y="3917711"/>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80" name="Google Shape;580;p48"/>
            <p:cNvSpPr/>
            <p:nvPr/>
          </p:nvSpPr>
          <p:spPr>
            <a:xfrm>
              <a:off x="602918" y="3513221"/>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81" name="Google Shape;581;p48"/>
            <p:cNvSpPr/>
            <p:nvPr/>
          </p:nvSpPr>
          <p:spPr>
            <a:xfrm>
              <a:off x="3006128" y="4326989"/>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82" name="Google Shape;582;p48"/>
            <p:cNvSpPr/>
            <p:nvPr/>
          </p:nvSpPr>
          <p:spPr>
            <a:xfrm>
              <a:off x="2958692" y="4005062"/>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83" name="Google Shape;583;p48"/>
            <p:cNvSpPr/>
            <p:nvPr/>
          </p:nvSpPr>
          <p:spPr>
            <a:xfrm>
              <a:off x="1847450" y="4234815"/>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84" name="Google Shape;584;p48"/>
            <p:cNvSpPr/>
            <p:nvPr/>
          </p:nvSpPr>
          <p:spPr>
            <a:xfrm>
              <a:off x="2287925" y="3605777"/>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85" name="Google Shape;585;p48"/>
            <p:cNvSpPr/>
            <p:nvPr/>
          </p:nvSpPr>
          <p:spPr>
            <a:xfrm>
              <a:off x="3277433" y="3458270"/>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86" name="Google Shape;586;p48"/>
            <p:cNvSpPr/>
            <p:nvPr/>
          </p:nvSpPr>
          <p:spPr>
            <a:xfrm>
              <a:off x="2260382" y="4136975"/>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87" name="Google Shape;587;p48"/>
            <p:cNvSpPr/>
            <p:nvPr/>
          </p:nvSpPr>
          <p:spPr>
            <a:xfrm>
              <a:off x="2103043" y="3545808"/>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88" name="Google Shape;588;p48"/>
            <p:cNvSpPr/>
            <p:nvPr/>
          </p:nvSpPr>
          <p:spPr>
            <a:xfrm>
              <a:off x="3340527" y="3885182"/>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89" name="Google Shape;589;p48"/>
            <p:cNvSpPr/>
            <p:nvPr/>
          </p:nvSpPr>
          <p:spPr>
            <a:xfrm>
              <a:off x="4664554" y="4349674"/>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90" name="Google Shape;590;p48"/>
            <p:cNvSpPr/>
            <p:nvPr/>
          </p:nvSpPr>
          <p:spPr>
            <a:xfrm>
              <a:off x="3563133" y="4226023"/>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91" name="Google Shape;591;p48"/>
            <p:cNvSpPr/>
            <p:nvPr/>
          </p:nvSpPr>
          <p:spPr>
            <a:xfrm>
              <a:off x="3993788" y="3950389"/>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92" name="Google Shape;592;p48"/>
            <p:cNvSpPr/>
            <p:nvPr/>
          </p:nvSpPr>
          <p:spPr>
            <a:xfrm>
              <a:off x="4467273" y="3628462"/>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93" name="Google Shape;593;p48"/>
            <p:cNvSpPr/>
            <p:nvPr/>
          </p:nvSpPr>
          <p:spPr>
            <a:xfrm>
              <a:off x="4258822" y="4209934"/>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94" name="Google Shape;594;p48"/>
            <p:cNvSpPr/>
            <p:nvPr/>
          </p:nvSpPr>
          <p:spPr>
            <a:xfrm>
              <a:off x="3922706" y="3511340"/>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95" name="Google Shape;595;p48"/>
            <p:cNvSpPr/>
            <p:nvPr/>
          </p:nvSpPr>
          <p:spPr>
            <a:xfrm>
              <a:off x="5893999" y="4268738"/>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96" name="Google Shape;596;p48"/>
            <p:cNvSpPr/>
            <p:nvPr/>
          </p:nvSpPr>
          <p:spPr>
            <a:xfrm>
              <a:off x="6002206" y="404394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97" name="Google Shape;597;p48"/>
            <p:cNvSpPr/>
            <p:nvPr/>
          </p:nvSpPr>
          <p:spPr>
            <a:xfrm>
              <a:off x="4842325" y="4205603"/>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98" name="Google Shape;598;p48"/>
            <p:cNvSpPr/>
            <p:nvPr/>
          </p:nvSpPr>
          <p:spPr>
            <a:xfrm>
              <a:off x="5331440" y="3722484"/>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599" name="Google Shape;599;p48"/>
            <p:cNvSpPr/>
            <p:nvPr/>
          </p:nvSpPr>
          <p:spPr>
            <a:xfrm>
              <a:off x="5924619" y="3537147"/>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00" name="Google Shape;600;p48"/>
            <p:cNvSpPr/>
            <p:nvPr/>
          </p:nvSpPr>
          <p:spPr>
            <a:xfrm>
              <a:off x="5245890" y="4105972"/>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01" name="Google Shape;601;p48"/>
            <p:cNvSpPr/>
            <p:nvPr/>
          </p:nvSpPr>
          <p:spPr>
            <a:xfrm>
              <a:off x="5223948" y="3378915"/>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02" name="Google Shape;602;p48"/>
            <p:cNvSpPr/>
            <p:nvPr/>
          </p:nvSpPr>
          <p:spPr>
            <a:xfrm>
              <a:off x="7298614" y="3890486"/>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03" name="Google Shape;603;p48"/>
            <p:cNvSpPr/>
            <p:nvPr/>
          </p:nvSpPr>
          <p:spPr>
            <a:xfrm>
              <a:off x="7553330" y="4307229"/>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04" name="Google Shape;604;p48"/>
            <p:cNvSpPr/>
            <p:nvPr/>
          </p:nvSpPr>
          <p:spPr>
            <a:xfrm>
              <a:off x="6393449" y="4313238"/>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05" name="Google Shape;605;p48"/>
            <p:cNvSpPr/>
            <p:nvPr/>
          </p:nvSpPr>
          <p:spPr>
            <a:xfrm>
              <a:off x="6882564" y="3907944"/>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06" name="Google Shape;606;p48"/>
            <p:cNvSpPr/>
            <p:nvPr/>
          </p:nvSpPr>
          <p:spPr>
            <a:xfrm>
              <a:off x="7356049" y="3586017"/>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07" name="Google Shape;607;p48"/>
            <p:cNvSpPr/>
            <p:nvPr/>
          </p:nvSpPr>
          <p:spPr>
            <a:xfrm>
              <a:off x="6991456" y="4196946"/>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08" name="Google Shape;608;p48"/>
            <p:cNvSpPr/>
            <p:nvPr/>
          </p:nvSpPr>
          <p:spPr>
            <a:xfrm>
              <a:off x="6745221" y="3488228"/>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09" name="Google Shape;609;p48"/>
            <p:cNvSpPr/>
            <p:nvPr/>
          </p:nvSpPr>
          <p:spPr>
            <a:xfrm>
              <a:off x="9138208" y="4095233"/>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10" name="Google Shape;610;p48"/>
            <p:cNvSpPr/>
            <p:nvPr/>
          </p:nvSpPr>
          <p:spPr>
            <a:xfrm>
              <a:off x="9104454" y="4492689"/>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11" name="Google Shape;611;p48"/>
            <p:cNvSpPr/>
            <p:nvPr/>
          </p:nvSpPr>
          <p:spPr>
            <a:xfrm>
              <a:off x="9858003" y="4186227"/>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12" name="Google Shape;612;p48"/>
            <p:cNvSpPr/>
            <p:nvPr/>
          </p:nvSpPr>
          <p:spPr>
            <a:xfrm>
              <a:off x="8433688" y="4093403"/>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13" name="Google Shape;613;p48"/>
            <p:cNvSpPr/>
            <p:nvPr/>
          </p:nvSpPr>
          <p:spPr>
            <a:xfrm>
              <a:off x="8907173" y="377147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14" name="Google Shape;614;p48"/>
            <p:cNvSpPr/>
            <p:nvPr/>
          </p:nvSpPr>
          <p:spPr>
            <a:xfrm>
              <a:off x="7966360" y="4062724"/>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15" name="Google Shape;615;p48"/>
            <p:cNvSpPr/>
            <p:nvPr/>
          </p:nvSpPr>
          <p:spPr>
            <a:xfrm>
              <a:off x="8502358" y="3556858"/>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16" name="Google Shape;616;p48"/>
            <p:cNvSpPr/>
            <p:nvPr/>
          </p:nvSpPr>
          <p:spPr>
            <a:xfrm>
              <a:off x="10720706" y="3787201"/>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17" name="Google Shape;617;p48"/>
            <p:cNvSpPr/>
            <p:nvPr/>
          </p:nvSpPr>
          <p:spPr>
            <a:xfrm>
              <a:off x="10685548" y="4204125"/>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18" name="Google Shape;618;p48"/>
            <p:cNvSpPr/>
            <p:nvPr/>
          </p:nvSpPr>
          <p:spPr>
            <a:xfrm>
              <a:off x="9525666" y="4287958"/>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19" name="Google Shape;619;p48"/>
            <p:cNvSpPr/>
            <p:nvPr/>
          </p:nvSpPr>
          <p:spPr>
            <a:xfrm>
              <a:off x="10014781" y="3804840"/>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20" name="Google Shape;620;p48"/>
            <p:cNvSpPr/>
            <p:nvPr/>
          </p:nvSpPr>
          <p:spPr>
            <a:xfrm>
              <a:off x="10488266" y="3482913"/>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21" name="Google Shape;621;p48"/>
            <p:cNvSpPr/>
            <p:nvPr/>
          </p:nvSpPr>
          <p:spPr>
            <a:xfrm>
              <a:off x="10279816" y="4064385"/>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22" name="Google Shape;622;p48"/>
            <p:cNvSpPr/>
            <p:nvPr/>
          </p:nvSpPr>
          <p:spPr>
            <a:xfrm>
              <a:off x="9608297" y="3551542"/>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23" name="Google Shape;623;p48"/>
            <p:cNvSpPr/>
            <p:nvPr/>
          </p:nvSpPr>
          <p:spPr>
            <a:xfrm>
              <a:off x="11241790" y="4321585"/>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24" name="Google Shape;624;p48"/>
            <p:cNvSpPr/>
            <p:nvPr/>
          </p:nvSpPr>
          <p:spPr>
            <a:xfrm>
              <a:off x="11912557" y="413776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25" name="Google Shape;625;p48"/>
            <p:cNvSpPr/>
            <p:nvPr/>
          </p:nvSpPr>
          <p:spPr>
            <a:xfrm>
              <a:off x="10752676" y="4221599"/>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26" name="Google Shape;626;p48"/>
            <p:cNvSpPr/>
            <p:nvPr/>
          </p:nvSpPr>
          <p:spPr>
            <a:xfrm>
              <a:off x="11241790" y="3738480"/>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27" name="Google Shape;627;p48"/>
            <p:cNvSpPr/>
            <p:nvPr/>
          </p:nvSpPr>
          <p:spPr>
            <a:xfrm>
              <a:off x="11715276" y="3416553"/>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28" name="Google Shape;628;p48"/>
            <p:cNvSpPr/>
            <p:nvPr/>
          </p:nvSpPr>
          <p:spPr>
            <a:xfrm>
              <a:off x="11506825" y="3998025"/>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29" name="Google Shape;629;p48"/>
            <p:cNvSpPr/>
            <p:nvPr/>
          </p:nvSpPr>
          <p:spPr>
            <a:xfrm>
              <a:off x="10990355" y="3367301"/>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630" name="Google Shape;630;p48"/>
            <p:cNvSpPr/>
            <p:nvPr/>
          </p:nvSpPr>
          <p:spPr>
            <a:xfrm>
              <a:off x="2491125" y="3808853"/>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grpSp>
      <p:grpSp>
        <p:nvGrpSpPr>
          <p:cNvPr id="631" name="Google Shape;631;p48"/>
          <p:cNvGrpSpPr/>
          <p:nvPr/>
        </p:nvGrpSpPr>
        <p:grpSpPr>
          <a:xfrm>
            <a:off x="-3127" y="5771504"/>
            <a:ext cx="12195260" cy="1095506"/>
            <a:chOff x="-3127" y="5771504"/>
            <a:chExt cx="12195260" cy="1095506"/>
          </a:xfrm>
        </p:grpSpPr>
        <p:grpSp>
          <p:nvGrpSpPr>
            <p:cNvPr id="632" name="Google Shape;632;p48"/>
            <p:cNvGrpSpPr/>
            <p:nvPr/>
          </p:nvGrpSpPr>
          <p:grpSpPr>
            <a:xfrm>
              <a:off x="-3127" y="6002685"/>
              <a:ext cx="2653350" cy="855739"/>
              <a:chOff x="5208276" y="5677120"/>
              <a:chExt cx="3880869" cy="1251629"/>
            </a:xfrm>
          </p:grpSpPr>
          <p:sp>
            <p:nvSpPr>
              <p:cNvPr id="633" name="Google Shape;633;p48"/>
              <p:cNvSpPr/>
              <p:nvPr/>
            </p:nvSpPr>
            <p:spPr>
              <a:xfrm>
                <a:off x="6973598" y="590364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34" name="Google Shape;634;p48"/>
              <p:cNvSpPr/>
              <p:nvPr/>
            </p:nvSpPr>
            <p:spPr>
              <a:xfrm>
                <a:off x="6737750" y="61768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35" name="Google Shape;635;p48"/>
              <p:cNvSpPr/>
              <p:nvPr/>
            </p:nvSpPr>
            <p:spPr>
              <a:xfrm>
                <a:off x="7621548" y="5936018"/>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36" name="Google Shape;636;p48"/>
              <p:cNvSpPr/>
              <p:nvPr/>
            </p:nvSpPr>
            <p:spPr>
              <a:xfrm>
                <a:off x="8012007" y="5783050"/>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37" name="Google Shape;637;p48"/>
              <p:cNvSpPr/>
              <p:nvPr/>
            </p:nvSpPr>
            <p:spPr>
              <a:xfrm>
                <a:off x="6212527" y="61696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38" name="Google Shape;638;p48"/>
              <p:cNvSpPr/>
              <p:nvPr/>
            </p:nvSpPr>
            <p:spPr>
              <a:xfrm>
                <a:off x="5827426" y="5940423"/>
                <a:ext cx="988200" cy="988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39" name="Google Shape;639;p48"/>
              <p:cNvSpPr/>
              <p:nvPr/>
            </p:nvSpPr>
            <p:spPr>
              <a:xfrm>
                <a:off x="8028027" y="5677120"/>
                <a:ext cx="995100" cy="995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40" name="Google Shape;640;p48"/>
              <p:cNvSpPr/>
              <p:nvPr/>
            </p:nvSpPr>
            <p:spPr>
              <a:xfrm>
                <a:off x="8369145" y="6182816"/>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41" name="Google Shape;641;p48"/>
              <p:cNvSpPr/>
              <p:nvPr/>
            </p:nvSpPr>
            <p:spPr>
              <a:xfrm>
                <a:off x="5208276" y="6761949"/>
                <a:ext cx="3880800" cy="166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42" name="Google Shape;642;p48"/>
              <p:cNvSpPr/>
              <p:nvPr/>
            </p:nvSpPr>
            <p:spPr>
              <a:xfrm>
                <a:off x="7281640" y="617682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43" name="Google Shape;643;p48"/>
              <p:cNvSpPr/>
              <p:nvPr/>
            </p:nvSpPr>
            <p:spPr>
              <a:xfrm>
                <a:off x="5427788" y="6075742"/>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44" name="Google Shape;644;p48"/>
              <p:cNvSpPr/>
              <p:nvPr/>
            </p:nvSpPr>
            <p:spPr>
              <a:xfrm>
                <a:off x="5213208" y="6320028"/>
                <a:ext cx="595800" cy="595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45" name="Google Shape;645;p48"/>
              <p:cNvSpPr/>
              <p:nvPr/>
            </p:nvSpPr>
            <p:spPr>
              <a:xfrm>
                <a:off x="7799510" y="6182681"/>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nvGrpSpPr>
            <p:cNvPr id="646" name="Google Shape;646;p48"/>
            <p:cNvGrpSpPr/>
            <p:nvPr/>
          </p:nvGrpSpPr>
          <p:grpSpPr>
            <a:xfrm>
              <a:off x="2503227" y="5771504"/>
              <a:ext cx="3430612" cy="1086266"/>
              <a:chOff x="5096347" y="5677120"/>
              <a:chExt cx="3992798" cy="1264276"/>
            </a:xfrm>
          </p:grpSpPr>
          <p:sp>
            <p:nvSpPr>
              <p:cNvPr id="647" name="Google Shape;647;p48"/>
              <p:cNvSpPr/>
              <p:nvPr/>
            </p:nvSpPr>
            <p:spPr>
              <a:xfrm>
                <a:off x="6973598" y="590364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48" name="Google Shape;648;p48"/>
              <p:cNvSpPr/>
              <p:nvPr/>
            </p:nvSpPr>
            <p:spPr>
              <a:xfrm>
                <a:off x="6737750" y="61768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49" name="Google Shape;649;p48"/>
              <p:cNvSpPr/>
              <p:nvPr/>
            </p:nvSpPr>
            <p:spPr>
              <a:xfrm>
                <a:off x="7621548" y="5936018"/>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50" name="Google Shape;650;p48"/>
              <p:cNvSpPr/>
              <p:nvPr/>
            </p:nvSpPr>
            <p:spPr>
              <a:xfrm>
                <a:off x="8012007" y="5783050"/>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51" name="Google Shape;651;p48"/>
              <p:cNvSpPr/>
              <p:nvPr/>
            </p:nvSpPr>
            <p:spPr>
              <a:xfrm>
                <a:off x="6212527" y="61696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52" name="Google Shape;652;p48"/>
              <p:cNvSpPr/>
              <p:nvPr/>
            </p:nvSpPr>
            <p:spPr>
              <a:xfrm>
                <a:off x="5827426" y="5940423"/>
                <a:ext cx="988200" cy="988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53" name="Google Shape;653;p48"/>
              <p:cNvSpPr/>
              <p:nvPr/>
            </p:nvSpPr>
            <p:spPr>
              <a:xfrm>
                <a:off x="8028027" y="5677120"/>
                <a:ext cx="995100" cy="995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54" name="Google Shape;654;p48"/>
              <p:cNvSpPr/>
              <p:nvPr/>
            </p:nvSpPr>
            <p:spPr>
              <a:xfrm>
                <a:off x="8369145" y="6221396"/>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55" name="Google Shape;655;p48"/>
              <p:cNvSpPr/>
              <p:nvPr/>
            </p:nvSpPr>
            <p:spPr>
              <a:xfrm>
                <a:off x="5208276" y="6770752"/>
                <a:ext cx="3880800" cy="166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56" name="Google Shape;656;p48"/>
              <p:cNvSpPr/>
              <p:nvPr/>
            </p:nvSpPr>
            <p:spPr>
              <a:xfrm>
                <a:off x="7281640" y="617682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57" name="Google Shape;657;p48"/>
              <p:cNvSpPr/>
              <p:nvPr/>
            </p:nvSpPr>
            <p:spPr>
              <a:xfrm>
                <a:off x="5427788" y="6075742"/>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58" name="Google Shape;658;p48"/>
              <p:cNvSpPr/>
              <p:nvPr/>
            </p:nvSpPr>
            <p:spPr>
              <a:xfrm>
                <a:off x="5096347" y="6288693"/>
                <a:ext cx="595800" cy="595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59" name="Google Shape;659;p48"/>
              <p:cNvSpPr/>
              <p:nvPr/>
            </p:nvSpPr>
            <p:spPr>
              <a:xfrm>
                <a:off x="7799510" y="6182681"/>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nvGrpSpPr>
            <p:cNvPr id="660" name="Google Shape;660;p48"/>
            <p:cNvGrpSpPr/>
            <p:nvPr/>
          </p:nvGrpSpPr>
          <p:grpSpPr>
            <a:xfrm flipH="1">
              <a:off x="5677864" y="5865167"/>
              <a:ext cx="3458903" cy="993907"/>
              <a:chOff x="5176824" y="5783050"/>
              <a:chExt cx="4025725" cy="1156782"/>
            </a:xfrm>
          </p:grpSpPr>
          <p:sp>
            <p:nvSpPr>
              <p:cNvPr id="661" name="Google Shape;661;p48"/>
              <p:cNvSpPr/>
              <p:nvPr/>
            </p:nvSpPr>
            <p:spPr>
              <a:xfrm>
                <a:off x="6973598" y="590364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62" name="Google Shape;662;p48"/>
              <p:cNvSpPr/>
              <p:nvPr/>
            </p:nvSpPr>
            <p:spPr>
              <a:xfrm>
                <a:off x="6737750" y="61768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63" name="Google Shape;663;p48"/>
              <p:cNvSpPr/>
              <p:nvPr/>
            </p:nvSpPr>
            <p:spPr>
              <a:xfrm>
                <a:off x="7621548" y="5936018"/>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64" name="Google Shape;664;p48"/>
              <p:cNvSpPr/>
              <p:nvPr/>
            </p:nvSpPr>
            <p:spPr>
              <a:xfrm>
                <a:off x="8012007" y="5783050"/>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65" name="Google Shape;665;p48"/>
              <p:cNvSpPr/>
              <p:nvPr/>
            </p:nvSpPr>
            <p:spPr>
              <a:xfrm>
                <a:off x="6212527" y="61696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66" name="Google Shape;666;p48"/>
              <p:cNvSpPr/>
              <p:nvPr/>
            </p:nvSpPr>
            <p:spPr>
              <a:xfrm>
                <a:off x="5975384" y="6088379"/>
                <a:ext cx="840300" cy="840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67" name="Google Shape;667;p48"/>
              <p:cNvSpPr/>
              <p:nvPr/>
            </p:nvSpPr>
            <p:spPr>
              <a:xfrm>
                <a:off x="8482549" y="6100776"/>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68" name="Google Shape;668;p48"/>
              <p:cNvSpPr/>
              <p:nvPr/>
            </p:nvSpPr>
            <p:spPr>
              <a:xfrm>
                <a:off x="5208276" y="6770752"/>
                <a:ext cx="3880800" cy="166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69" name="Google Shape;669;p48"/>
              <p:cNvSpPr/>
              <p:nvPr/>
            </p:nvSpPr>
            <p:spPr>
              <a:xfrm>
                <a:off x="7281640" y="617682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70" name="Google Shape;670;p48"/>
              <p:cNvSpPr/>
              <p:nvPr/>
            </p:nvSpPr>
            <p:spPr>
              <a:xfrm>
                <a:off x="5176824" y="6066471"/>
                <a:ext cx="849300" cy="849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71" name="Google Shape;671;p48"/>
              <p:cNvSpPr/>
              <p:nvPr/>
            </p:nvSpPr>
            <p:spPr>
              <a:xfrm>
                <a:off x="7541959" y="6181631"/>
                <a:ext cx="12135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72" name="Google Shape;672;p48"/>
              <p:cNvSpPr/>
              <p:nvPr/>
            </p:nvSpPr>
            <p:spPr>
              <a:xfrm>
                <a:off x="5630466" y="6219832"/>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nvGrpSpPr>
            <p:cNvPr id="673" name="Google Shape;673;p48"/>
            <p:cNvGrpSpPr/>
            <p:nvPr/>
          </p:nvGrpSpPr>
          <p:grpSpPr>
            <a:xfrm flipH="1">
              <a:off x="8844060" y="5862522"/>
              <a:ext cx="3348074" cy="1004488"/>
              <a:chOff x="5192411" y="5783050"/>
              <a:chExt cx="3896734" cy="1169097"/>
            </a:xfrm>
          </p:grpSpPr>
          <p:sp>
            <p:nvSpPr>
              <p:cNvPr id="674" name="Google Shape;674;p48"/>
              <p:cNvSpPr/>
              <p:nvPr/>
            </p:nvSpPr>
            <p:spPr>
              <a:xfrm>
                <a:off x="6973598" y="590364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75" name="Google Shape;675;p48"/>
              <p:cNvSpPr/>
              <p:nvPr/>
            </p:nvSpPr>
            <p:spPr>
              <a:xfrm>
                <a:off x="6737750" y="61768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76" name="Google Shape;676;p48"/>
              <p:cNvSpPr/>
              <p:nvPr/>
            </p:nvSpPr>
            <p:spPr>
              <a:xfrm>
                <a:off x="7621548" y="5936018"/>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77" name="Google Shape;677;p48"/>
              <p:cNvSpPr/>
              <p:nvPr/>
            </p:nvSpPr>
            <p:spPr>
              <a:xfrm>
                <a:off x="8012007" y="5783050"/>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78" name="Google Shape;678;p48"/>
              <p:cNvSpPr/>
              <p:nvPr/>
            </p:nvSpPr>
            <p:spPr>
              <a:xfrm>
                <a:off x="6212527" y="61696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79" name="Google Shape;679;p48"/>
              <p:cNvSpPr/>
              <p:nvPr/>
            </p:nvSpPr>
            <p:spPr>
              <a:xfrm>
                <a:off x="5975384" y="6088379"/>
                <a:ext cx="840300" cy="840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80" name="Google Shape;680;p48"/>
              <p:cNvSpPr/>
              <p:nvPr/>
            </p:nvSpPr>
            <p:spPr>
              <a:xfrm>
                <a:off x="8369145" y="6221396"/>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81" name="Google Shape;681;p48"/>
              <p:cNvSpPr/>
              <p:nvPr/>
            </p:nvSpPr>
            <p:spPr>
              <a:xfrm>
                <a:off x="5192411" y="6613640"/>
                <a:ext cx="3880800" cy="323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82" name="Google Shape;682;p48"/>
              <p:cNvSpPr/>
              <p:nvPr/>
            </p:nvSpPr>
            <p:spPr>
              <a:xfrm>
                <a:off x="7281640" y="617682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83" name="Google Shape;683;p48"/>
              <p:cNvSpPr/>
              <p:nvPr/>
            </p:nvSpPr>
            <p:spPr>
              <a:xfrm>
                <a:off x="5192411" y="6044347"/>
                <a:ext cx="907800" cy="907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84" name="Google Shape;684;p48"/>
              <p:cNvSpPr/>
              <p:nvPr/>
            </p:nvSpPr>
            <p:spPr>
              <a:xfrm>
                <a:off x="7799510" y="6182681"/>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685" name="Google Shape;685;p48"/>
              <p:cNvSpPr/>
              <p:nvPr/>
            </p:nvSpPr>
            <p:spPr>
              <a:xfrm>
                <a:off x="5630466" y="6219832"/>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pic>
        <p:nvPicPr>
          <p:cNvPr id="686" name="Google Shape;686;p48"/>
          <p:cNvPicPr preferRelativeResize="0"/>
          <p:nvPr/>
        </p:nvPicPr>
        <p:blipFill>
          <a:blip r:embed="rId3">
            <a:alphaModFix/>
          </a:blip>
          <a:stretch>
            <a:fillRect/>
          </a:stretch>
        </p:blipFill>
        <p:spPr>
          <a:xfrm>
            <a:off x="761750" y="3311550"/>
            <a:ext cx="3603271" cy="10955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87" name="Google Shape;687;p48"/>
          <p:cNvSpPr txBox="1"/>
          <p:nvPr/>
        </p:nvSpPr>
        <p:spPr>
          <a:xfrm>
            <a:off x="751950" y="4178450"/>
            <a:ext cx="3121500" cy="59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latin typeface="Times New Roman"/>
                <a:ea typeface="Times New Roman"/>
                <a:cs typeface="Times New Roman"/>
                <a:sym typeface="Times New Roman"/>
              </a:rPr>
              <a:t>Kelurahan Terhadap Jumlah sasaran ibu hamil</a:t>
            </a:r>
            <a:endParaRPr/>
          </a:p>
        </p:txBody>
      </p:sp>
      <p:pic>
        <p:nvPicPr>
          <p:cNvPr id="688" name="Google Shape;688;p48"/>
          <p:cNvPicPr preferRelativeResize="0"/>
          <p:nvPr/>
        </p:nvPicPr>
        <p:blipFill>
          <a:blip r:embed="rId4">
            <a:alphaModFix/>
          </a:blip>
          <a:stretch>
            <a:fillRect/>
          </a:stretch>
        </p:blipFill>
        <p:spPr>
          <a:xfrm>
            <a:off x="761750" y="4922600"/>
            <a:ext cx="3603275" cy="10955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89" name="Google Shape;689;p48"/>
          <p:cNvSpPr txBox="1"/>
          <p:nvPr/>
        </p:nvSpPr>
        <p:spPr>
          <a:xfrm>
            <a:off x="830950" y="5771500"/>
            <a:ext cx="3603300" cy="59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latin typeface="Times New Roman"/>
                <a:ea typeface="Times New Roman"/>
                <a:cs typeface="Times New Roman"/>
                <a:sym typeface="Times New Roman"/>
              </a:rPr>
              <a:t>Kelurahan Terhadap Jumlah sasaran ibu bersalin/nifas</a:t>
            </a:r>
            <a:endParaRPr/>
          </a:p>
        </p:txBody>
      </p:sp>
      <p:pic>
        <p:nvPicPr>
          <p:cNvPr id="690" name="Google Shape;690;p48"/>
          <p:cNvPicPr preferRelativeResize="0"/>
          <p:nvPr/>
        </p:nvPicPr>
        <p:blipFill>
          <a:blip r:embed="rId5">
            <a:alphaModFix/>
          </a:blip>
          <a:stretch>
            <a:fillRect/>
          </a:stretch>
        </p:blipFill>
        <p:spPr>
          <a:xfrm>
            <a:off x="5025250" y="4244925"/>
            <a:ext cx="2882950" cy="8765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91" name="Google Shape;691;p48"/>
          <p:cNvSpPr txBox="1"/>
          <p:nvPr/>
        </p:nvSpPr>
        <p:spPr>
          <a:xfrm>
            <a:off x="5191250" y="5040900"/>
            <a:ext cx="26964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Kelurahan Terhadap Jumlah </a:t>
            </a:r>
            <a:endParaRPr sz="1200">
              <a:latin typeface="Times New Roman"/>
              <a:ea typeface="Times New Roman"/>
              <a:cs typeface="Times New Roman"/>
              <a:sym typeface="Times New Roman"/>
            </a:endParaRPr>
          </a:p>
          <a:p>
            <a:pPr marL="0" lvl="0" indent="0" algn="ctr" rtl="0">
              <a:spcBef>
                <a:spcPts val="0"/>
              </a:spcBef>
              <a:spcAft>
                <a:spcPts val="0"/>
              </a:spcAft>
              <a:buNone/>
            </a:pPr>
            <a:r>
              <a:rPr lang="en-US" sz="1200">
                <a:latin typeface="Times New Roman"/>
                <a:ea typeface="Times New Roman"/>
                <a:cs typeface="Times New Roman"/>
                <a:sym typeface="Times New Roman"/>
              </a:rPr>
              <a:t>sasaran kelahiran hidup</a:t>
            </a:r>
            <a:endParaRPr/>
          </a:p>
        </p:txBody>
      </p:sp>
      <p:pic>
        <p:nvPicPr>
          <p:cNvPr id="692" name="Google Shape;692;p48"/>
          <p:cNvPicPr preferRelativeResize="0"/>
          <p:nvPr/>
        </p:nvPicPr>
        <p:blipFill>
          <a:blip r:embed="rId6">
            <a:alphaModFix/>
          </a:blip>
          <a:stretch>
            <a:fillRect/>
          </a:stretch>
        </p:blipFill>
        <p:spPr>
          <a:xfrm>
            <a:off x="8383413" y="3311550"/>
            <a:ext cx="3340887" cy="10157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93" name="Google Shape;693;p48"/>
          <p:cNvSpPr txBox="1"/>
          <p:nvPr/>
        </p:nvSpPr>
        <p:spPr>
          <a:xfrm>
            <a:off x="8755200" y="4184675"/>
            <a:ext cx="2969100" cy="40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latin typeface="Times New Roman"/>
                <a:ea typeface="Times New Roman"/>
                <a:cs typeface="Times New Roman"/>
                <a:sym typeface="Times New Roman"/>
              </a:rPr>
              <a:t>Kelurahan Terhadap Jumlah sasaran bayi</a:t>
            </a:r>
            <a:endParaRPr/>
          </a:p>
        </p:txBody>
      </p:sp>
      <p:pic>
        <p:nvPicPr>
          <p:cNvPr id="694" name="Google Shape;694;p48"/>
          <p:cNvPicPr preferRelativeResize="0"/>
          <p:nvPr/>
        </p:nvPicPr>
        <p:blipFill>
          <a:blip r:embed="rId7">
            <a:alphaModFix/>
          </a:blip>
          <a:stretch>
            <a:fillRect/>
          </a:stretch>
        </p:blipFill>
        <p:spPr>
          <a:xfrm>
            <a:off x="8475075" y="4852925"/>
            <a:ext cx="3340792" cy="10157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95" name="Google Shape;695;p48"/>
          <p:cNvSpPr txBox="1"/>
          <p:nvPr/>
        </p:nvSpPr>
        <p:spPr>
          <a:xfrm>
            <a:off x="8535825" y="5747050"/>
            <a:ext cx="3000000" cy="59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Kelurahan Terhadap Jumlah sasaran balita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9"/>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rmAutofit fontScale="77500" lnSpcReduction="10000"/>
          </a:bodyPr>
          <a:lstStyle/>
          <a:p>
            <a:pPr marL="0" lvl="0" indent="0" algn="ctr" rtl="0">
              <a:lnSpc>
                <a:spcPct val="90000"/>
              </a:lnSpc>
              <a:spcBef>
                <a:spcPts val="0"/>
              </a:spcBef>
              <a:spcAft>
                <a:spcPts val="0"/>
              </a:spcAft>
              <a:buClr>
                <a:srgbClr val="262626"/>
              </a:buClr>
              <a:buSzPct val="100000"/>
              <a:buNone/>
            </a:pPr>
            <a:r>
              <a:rPr lang="en-US"/>
              <a:t>Analisis Korelasi Data Pada Variabel Yang Terkait</a:t>
            </a:r>
            <a:endParaRPr/>
          </a:p>
        </p:txBody>
      </p:sp>
      <p:sp>
        <p:nvSpPr>
          <p:cNvPr id="701" name="Google Shape;701;p49"/>
          <p:cNvSpPr/>
          <p:nvPr/>
        </p:nvSpPr>
        <p:spPr>
          <a:xfrm>
            <a:off x="11121380" y="2088967"/>
            <a:ext cx="491100" cy="4769100"/>
          </a:xfrm>
          <a:prstGeom prst="rect">
            <a:avLst/>
          </a:prstGeom>
          <a:solidFill>
            <a:srgbClr val="008D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02" name="Google Shape;702;p49"/>
          <p:cNvSpPr/>
          <p:nvPr/>
        </p:nvSpPr>
        <p:spPr>
          <a:xfrm>
            <a:off x="5205957" y="1708598"/>
            <a:ext cx="6401398" cy="380700"/>
          </a:xfrm>
          <a:custGeom>
            <a:avLst/>
            <a:gdLst/>
            <a:ahLst/>
            <a:cxnLst/>
            <a:rect l="l" t="t" r="r" b="b"/>
            <a:pathLst>
              <a:path w="4813081" h="360000" extrusionOk="0">
                <a:moveTo>
                  <a:pt x="0" y="0"/>
                </a:moveTo>
                <a:lnTo>
                  <a:pt x="4453081" y="0"/>
                </a:lnTo>
                <a:lnTo>
                  <a:pt x="4813081" y="360000"/>
                </a:lnTo>
                <a:lnTo>
                  <a:pt x="0" y="36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03" name="Google Shape;703;p49"/>
          <p:cNvSpPr/>
          <p:nvPr/>
        </p:nvSpPr>
        <p:spPr>
          <a:xfrm rot="-5400000">
            <a:off x="4642724" y="1637764"/>
            <a:ext cx="609900" cy="5220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04" name="Google Shape;704;p49"/>
          <p:cNvSpPr txBox="1"/>
          <p:nvPr/>
        </p:nvSpPr>
        <p:spPr>
          <a:xfrm>
            <a:off x="406313" y="1135725"/>
            <a:ext cx="4066800" cy="2769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1">
                <a:solidFill>
                  <a:schemeClr val="accent5"/>
                </a:solidFill>
              </a:rPr>
              <a:t>Korelasi Jumlah Sasaran Ibu Hamil Dan Ibu Bersalin</a:t>
            </a:r>
            <a:endParaRPr sz="1200" b="1">
              <a:solidFill>
                <a:schemeClr val="accent5"/>
              </a:solidFill>
              <a:latin typeface="Arial"/>
              <a:ea typeface="Arial"/>
              <a:cs typeface="Arial"/>
              <a:sym typeface="Arial"/>
            </a:endParaRPr>
          </a:p>
        </p:txBody>
      </p:sp>
      <p:sp>
        <p:nvSpPr>
          <p:cNvPr id="705" name="Google Shape;705;p49"/>
          <p:cNvSpPr/>
          <p:nvPr/>
        </p:nvSpPr>
        <p:spPr>
          <a:xfrm>
            <a:off x="10452603" y="3185975"/>
            <a:ext cx="437100" cy="3652200"/>
          </a:xfrm>
          <a:prstGeom prst="rect">
            <a:avLst/>
          </a:prstGeom>
          <a:solidFill>
            <a:srgbClr val="005FD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06" name="Google Shape;706;p49"/>
          <p:cNvSpPr txBox="1"/>
          <p:nvPr/>
        </p:nvSpPr>
        <p:spPr>
          <a:xfrm>
            <a:off x="5308658" y="4657743"/>
            <a:ext cx="3794700" cy="4617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Clr>
                <a:srgbClr val="000000"/>
              </a:buClr>
              <a:buFont typeface="Arial"/>
              <a:buNone/>
            </a:pPr>
            <a:r>
              <a:rPr lang="en-US" sz="1200" b="1">
                <a:solidFill>
                  <a:schemeClr val="accent1"/>
                </a:solidFill>
              </a:rPr>
              <a:t>Korelasi Jumlah kelurahan Dan Jumlah Sasaran Balita</a:t>
            </a:r>
            <a:endParaRPr sz="1200" b="1">
              <a:solidFill>
                <a:schemeClr val="accent1"/>
              </a:solidFill>
              <a:latin typeface="Arial"/>
              <a:ea typeface="Arial"/>
              <a:cs typeface="Arial"/>
              <a:sym typeface="Arial"/>
            </a:endParaRPr>
          </a:p>
        </p:txBody>
      </p:sp>
      <p:sp>
        <p:nvSpPr>
          <p:cNvPr id="707" name="Google Shape;707;p49"/>
          <p:cNvSpPr/>
          <p:nvPr/>
        </p:nvSpPr>
        <p:spPr>
          <a:xfrm>
            <a:off x="7633106" y="2712509"/>
            <a:ext cx="3252390" cy="473400"/>
          </a:xfrm>
          <a:custGeom>
            <a:avLst/>
            <a:gdLst/>
            <a:ahLst/>
            <a:cxnLst/>
            <a:rect l="l" t="t" r="r" b="b"/>
            <a:pathLst>
              <a:path w="2655012" h="360000" extrusionOk="0">
                <a:moveTo>
                  <a:pt x="0" y="0"/>
                </a:moveTo>
                <a:lnTo>
                  <a:pt x="2295012" y="0"/>
                </a:lnTo>
                <a:lnTo>
                  <a:pt x="2655012" y="360000"/>
                </a:lnTo>
                <a:lnTo>
                  <a:pt x="0" y="36000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08" name="Google Shape;708;p49"/>
          <p:cNvSpPr txBox="1"/>
          <p:nvPr/>
        </p:nvSpPr>
        <p:spPr>
          <a:xfrm>
            <a:off x="3827675" y="2358925"/>
            <a:ext cx="3252300" cy="4617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1">
                <a:solidFill>
                  <a:schemeClr val="accent3"/>
                </a:solidFill>
              </a:rPr>
              <a:t>Korelasi Sasaran Kelahiran Hidup Dan Jumlah Sasaran Bayi</a:t>
            </a:r>
            <a:endParaRPr sz="1200" b="1">
              <a:solidFill>
                <a:schemeClr val="accent3"/>
              </a:solidFill>
              <a:latin typeface="Arial"/>
              <a:ea typeface="Arial"/>
              <a:cs typeface="Arial"/>
              <a:sym typeface="Arial"/>
            </a:endParaRPr>
          </a:p>
        </p:txBody>
      </p:sp>
      <p:sp>
        <p:nvSpPr>
          <p:cNvPr id="709" name="Google Shape;709;p49"/>
          <p:cNvSpPr/>
          <p:nvPr/>
        </p:nvSpPr>
        <p:spPr>
          <a:xfrm rot="-5400000">
            <a:off x="7021250" y="2734517"/>
            <a:ext cx="759000" cy="4650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10" name="Google Shape;710;p49"/>
          <p:cNvSpPr/>
          <p:nvPr/>
        </p:nvSpPr>
        <p:spPr>
          <a:xfrm>
            <a:off x="9359878" y="4944417"/>
            <a:ext cx="903754" cy="567900"/>
          </a:xfrm>
          <a:custGeom>
            <a:avLst/>
            <a:gdLst/>
            <a:ahLst/>
            <a:cxnLst/>
            <a:rect l="l" t="t" r="r" b="b"/>
            <a:pathLst>
              <a:path w="640960" h="360000" extrusionOk="0">
                <a:moveTo>
                  <a:pt x="0" y="0"/>
                </a:moveTo>
                <a:lnTo>
                  <a:pt x="280960" y="0"/>
                </a:lnTo>
                <a:lnTo>
                  <a:pt x="640960" y="360000"/>
                </a:lnTo>
                <a:lnTo>
                  <a:pt x="0" y="36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11" name="Google Shape;711;p49"/>
          <p:cNvSpPr/>
          <p:nvPr/>
        </p:nvSpPr>
        <p:spPr>
          <a:xfrm rot="-5400000">
            <a:off x="8757500" y="4973479"/>
            <a:ext cx="775500" cy="4977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12" name="Google Shape;712;p49"/>
          <p:cNvSpPr/>
          <p:nvPr/>
        </p:nvSpPr>
        <p:spPr>
          <a:xfrm>
            <a:off x="9794950" y="5512659"/>
            <a:ext cx="468000" cy="1313100"/>
          </a:xfrm>
          <a:prstGeom prst="rect">
            <a:avLst/>
          </a:prstGeom>
          <a:solidFill>
            <a:srgbClr val="008D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pic>
        <p:nvPicPr>
          <p:cNvPr id="713" name="Google Shape;713;p49"/>
          <p:cNvPicPr preferRelativeResize="0"/>
          <p:nvPr/>
        </p:nvPicPr>
        <p:blipFill>
          <a:blip r:embed="rId3">
            <a:alphaModFix/>
          </a:blip>
          <a:stretch>
            <a:fillRect/>
          </a:stretch>
        </p:blipFill>
        <p:spPr>
          <a:xfrm>
            <a:off x="476875" y="1412625"/>
            <a:ext cx="3056900" cy="1887354"/>
          </a:xfrm>
          <a:prstGeom prst="rect">
            <a:avLst/>
          </a:prstGeom>
          <a:noFill/>
          <a:ln>
            <a:noFill/>
          </a:ln>
        </p:spPr>
      </p:pic>
      <p:pic>
        <p:nvPicPr>
          <p:cNvPr id="714" name="Google Shape;714;p49"/>
          <p:cNvPicPr preferRelativeResize="0"/>
          <p:nvPr/>
        </p:nvPicPr>
        <p:blipFill rotWithShape="1">
          <a:blip r:embed="rId4">
            <a:alphaModFix/>
          </a:blip>
          <a:srcRect t="495" b="495"/>
          <a:stretch/>
        </p:blipFill>
        <p:spPr>
          <a:xfrm>
            <a:off x="3403473" y="2820625"/>
            <a:ext cx="3056902" cy="1887375"/>
          </a:xfrm>
          <a:prstGeom prst="rect">
            <a:avLst/>
          </a:prstGeom>
          <a:noFill/>
          <a:ln>
            <a:noFill/>
          </a:ln>
        </p:spPr>
      </p:pic>
      <p:pic>
        <p:nvPicPr>
          <p:cNvPr id="715" name="Google Shape;715;p49"/>
          <p:cNvPicPr preferRelativeResize="0"/>
          <p:nvPr/>
        </p:nvPicPr>
        <p:blipFill>
          <a:blip r:embed="rId5">
            <a:alphaModFix/>
          </a:blip>
          <a:stretch>
            <a:fillRect/>
          </a:stretch>
        </p:blipFill>
        <p:spPr>
          <a:xfrm>
            <a:off x="5334125" y="4944425"/>
            <a:ext cx="3252400" cy="1879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50"/>
          <p:cNvSpPr txBox="1"/>
          <p:nvPr/>
        </p:nvSpPr>
        <p:spPr>
          <a:xfrm>
            <a:off x="761750" y="564650"/>
            <a:ext cx="11250600" cy="554100"/>
          </a:xfrm>
          <a:prstGeom prst="rect">
            <a:avLst/>
          </a:prstGeom>
          <a:noFill/>
          <a:ln>
            <a:noFill/>
          </a:ln>
        </p:spPr>
        <p:txBody>
          <a:bodyPr spcFirstLastPara="1" wrap="square" lIns="48000" tIns="0" rIns="24000" bIns="0" anchor="t" anchorCtr="0">
            <a:spAutoFit/>
          </a:bodyPr>
          <a:lstStyle/>
          <a:p>
            <a:pPr marL="0" marR="0" lvl="0" indent="0" algn="ctr" rtl="0">
              <a:spcBef>
                <a:spcPts val="0"/>
              </a:spcBef>
              <a:spcAft>
                <a:spcPts val="0"/>
              </a:spcAft>
              <a:buNone/>
            </a:pPr>
            <a:r>
              <a:rPr lang="en-US" sz="3600">
                <a:solidFill>
                  <a:schemeClr val="dk1"/>
                </a:solidFill>
              </a:rPr>
              <a:t>Optimasi Data Menggunakan Hirarki Clustering</a:t>
            </a:r>
            <a:endParaRPr sz="3600">
              <a:solidFill>
                <a:schemeClr val="dk1"/>
              </a:solidFill>
              <a:latin typeface="Arial"/>
              <a:ea typeface="Arial"/>
              <a:cs typeface="Arial"/>
              <a:sym typeface="Arial"/>
            </a:endParaRPr>
          </a:p>
        </p:txBody>
      </p:sp>
      <p:sp>
        <p:nvSpPr>
          <p:cNvPr id="721" name="Google Shape;721;p50"/>
          <p:cNvSpPr/>
          <p:nvPr/>
        </p:nvSpPr>
        <p:spPr>
          <a:xfrm>
            <a:off x="315525" y="1537000"/>
            <a:ext cx="4020600" cy="2595000"/>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22" name="Google Shape;722;p50"/>
          <p:cNvSpPr txBox="1"/>
          <p:nvPr/>
        </p:nvSpPr>
        <p:spPr>
          <a:xfrm>
            <a:off x="365595" y="1658397"/>
            <a:ext cx="3970500" cy="23211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600"/>
              </a:spcBef>
              <a:spcAft>
                <a:spcPts val="600"/>
              </a:spcAft>
              <a:buNone/>
            </a:pPr>
            <a:r>
              <a:rPr lang="en-US" sz="1600">
                <a:solidFill>
                  <a:schemeClr val="dk1"/>
                </a:solidFill>
                <a:latin typeface="Times New Roman"/>
                <a:ea typeface="Times New Roman"/>
                <a:cs typeface="Times New Roman"/>
                <a:sym typeface="Times New Roman"/>
              </a:rPr>
              <a:t>Menggabungkan cluster-cluster menurut jarak antara anggota-anggota terjauh di antara dua cluster. Serta dibantu grafik Dendogram yang digunakan sebagai diagram yang mewakili pohon. Representasi diagram ini sering digunakan dalam pengelompokan hierarkis, ini mengilustrasikan pengaturan kelompok yang dihasilkan oleh analisis yang sesuai. </a:t>
            </a:r>
            <a:endParaRPr sz="1900">
              <a:solidFill>
                <a:schemeClr val="dk1"/>
              </a:solidFill>
              <a:latin typeface="Times New Roman"/>
              <a:ea typeface="Times New Roman"/>
              <a:cs typeface="Times New Roman"/>
              <a:sym typeface="Times New Roman"/>
            </a:endParaRPr>
          </a:p>
        </p:txBody>
      </p:sp>
      <p:sp>
        <p:nvSpPr>
          <p:cNvPr id="723" name="Google Shape;723;p50"/>
          <p:cNvSpPr/>
          <p:nvPr/>
        </p:nvSpPr>
        <p:spPr>
          <a:xfrm rot="1201188">
            <a:off x="-312440" y="-189259"/>
            <a:ext cx="714481" cy="2227593"/>
          </a:xfrm>
          <a:custGeom>
            <a:avLst/>
            <a:gdLst/>
            <a:ahLst/>
            <a:cxnLst/>
            <a:rect l="l" t="t" r="r" b="b"/>
            <a:pathLst>
              <a:path w="714157" h="2226584" extrusionOk="0">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724" name="Google Shape;724;p50"/>
          <p:cNvGrpSpPr/>
          <p:nvPr/>
        </p:nvGrpSpPr>
        <p:grpSpPr>
          <a:xfrm>
            <a:off x="181330" y="4908434"/>
            <a:ext cx="11830964" cy="1345709"/>
            <a:chOff x="218993" y="3367301"/>
            <a:chExt cx="11830964" cy="1345709"/>
          </a:xfrm>
        </p:grpSpPr>
        <p:sp>
          <p:nvSpPr>
            <p:cNvPr id="725" name="Google Shape;725;p50"/>
            <p:cNvSpPr/>
            <p:nvPr/>
          </p:nvSpPr>
          <p:spPr>
            <a:xfrm>
              <a:off x="1007933" y="4342866"/>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26" name="Google Shape;726;p50"/>
            <p:cNvSpPr/>
            <p:nvPr/>
          </p:nvSpPr>
          <p:spPr>
            <a:xfrm>
              <a:off x="1378874" y="431092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27" name="Google Shape;727;p50"/>
            <p:cNvSpPr/>
            <p:nvPr/>
          </p:nvSpPr>
          <p:spPr>
            <a:xfrm>
              <a:off x="218993" y="4394759"/>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28" name="Google Shape;728;p50"/>
            <p:cNvSpPr/>
            <p:nvPr/>
          </p:nvSpPr>
          <p:spPr>
            <a:xfrm>
              <a:off x="543793" y="4438510"/>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29" name="Google Shape;729;p50"/>
            <p:cNvSpPr/>
            <p:nvPr/>
          </p:nvSpPr>
          <p:spPr>
            <a:xfrm>
              <a:off x="1435389" y="371616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30" name="Google Shape;730;p50"/>
            <p:cNvSpPr/>
            <p:nvPr/>
          </p:nvSpPr>
          <p:spPr>
            <a:xfrm>
              <a:off x="559606" y="3917711"/>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31" name="Google Shape;731;p50"/>
            <p:cNvSpPr/>
            <p:nvPr/>
          </p:nvSpPr>
          <p:spPr>
            <a:xfrm>
              <a:off x="602918" y="3513221"/>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32" name="Google Shape;732;p50"/>
            <p:cNvSpPr/>
            <p:nvPr/>
          </p:nvSpPr>
          <p:spPr>
            <a:xfrm>
              <a:off x="3006128" y="4326989"/>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33" name="Google Shape;733;p50"/>
            <p:cNvSpPr/>
            <p:nvPr/>
          </p:nvSpPr>
          <p:spPr>
            <a:xfrm>
              <a:off x="2958692" y="4005062"/>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34" name="Google Shape;734;p50"/>
            <p:cNvSpPr/>
            <p:nvPr/>
          </p:nvSpPr>
          <p:spPr>
            <a:xfrm>
              <a:off x="1847450" y="4234815"/>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35" name="Google Shape;735;p50"/>
            <p:cNvSpPr/>
            <p:nvPr/>
          </p:nvSpPr>
          <p:spPr>
            <a:xfrm>
              <a:off x="2287925" y="3605777"/>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36" name="Google Shape;736;p50"/>
            <p:cNvSpPr/>
            <p:nvPr/>
          </p:nvSpPr>
          <p:spPr>
            <a:xfrm>
              <a:off x="3277433" y="3458270"/>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37" name="Google Shape;737;p50"/>
            <p:cNvSpPr/>
            <p:nvPr/>
          </p:nvSpPr>
          <p:spPr>
            <a:xfrm>
              <a:off x="2260382" y="4136975"/>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38" name="Google Shape;738;p50"/>
            <p:cNvSpPr/>
            <p:nvPr/>
          </p:nvSpPr>
          <p:spPr>
            <a:xfrm>
              <a:off x="2103043" y="3545808"/>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39" name="Google Shape;739;p50"/>
            <p:cNvSpPr/>
            <p:nvPr/>
          </p:nvSpPr>
          <p:spPr>
            <a:xfrm>
              <a:off x="3340527" y="3885182"/>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40" name="Google Shape;740;p50"/>
            <p:cNvSpPr/>
            <p:nvPr/>
          </p:nvSpPr>
          <p:spPr>
            <a:xfrm>
              <a:off x="4664554" y="4349674"/>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41" name="Google Shape;741;p50"/>
            <p:cNvSpPr/>
            <p:nvPr/>
          </p:nvSpPr>
          <p:spPr>
            <a:xfrm>
              <a:off x="3563133" y="4226023"/>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42" name="Google Shape;742;p50"/>
            <p:cNvSpPr/>
            <p:nvPr/>
          </p:nvSpPr>
          <p:spPr>
            <a:xfrm>
              <a:off x="3993788" y="3950389"/>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43" name="Google Shape;743;p50"/>
            <p:cNvSpPr/>
            <p:nvPr/>
          </p:nvSpPr>
          <p:spPr>
            <a:xfrm>
              <a:off x="4467273" y="3628462"/>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44" name="Google Shape;744;p50"/>
            <p:cNvSpPr/>
            <p:nvPr/>
          </p:nvSpPr>
          <p:spPr>
            <a:xfrm>
              <a:off x="4258822" y="4209934"/>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45" name="Google Shape;745;p50"/>
            <p:cNvSpPr/>
            <p:nvPr/>
          </p:nvSpPr>
          <p:spPr>
            <a:xfrm>
              <a:off x="3922706" y="3511340"/>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46" name="Google Shape;746;p50"/>
            <p:cNvSpPr/>
            <p:nvPr/>
          </p:nvSpPr>
          <p:spPr>
            <a:xfrm>
              <a:off x="5893999" y="4268738"/>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47" name="Google Shape;747;p50"/>
            <p:cNvSpPr/>
            <p:nvPr/>
          </p:nvSpPr>
          <p:spPr>
            <a:xfrm>
              <a:off x="6002206" y="404394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48" name="Google Shape;748;p50"/>
            <p:cNvSpPr/>
            <p:nvPr/>
          </p:nvSpPr>
          <p:spPr>
            <a:xfrm>
              <a:off x="4842325" y="4205603"/>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49" name="Google Shape;749;p50"/>
            <p:cNvSpPr/>
            <p:nvPr/>
          </p:nvSpPr>
          <p:spPr>
            <a:xfrm>
              <a:off x="5331440" y="3722484"/>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50" name="Google Shape;750;p50"/>
            <p:cNvSpPr/>
            <p:nvPr/>
          </p:nvSpPr>
          <p:spPr>
            <a:xfrm>
              <a:off x="5924619" y="3537147"/>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51" name="Google Shape;751;p50"/>
            <p:cNvSpPr/>
            <p:nvPr/>
          </p:nvSpPr>
          <p:spPr>
            <a:xfrm>
              <a:off x="5245890" y="4105972"/>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52" name="Google Shape;752;p50"/>
            <p:cNvSpPr/>
            <p:nvPr/>
          </p:nvSpPr>
          <p:spPr>
            <a:xfrm>
              <a:off x="5223948" y="3378915"/>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53" name="Google Shape;753;p50"/>
            <p:cNvSpPr/>
            <p:nvPr/>
          </p:nvSpPr>
          <p:spPr>
            <a:xfrm>
              <a:off x="7298614" y="3890486"/>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54" name="Google Shape;754;p50"/>
            <p:cNvSpPr/>
            <p:nvPr/>
          </p:nvSpPr>
          <p:spPr>
            <a:xfrm>
              <a:off x="7553330" y="4307229"/>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55" name="Google Shape;755;p50"/>
            <p:cNvSpPr/>
            <p:nvPr/>
          </p:nvSpPr>
          <p:spPr>
            <a:xfrm>
              <a:off x="6393449" y="4313238"/>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56" name="Google Shape;756;p50"/>
            <p:cNvSpPr/>
            <p:nvPr/>
          </p:nvSpPr>
          <p:spPr>
            <a:xfrm>
              <a:off x="6882564" y="3907944"/>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57" name="Google Shape;757;p50"/>
            <p:cNvSpPr/>
            <p:nvPr/>
          </p:nvSpPr>
          <p:spPr>
            <a:xfrm>
              <a:off x="7356049" y="3586017"/>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58" name="Google Shape;758;p50"/>
            <p:cNvSpPr/>
            <p:nvPr/>
          </p:nvSpPr>
          <p:spPr>
            <a:xfrm>
              <a:off x="6991456" y="4196946"/>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59" name="Google Shape;759;p50"/>
            <p:cNvSpPr/>
            <p:nvPr/>
          </p:nvSpPr>
          <p:spPr>
            <a:xfrm>
              <a:off x="6745221" y="3488228"/>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60" name="Google Shape;760;p50"/>
            <p:cNvSpPr/>
            <p:nvPr/>
          </p:nvSpPr>
          <p:spPr>
            <a:xfrm>
              <a:off x="9138208" y="4095233"/>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61" name="Google Shape;761;p50"/>
            <p:cNvSpPr/>
            <p:nvPr/>
          </p:nvSpPr>
          <p:spPr>
            <a:xfrm>
              <a:off x="9104454" y="4492689"/>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62" name="Google Shape;762;p50"/>
            <p:cNvSpPr/>
            <p:nvPr/>
          </p:nvSpPr>
          <p:spPr>
            <a:xfrm>
              <a:off x="9858003" y="4186227"/>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63" name="Google Shape;763;p50"/>
            <p:cNvSpPr/>
            <p:nvPr/>
          </p:nvSpPr>
          <p:spPr>
            <a:xfrm>
              <a:off x="8433688" y="4093403"/>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64" name="Google Shape;764;p50"/>
            <p:cNvSpPr/>
            <p:nvPr/>
          </p:nvSpPr>
          <p:spPr>
            <a:xfrm>
              <a:off x="8907173" y="377147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65" name="Google Shape;765;p50"/>
            <p:cNvSpPr/>
            <p:nvPr/>
          </p:nvSpPr>
          <p:spPr>
            <a:xfrm>
              <a:off x="7966360" y="4062724"/>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66" name="Google Shape;766;p50"/>
            <p:cNvSpPr/>
            <p:nvPr/>
          </p:nvSpPr>
          <p:spPr>
            <a:xfrm>
              <a:off x="8502358" y="3556858"/>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67" name="Google Shape;767;p50"/>
            <p:cNvSpPr/>
            <p:nvPr/>
          </p:nvSpPr>
          <p:spPr>
            <a:xfrm>
              <a:off x="10720706" y="3787201"/>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68" name="Google Shape;768;p50"/>
            <p:cNvSpPr/>
            <p:nvPr/>
          </p:nvSpPr>
          <p:spPr>
            <a:xfrm>
              <a:off x="10685548" y="4204125"/>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69" name="Google Shape;769;p50"/>
            <p:cNvSpPr/>
            <p:nvPr/>
          </p:nvSpPr>
          <p:spPr>
            <a:xfrm>
              <a:off x="9525666" y="4287958"/>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70" name="Google Shape;770;p50"/>
            <p:cNvSpPr/>
            <p:nvPr/>
          </p:nvSpPr>
          <p:spPr>
            <a:xfrm>
              <a:off x="10014781" y="3804840"/>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71" name="Google Shape;771;p50"/>
            <p:cNvSpPr/>
            <p:nvPr/>
          </p:nvSpPr>
          <p:spPr>
            <a:xfrm>
              <a:off x="10488266" y="3482913"/>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72" name="Google Shape;772;p50"/>
            <p:cNvSpPr/>
            <p:nvPr/>
          </p:nvSpPr>
          <p:spPr>
            <a:xfrm>
              <a:off x="10279816" y="4064385"/>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73" name="Google Shape;773;p50"/>
            <p:cNvSpPr/>
            <p:nvPr/>
          </p:nvSpPr>
          <p:spPr>
            <a:xfrm>
              <a:off x="9608297" y="3551542"/>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74" name="Google Shape;774;p50"/>
            <p:cNvSpPr/>
            <p:nvPr/>
          </p:nvSpPr>
          <p:spPr>
            <a:xfrm>
              <a:off x="11241790" y="4321585"/>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75" name="Google Shape;775;p50"/>
            <p:cNvSpPr/>
            <p:nvPr/>
          </p:nvSpPr>
          <p:spPr>
            <a:xfrm>
              <a:off x="11912557" y="413776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76" name="Google Shape;776;p50"/>
            <p:cNvSpPr/>
            <p:nvPr/>
          </p:nvSpPr>
          <p:spPr>
            <a:xfrm>
              <a:off x="10752676" y="4221599"/>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77" name="Google Shape;777;p50"/>
            <p:cNvSpPr/>
            <p:nvPr/>
          </p:nvSpPr>
          <p:spPr>
            <a:xfrm>
              <a:off x="11241790" y="3738480"/>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78" name="Google Shape;778;p50"/>
            <p:cNvSpPr/>
            <p:nvPr/>
          </p:nvSpPr>
          <p:spPr>
            <a:xfrm>
              <a:off x="11715276" y="3416553"/>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79" name="Google Shape;779;p50"/>
            <p:cNvSpPr/>
            <p:nvPr/>
          </p:nvSpPr>
          <p:spPr>
            <a:xfrm>
              <a:off x="11506825" y="3998025"/>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80" name="Google Shape;780;p50"/>
            <p:cNvSpPr/>
            <p:nvPr/>
          </p:nvSpPr>
          <p:spPr>
            <a:xfrm>
              <a:off x="10990355" y="3367301"/>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781" name="Google Shape;781;p50"/>
            <p:cNvSpPr/>
            <p:nvPr/>
          </p:nvSpPr>
          <p:spPr>
            <a:xfrm>
              <a:off x="2491125" y="3808853"/>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grpSp>
      <p:grpSp>
        <p:nvGrpSpPr>
          <p:cNvPr id="782" name="Google Shape;782;p50"/>
          <p:cNvGrpSpPr/>
          <p:nvPr/>
        </p:nvGrpSpPr>
        <p:grpSpPr>
          <a:xfrm>
            <a:off x="-3127" y="5771504"/>
            <a:ext cx="12195260" cy="1095506"/>
            <a:chOff x="-3127" y="5771504"/>
            <a:chExt cx="12195260" cy="1095506"/>
          </a:xfrm>
        </p:grpSpPr>
        <p:grpSp>
          <p:nvGrpSpPr>
            <p:cNvPr id="783" name="Google Shape;783;p50"/>
            <p:cNvGrpSpPr/>
            <p:nvPr/>
          </p:nvGrpSpPr>
          <p:grpSpPr>
            <a:xfrm>
              <a:off x="-3127" y="6002685"/>
              <a:ext cx="2653350" cy="855739"/>
              <a:chOff x="5208276" y="5677120"/>
              <a:chExt cx="3880869" cy="1251629"/>
            </a:xfrm>
          </p:grpSpPr>
          <p:sp>
            <p:nvSpPr>
              <p:cNvPr id="784" name="Google Shape;784;p50"/>
              <p:cNvSpPr/>
              <p:nvPr/>
            </p:nvSpPr>
            <p:spPr>
              <a:xfrm>
                <a:off x="6973598" y="590364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85" name="Google Shape;785;p50"/>
              <p:cNvSpPr/>
              <p:nvPr/>
            </p:nvSpPr>
            <p:spPr>
              <a:xfrm>
                <a:off x="6737750" y="61768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86" name="Google Shape;786;p50"/>
              <p:cNvSpPr/>
              <p:nvPr/>
            </p:nvSpPr>
            <p:spPr>
              <a:xfrm>
                <a:off x="7621548" y="5936018"/>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87" name="Google Shape;787;p50"/>
              <p:cNvSpPr/>
              <p:nvPr/>
            </p:nvSpPr>
            <p:spPr>
              <a:xfrm>
                <a:off x="8012007" y="5783050"/>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88" name="Google Shape;788;p50"/>
              <p:cNvSpPr/>
              <p:nvPr/>
            </p:nvSpPr>
            <p:spPr>
              <a:xfrm>
                <a:off x="6212527" y="61696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89" name="Google Shape;789;p50"/>
              <p:cNvSpPr/>
              <p:nvPr/>
            </p:nvSpPr>
            <p:spPr>
              <a:xfrm>
                <a:off x="5827426" y="5940423"/>
                <a:ext cx="988200" cy="988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90" name="Google Shape;790;p50"/>
              <p:cNvSpPr/>
              <p:nvPr/>
            </p:nvSpPr>
            <p:spPr>
              <a:xfrm>
                <a:off x="8028027" y="5677120"/>
                <a:ext cx="995100" cy="995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91" name="Google Shape;791;p50"/>
              <p:cNvSpPr/>
              <p:nvPr/>
            </p:nvSpPr>
            <p:spPr>
              <a:xfrm>
                <a:off x="8369145" y="6182816"/>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92" name="Google Shape;792;p50"/>
              <p:cNvSpPr/>
              <p:nvPr/>
            </p:nvSpPr>
            <p:spPr>
              <a:xfrm>
                <a:off x="5208276" y="6761949"/>
                <a:ext cx="3880800" cy="166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93" name="Google Shape;793;p50"/>
              <p:cNvSpPr/>
              <p:nvPr/>
            </p:nvSpPr>
            <p:spPr>
              <a:xfrm>
                <a:off x="7281640" y="617682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94" name="Google Shape;794;p50"/>
              <p:cNvSpPr/>
              <p:nvPr/>
            </p:nvSpPr>
            <p:spPr>
              <a:xfrm>
                <a:off x="5427788" y="6075742"/>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95" name="Google Shape;795;p50"/>
              <p:cNvSpPr/>
              <p:nvPr/>
            </p:nvSpPr>
            <p:spPr>
              <a:xfrm>
                <a:off x="5213208" y="6320028"/>
                <a:ext cx="595800" cy="595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96" name="Google Shape;796;p50"/>
              <p:cNvSpPr/>
              <p:nvPr/>
            </p:nvSpPr>
            <p:spPr>
              <a:xfrm>
                <a:off x="7799510" y="6182681"/>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nvGrpSpPr>
            <p:cNvPr id="797" name="Google Shape;797;p50"/>
            <p:cNvGrpSpPr/>
            <p:nvPr/>
          </p:nvGrpSpPr>
          <p:grpSpPr>
            <a:xfrm>
              <a:off x="2503227" y="5771504"/>
              <a:ext cx="3430612" cy="1086266"/>
              <a:chOff x="5096347" y="5677120"/>
              <a:chExt cx="3992798" cy="1264276"/>
            </a:xfrm>
          </p:grpSpPr>
          <p:sp>
            <p:nvSpPr>
              <p:cNvPr id="798" name="Google Shape;798;p50"/>
              <p:cNvSpPr/>
              <p:nvPr/>
            </p:nvSpPr>
            <p:spPr>
              <a:xfrm>
                <a:off x="6973598" y="590364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99" name="Google Shape;799;p50"/>
              <p:cNvSpPr/>
              <p:nvPr/>
            </p:nvSpPr>
            <p:spPr>
              <a:xfrm>
                <a:off x="6737750" y="61768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00" name="Google Shape;800;p50"/>
              <p:cNvSpPr/>
              <p:nvPr/>
            </p:nvSpPr>
            <p:spPr>
              <a:xfrm>
                <a:off x="7621548" y="5936018"/>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01" name="Google Shape;801;p50"/>
              <p:cNvSpPr/>
              <p:nvPr/>
            </p:nvSpPr>
            <p:spPr>
              <a:xfrm>
                <a:off x="8012007" y="5783050"/>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02" name="Google Shape;802;p50"/>
              <p:cNvSpPr/>
              <p:nvPr/>
            </p:nvSpPr>
            <p:spPr>
              <a:xfrm>
                <a:off x="6212527" y="61696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03" name="Google Shape;803;p50"/>
              <p:cNvSpPr/>
              <p:nvPr/>
            </p:nvSpPr>
            <p:spPr>
              <a:xfrm>
                <a:off x="5827426" y="5940423"/>
                <a:ext cx="988200" cy="988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04" name="Google Shape;804;p50"/>
              <p:cNvSpPr/>
              <p:nvPr/>
            </p:nvSpPr>
            <p:spPr>
              <a:xfrm>
                <a:off x="8028027" y="5677120"/>
                <a:ext cx="995100" cy="995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05" name="Google Shape;805;p50"/>
              <p:cNvSpPr/>
              <p:nvPr/>
            </p:nvSpPr>
            <p:spPr>
              <a:xfrm>
                <a:off x="8369145" y="6221396"/>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06" name="Google Shape;806;p50"/>
              <p:cNvSpPr/>
              <p:nvPr/>
            </p:nvSpPr>
            <p:spPr>
              <a:xfrm>
                <a:off x="5208276" y="6770752"/>
                <a:ext cx="3880800" cy="166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07" name="Google Shape;807;p50"/>
              <p:cNvSpPr/>
              <p:nvPr/>
            </p:nvSpPr>
            <p:spPr>
              <a:xfrm>
                <a:off x="7281640" y="617682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08" name="Google Shape;808;p50"/>
              <p:cNvSpPr/>
              <p:nvPr/>
            </p:nvSpPr>
            <p:spPr>
              <a:xfrm>
                <a:off x="5427788" y="6075742"/>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09" name="Google Shape;809;p50"/>
              <p:cNvSpPr/>
              <p:nvPr/>
            </p:nvSpPr>
            <p:spPr>
              <a:xfrm>
                <a:off x="5096347" y="6288693"/>
                <a:ext cx="595800" cy="595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10" name="Google Shape;810;p50"/>
              <p:cNvSpPr/>
              <p:nvPr/>
            </p:nvSpPr>
            <p:spPr>
              <a:xfrm>
                <a:off x="7799510" y="6182681"/>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nvGrpSpPr>
            <p:cNvPr id="811" name="Google Shape;811;p50"/>
            <p:cNvGrpSpPr/>
            <p:nvPr/>
          </p:nvGrpSpPr>
          <p:grpSpPr>
            <a:xfrm flipH="1">
              <a:off x="5677864" y="5865167"/>
              <a:ext cx="3458903" cy="993907"/>
              <a:chOff x="5176824" y="5783050"/>
              <a:chExt cx="4025725" cy="1156782"/>
            </a:xfrm>
          </p:grpSpPr>
          <p:sp>
            <p:nvSpPr>
              <p:cNvPr id="812" name="Google Shape;812;p50"/>
              <p:cNvSpPr/>
              <p:nvPr/>
            </p:nvSpPr>
            <p:spPr>
              <a:xfrm>
                <a:off x="6973598" y="590364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13" name="Google Shape;813;p50"/>
              <p:cNvSpPr/>
              <p:nvPr/>
            </p:nvSpPr>
            <p:spPr>
              <a:xfrm>
                <a:off x="6737750" y="61768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14" name="Google Shape;814;p50"/>
              <p:cNvSpPr/>
              <p:nvPr/>
            </p:nvSpPr>
            <p:spPr>
              <a:xfrm>
                <a:off x="7621548" y="5936018"/>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15" name="Google Shape;815;p50"/>
              <p:cNvSpPr/>
              <p:nvPr/>
            </p:nvSpPr>
            <p:spPr>
              <a:xfrm>
                <a:off x="8012007" y="5783050"/>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16" name="Google Shape;816;p50"/>
              <p:cNvSpPr/>
              <p:nvPr/>
            </p:nvSpPr>
            <p:spPr>
              <a:xfrm>
                <a:off x="6212527" y="61696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17" name="Google Shape;817;p50"/>
              <p:cNvSpPr/>
              <p:nvPr/>
            </p:nvSpPr>
            <p:spPr>
              <a:xfrm>
                <a:off x="5975384" y="6088379"/>
                <a:ext cx="840300" cy="840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18" name="Google Shape;818;p50"/>
              <p:cNvSpPr/>
              <p:nvPr/>
            </p:nvSpPr>
            <p:spPr>
              <a:xfrm>
                <a:off x="8482549" y="6100776"/>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19" name="Google Shape;819;p50"/>
              <p:cNvSpPr/>
              <p:nvPr/>
            </p:nvSpPr>
            <p:spPr>
              <a:xfrm>
                <a:off x="5208276" y="6770752"/>
                <a:ext cx="3880800" cy="166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20" name="Google Shape;820;p50"/>
              <p:cNvSpPr/>
              <p:nvPr/>
            </p:nvSpPr>
            <p:spPr>
              <a:xfrm>
                <a:off x="7281640" y="617682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21" name="Google Shape;821;p50"/>
              <p:cNvSpPr/>
              <p:nvPr/>
            </p:nvSpPr>
            <p:spPr>
              <a:xfrm>
                <a:off x="5176824" y="6066471"/>
                <a:ext cx="849300" cy="849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22" name="Google Shape;822;p50"/>
              <p:cNvSpPr/>
              <p:nvPr/>
            </p:nvSpPr>
            <p:spPr>
              <a:xfrm>
                <a:off x="7541959" y="6181631"/>
                <a:ext cx="12135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23" name="Google Shape;823;p50"/>
              <p:cNvSpPr/>
              <p:nvPr/>
            </p:nvSpPr>
            <p:spPr>
              <a:xfrm>
                <a:off x="5630466" y="6219832"/>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nvGrpSpPr>
            <p:cNvPr id="824" name="Google Shape;824;p50"/>
            <p:cNvGrpSpPr/>
            <p:nvPr/>
          </p:nvGrpSpPr>
          <p:grpSpPr>
            <a:xfrm flipH="1">
              <a:off x="8844060" y="5862522"/>
              <a:ext cx="3348074" cy="1004488"/>
              <a:chOff x="5192411" y="5783050"/>
              <a:chExt cx="3896734" cy="1169097"/>
            </a:xfrm>
          </p:grpSpPr>
          <p:sp>
            <p:nvSpPr>
              <p:cNvPr id="825" name="Google Shape;825;p50"/>
              <p:cNvSpPr/>
              <p:nvPr/>
            </p:nvSpPr>
            <p:spPr>
              <a:xfrm>
                <a:off x="6973598" y="590364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26" name="Google Shape;826;p50"/>
              <p:cNvSpPr/>
              <p:nvPr/>
            </p:nvSpPr>
            <p:spPr>
              <a:xfrm>
                <a:off x="6737750" y="61768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27" name="Google Shape;827;p50"/>
              <p:cNvSpPr/>
              <p:nvPr/>
            </p:nvSpPr>
            <p:spPr>
              <a:xfrm>
                <a:off x="7621548" y="5936018"/>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28" name="Google Shape;828;p50"/>
              <p:cNvSpPr/>
              <p:nvPr/>
            </p:nvSpPr>
            <p:spPr>
              <a:xfrm>
                <a:off x="8012007" y="5783050"/>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29" name="Google Shape;829;p50"/>
              <p:cNvSpPr/>
              <p:nvPr/>
            </p:nvSpPr>
            <p:spPr>
              <a:xfrm>
                <a:off x="6212527" y="61696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30" name="Google Shape;830;p50"/>
              <p:cNvSpPr/>
              <p:nvPr/>
            </p:nvSpPr>
            <p:spPr>
              <a:xfrm>
                <a:off x="5975384" y="6088379"/>
                <a:ext cx="840300" cy="840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31" name="Google Shape;831;p50"/>
              <p:cNvSpPr/>
              <p:nvPr/>
            </p:nvSpPr>
            <p:spPr>
              <a:xfrm>
                <a:off x="8369145" y="6221396"/>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32" name="Google Shape;832;p50"/>
              <p:cNvSpPr/>
              <p:nvPr/>
            </p:nvSpPr>
            <p:spPr>
              <a:xfrm>
                <a:off x="5192411" y="6613640"/>
                <a:ext cx="3880800" cy="323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33" name="Google Shape;833;p50"/>
              <p:cNvSpPr/>
              <p:nvPr/>
            </p:nvSpPr>
            <p:spPr>
              <a:xfrm>
                <a:off x="7281640" y="617682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34" name="Google Shape;834;p50"/>
              <p:cNvSpPr/>
              <p:nvPr/>
            </p:nvSpPr>
            <p:spPr>
              <a:xfrm>
                <a:off x="5192411" y="6044347"/>
                <a:ext cx="907800" cy="907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35" name="Google Shape;835;p50"/>
              <p:cNvSpPr/>
              <p:nvPr/>
            </p:nvSpPr>
            <p:spPr>
              <a:xfrm>
                <a:off x="7799510" y="6182681"/>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836" name="Google Shape;836;p50"/>
              <p:cNvSpPr/>
              <p:nvPr/>
            </p:nvSpPr>
            <p:spPr>
              <a:xfrm>
                <a:off x="5630466" y="6219832"/>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pic>
        <p:nvPicPr>
          <p:cNvPr id="837" name="Google Shape;837;p50"/>
          <p:cNvPicPr preferRelativeResize="0"/>
          <p:nvPr/>
        </p:nvPicPr>
        <p:blipFill>
          <a:blip r:embed="rId3">
            <a:alphaModFix/>
          </a:blip>
          <a:stretch>
            <a:fillRect/>
          </a:stretch>
        </p:blipFill>
        <p:spPr>
          <a:xfrm>
            <a:off x="4525725" y="1405925"/>
            <a:ext cx="7666400" cy="5080925"/>
          </a:xfrm>
          <a:prstGeom prst="rect">
            <a:avLst/>
          </a:prstGeom>
          <a:noFill/>
          <a:ln>
            <a:noFill/>
          </a:ln>
        </p:spPr>
      </p:pic>
      <p:sp>
        <p:nvSpPr>
          <p:cNvPr id="838" name="Google Shape;838;p50"/>
          <p:cNvSpPr/>
          <p:nvPr/>
        </p:nvSpPr>
        <p:spPr>
          <a:xfrm>
            <a:off x="365600" y="4207588"/>
            <a:ext cx="4020600" cy="2595000"/>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39" name="Google Shape;839;p50"/>
          <p:cNvSpPr txBox="1"/>
          <p:nvPr/>
        </p:nvSpPr>
        <p:spPr>
          <a:xfrm>
            <a:off x="415670" y="4328984"/>
            <a:ext cx="3970500" cy="24126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600"/>
              </a:spcBef>
              <a:spcAft>
                <a:spcPts val="0"/>
              </a:spcAft>
              <a:buNone/>
            </a:pPr>
            <a:r>
              <a:rPr lang="en-US" sz="1500">
                <a:solidFill>
                  <a:schemeClr val="dk1"/>
                </a:solidFill>
                <a:latin typeface="Times New Roman"/>
                <a:ea typeface="Times New Roman"/>
                <a:cs typeface="Times New Roman"/>
                <a:sym typeface="Times New Roman"/>
              </a:rPr>
              <a:t>Pada Kategori ke-1 memiliki karakteristik range data diangka sasaran 22 sampai 157. </a:t>
            </a:r>
            <a:endParaRPr sz="1500">
              <a:solidFill>
                <a:schemeClr val="dk1"/>
              </a:solidFill>
              <a:latin typeface="Times New Roman"/>
              <a:ea typeface="Times New Roman"/>
              <a:cs typeface="Times New Roman"/>
              <a:sym typeface="Times New Roman"/>
            </a:endParaRPr>
          </a:p>
          <a:p>
            <a:pPr marL="0" lvl="0" indent="0" algn="just" rtl="0">
              <a:lnSpc>
                <a:spcPct val="115000"/>
              </a:lnSpc>
              <a:spcBef>
                <a:spcPts val="600"/>
              </a:spcBef>
              <a:spcAft>
                <a:spcPts val="0"/>
              </a:spcAft>
              <a:buNone/>
            </a:pPr>
            <a:r>
              <a:rPr lang="en-US" sz="1500">
                <a:solidFill>
                  <a:schemeClr val="dk1"/>
                </a:solidFill>
                <a:latin typeface="Times New Roman"/>
                <a:ea typeface="Times New Roman"/>
                <a:cs typeface="Times New Roman"/>
                <a:sym typeface="Times New Roman"/>
              </a:rPr>
              <a:t>Pada Kategori ke-2 memiliki karakteristik range data di angka sasaran 120 sampai 128, </a:t>
            </a:r>
            <a:endParaRPr sz="1500">
              <a:solidFill>
                <a:schemeClr val="dk1"/>
              </a:solidFill>
              <a:latin typeface="Times New Roman"/>
              <a:ea typeface="Times New Roman"/>
              <a:cs typeface="Times New Roman"/>
              <a:sym typeface="Times New Roman"/>
            </a:endParaRPr>
          </a:p>
          <a:p>
            <a:pPr marL="0" lvl="0" indent="0" algn="just" rtl="0">
              <a:lnSpc>
                <a:spcPct val="115000"/>
              </a:lnSpc>
              <a:spcBef>
                <a:spcPts val="600"/>
              </a:spcBef>
              <a:spcAft>
                <a:spcPts val="0"/>
              </a:spcAft>
              <a:buNone/>
            </a:pPr>
            <a:r>
              <a:rPr lang="en-US" sz="1500">
                <a:solidFill>
                  <a:schemeClr val="dk1"/>
                </a:solidFill>
                <a:latin typeface="Times New Roman"/>
                <a:ea typeface="Times New Roman"/>
                <a:cs typeface="Times New Roman"/>
                <a:sym typeface="Times New Roman"/>
              </a:rPr>
              <a:t>Pada Kategori ke-3 memiliki karakteristik range data diangka sasaran 117 sampai 155.</a:t>
            </a:r>
            <a:endParaRPr sz="1500">
              <a:solidFill>
                <a:schemeClr val="dk1"/>
              </a:solidFill>
              <a:latin typeface="Times New Roman"/>
              <a:ea typeface="Times New Roman"/>
              <a:cs typeface="Times New Roman"/>
              <a:sym typeface="Times New Roman"/>
            </a:endParaRPr>
          </a:p>
          <a:p>
            <a:pPr marL="0" lvl="0" indent="0" algn="just" rtl="0">
              <a:lnSpc>
                <a:spcPct val="115000"/>
              </a:lnSpc>
              <a:spcBef>
                <a:spcPts val="600"/>
              </a:spcBef>
              <a:spcAft>
                <a:spcPts val="600"/>
              </a:spcAft>
              <a:buNone/>
            </a:pPr>
            <a:r>
              <a:rPr lang="en-US" sz="1500">
                <a:solidFill>
                  <a:schemeClr val="dk1"/>
                </a:solidFill>
                <a:latin typeface="Times New Roman"/>
                <a:ea typeface="Times New Roman"/>
                <a:cs typeface="Times New Roman"/>
                <a:sym typeface="Times New Roman"/>
              </a:rPr>
              <a:t>Kategori terakhir memiliki karakteristik range data di angka sasaran 0 sampai 155.</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51"/>
          <p:cNvSpPr txBox="1"/>
          <p:nvPr/>
        </p:nvSpPr>
        <p:spPr>
          <a:xfrm>
            <a:off x="761750" y="564650"/>
            <a:ext cx="11250600" cy="554100"/>
          </a:xfrm>
          <a:prstGeom prst="rect">
            <a:avLst/>
          </a:prstGeom>
          <a:noFill/>
          <a:ln>
            <a:noFill/>
          </a:ln>
        </p:spPr>
        <p:txBody>
          <a:bodyPr spcFirstLastPara="1" wrap="square" lIns="48000" tIns="0" rIns="24000" bIns="0" anchor="t" anchorCtr="0">
            <a:spAutoFit/>
          </a:bodyPr>
          <a:lstStyle/>
          <a:p>
            <a:pPr marL="0" marR="0" lvl="0" indent="0" algn="ctr" rtl="0">
              <a:spcBef>
                <a:spcPts val="0"/>
              </a:spcBef>
              <a:spcAft>
                <a:spcPts val="0"/>
              </a:spcAft>
              <a:buNone/>
            </a:pPr>
            <a:r>
              <a:rPr lang="en-US" sz="3600">
                <a:solidFill>
                  <a:schemeClr val="dk1"/>
                </a:solidFill>
              </a:rPr>
              <a:t>Optimasi Data Menggunakan Hirarki Clustering</a:t>
            </a:r>
            <a:endParaRPr sz="3600">
              <a:solidFill>
                <a:schemeClr val="dk1"/>
              </a:solidFill>
              <a:latin typeface="Arial"/>
              <a:ea typeface="Arial"/>
              <a:cs typeface="Arial"/>
              <a:sym typeface="Arial"/>
            </a:endParaRPr>
          </a:p>
        </p:txBody>
      </p:sp>
      <p:sp>
        <p:nvSpPr>
          <p:cNvPr id="845" name="Google Shape;845;p51"/>
          <p:cNvSpPr/>
          <p:nvPr/>
        </p:nvSpPr>
        <p:spPr>
          <a:xfrm>
            <a:off x="315525" y="1537000"/>
            <a:ext cx="4020600" cy="1876200"/>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6" name="Google Shape;846;p51"/>
          <p:cNvSpPr txBox="1"/>
          <p:nvPr/>
        </p:nvSpPr>
        <p:spPr>
          <a:xfrm>
            <a:off x="365595" y="1582197"/>
            <a:ext cx="3970500" cy="1754700"/>
          </a:xfrm>
          <a:prstGeom prst="rect">
            <a:avLst/>
          </a:prstGeom>
          <a:noFill/>
          <a:ln>
            <a:noFill/>
          </a:ln>
        </p:spPr>
        <p:txBody>
          <a:bodyPr spcFirstLastPara="1" wrap="square" lIns="91425" tIns="45700" rIns="91425" bIns="45700" anchor="t" anchorCtr="0">
            <a:spAutoFit/>
          </a:bodyPr>
          <a:lstStyle/>
          <a:p>
            <a:pPr marL="0" lvl="0" indent="457200" algn="just" rtl="0">
              <a:lnSpc>
                <a:spcPct val="115000"/>
              </a:lnSpc>
              <a:spcBef>
                <a:spcPts val="600"/>
              </a:spcBef>
              <a:spcAft>
                <a:spcPts val="600"/>
              </a:spcAft>
              <a:buNone/>
            </a:pPr>
            <a:r>
              <a:rPr lang="en-US" sz="1600">
                <a:solidFill>
                  <a:schemeClr val="dk1"/>
                </a:solidFill>
                <a:latin typeface="Times New Roman"/>
                <a:ea typeface="Times New Roman"/>
                <a:cs typeface="Times New Roman"/>
                <a:sym typeface="Times New Roman"/>
              </a:rPr>
              <a:t>Berdasarkan hasil uji validitas cluster dengan indeks validitas silhouette diperoleh bahwa jumlah cluster optimal K adalah 5 pada metode complete linkage. Penentuan jumlah cluster optimal dilakukan dengan melihat nilai rata-rata maksimum dari silhouette S(i).</a:t>
            </a:r>
            <a:endParaRPr sz="2000">
              <a:solidFill>
                <a:schemeClr val="dk1"/>
              </a:solidFill>
              <a:latin typeface="Times New Roman"/>
              <a:ea typeface="Times New Roman"/>
              <a:cs typeface="Times New Roman"/>
              <a:sym typeface="Times New Roman"/>
            </a:endParaRPr>
          </a:p>
        </p:txBody>
      </p:sp>
      <p:sp>
        <p:nvSpPr>
          <p:cNvPr id="847" name="Google Shape;847;p51"/>
          <p:cNvSpPr/>
          <p:nvPr/>
        </p:nvSpPr>
        <p:spPr>
          <a:xfrm rot="1201188">
            <a:off x="-312440" y="-189259"/>
            <a:ext cx="714481" cy="2227593"/>
          </a:xfrm>
          <a:custGeom>
            <a:avLst/>
            <a:gdLst/>
            <a:ahLst/>
            <a:cxnLst/>
            <a:rect l="l" t="t" r="r" b="b"/>
            <a:pathLst>
              <a:path w="714157" h="2226584" extrusionOk="0">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848" name="Google Shape;848;p51"/>
          <p:cNvGrpSpPr/>
          <p:nvPr/>
        </p:nvGrpSpPr>
        <p:grpSpPr>
          <a:xfrm>
            <a:off x="181330" y="4908434"/>
            <a:ext cx="11830964" cy="1345709"/>
            <a:chOff x="218993" y="3367301"/>
            <a:chExt cx="11830964" cy="1345709"/>
          </a:xfrm>
        </p:grpSpPr>
        <p:sp>
          <p:nvSpPr>
            <p:cNvPr id="849" name="Google Shape;849;p51"/>
            <p:cNvSpPr/>
            <p:nvPr/>
          </p:nvSpPr>
          <p:spPr>
            <a:xfrm>
              <a:off x="1007933" y="4342866"/>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50" name="Google Shape;850;p51"/>
            <p:cNvSpPr/>
            <p:nvPr/>
          </p:nvSpPr>
          <p:spPr>
            <a:xfrm>
              <a:off x="1378874" y="431092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51" name="Google Shape;851;p51"/>
            <p:cNvSpPr/>
            <p:nvPr/>
          </p:nvSpPr>
          <p:spPr>
            <a:xfrm>
              <a:off x="218993" y="4394759"/>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52" name="Google Shape;852;p51"/>
            <p:cNvSpPr/>
            <p:nvPr/>
          </p:nvSpPr>
          <p:spPr>
            <a:xfrm>
              <a:off x="543793" y="4438510"/>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53" name="Google Shape;853;p51"/>
            <p:cNvSpPr/>
            <p:nvPr/>
          </p:nvSpPr>
          <p:spPr>
            <a:xfrm>
              <a:off x="1435389" y="371616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54" name="Google Shape;854;p51"/>
            <p:cNvSpPr/>
            <p:nvPr/>
          </p:nvSpPr>
          <p:spPr>
            <a:xfrm>
              <a:off x="559606" y="3917711"/>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55" name="Google Shape;855;p51"/>
            <p:cNvSpPr/>
            <p:nvPr/>
          </p:nvSpPr>
          <p:spPr>
            <a:xfrm>
              <a:off x="602918" y="3513221"/>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56" name="Google Shape;856;p51"/>
            <p:cNvSpPr/>
            <p:nvPr/>
          </p:nvSpPr>
          <p:spPr>
            <a:xfrm>
              <a:off x="3006128" y="4326989"/>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57" name="Google Shape;857;p51"/>
            <p:cNvSpPr/>
            <p:nvPr/>
          </p:nvSpPr>
          <p:spPr>
            <a:xfrm>
              <a:off x="2958692" y="4005062"/>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58" name="Google Shape;858;p51"/>
            <p:cNvSpPr/>
            <p:nvPr/>
          </p:nvSpPr>
          <p:spPr>
            <a:xfrm>
              <a:off x="1847450" y="4234815"/>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59" name="Google Shape;859;p51"/>
            <p:cNvSpPr/>
            <p:nvPr/>
          </p:nvSpPr>
          <p:spPr>
            <a:xfrm>
              <a:off x="2287925" y="3605777"/>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60" name="Google Shape;860;p51"/>
            <p:cNvSpPr/>
            <p:nvPr/>
          </p:nvSpPr>
          <p:spPr>
            <a:xfrm>
              <a:off x="3277433" y="3458270"/>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61" name="Google Shape;861;p51"/>
            <p:cNvSpPr/>
            <p:nvPr/>
          </p:nvSpPr>
          <p:spPr>
            <a:xfrm>
              <a:off x="2260382" y="4136975"/>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62" name="Google Shape;862;p51"/>
            <p:cNvSpPr/>
            <p:nvPr/>
          </p:nvSpPr>
          <p:spPr>
            <a:xfrm>
              <a:off x="2103043" y="3545808"/>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63" name="Google Shape;863;p51"/>
            <p:cNvSpPr/>
            <p:nvPr/>
          </p:nvSpPr>
          <p:spPr>
            <a:xfrm>
              <a:off x="3340527" y="3885182"/>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64" name="Google Shape;864;p51"/>
            <p:cNvSpPr/>
            <p:nvPr/>
          </p:nvSpPr>
          <p:spPr>
            <a:xfrm>
              <a:off x="4664554" y="4349674"/>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65" name="Google Shape;865;p51"/>
            <p:cNvSpPr/>
            <p:nvPr/>
          </p:nvSpPr>
          <p:spPr>
            <a:xfrm>
              <a:off x="3563133" y="4226023"/>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66" name="Google Shape;866;p51"/>
            <p:cNvSpPr/>
            <p:nvPr/>
          </p:nvSpPr>
          <p:spPr>
            <a:xfrm>
              <a:off x="3993788" y="3950389"/>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67" name="Google Shape;867;p51"/>
            <p:cNvSpPr/>
            <p:nvPr/>
          </p:nvSpPr>
          <p:spPr>
            <a:xfrm>
              <a:off x="4467273" y="3628462"/>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68" name="Google Shape;868;p51"/>
            <p:cNvSpPr/>
            <p:nvPr/>
          </p:nvSpPr>
          <p:spPr>
            <a:xfrm>
              <a:off x="4258822" y="4209934"/>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69" name="Google Shape;869;p51"/>
            <p:cNvSpPr/>
            <p:nvPr/>
          </p:nvSpPr>
          <p:spPr>
            <a:xfrm>
              <a:off x="3922706" y="3511340"/>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70" name="Google Shape;870;p51"/>
            <p:cNvSpPr/>
            <p:nvPr/>
          </p:nvSpPr>
          <p:spPr>
            <a:xfrm>
              <a:off x="5893999" y="4268738"/>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71" name="Google Shape;871;p51"/>
            <p:cNvSpPr/>
            <p:nvPr/>
          </p:nvSpPr>
          <p:spPr>
            <a:xfrm>
              <a:off x="6002206" y="404394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72" name="Google Shape;872;p51"/>
            <p:cNvSpPr/>
            <p:nvPr/>
          </p:nvSpPr>
          <p:spPr>
            <a:xfrm>
              <a:off x="4842325" y="4205603"/>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73" name="Google Shape;873;p51"/>
            <p:cNvSpPr/>
            <p:nvPr/>
          </p:nvSpPr>
          <p:spPr>
            <a:xfrm>
              <a:off x="5331440" y="3722484"/>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74" name="Google Shape;874;p51"/>
            <p:cNvSpPr/>
            <p:nvPr/>
          </p:nvSpPr>
          <p:spPr>
            <a:xfrm>
              <a:off x="5924619" y="3537147"/>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75" name="Google Shape;875;p51"/>
            <p:cNvSpPr/>
            <p:nvPr/>
          </p:nvSpPr>
          <p:spPr>
            <a:xfrm>
              <a:off x="5245890" y="4105972"/>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76" name="Google Shape;876;p51"/>
            <p:cNvSpPr/>
            <p:nvPr/>
          </p:nvSpPr>
          <p:spPr>
            <a:xfrm>
              <a:off x="5223948" y="3378915"/>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77" name="Google Shape;877;p51"/>
            <p:cNvSpPr/>
            <p:nvPr/>
          </p:nvSpPr>
          <p:spPr>
            <a:xfrm>
              <a:off x="7298614" y="3890486"/>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78" name="Google Shape;878;p51"/>
            <p:cNvSpPr/>
            <p:nvPr/>
          </p:nvSpPr>
          <p:spPr>
            <a:xfrm>
              <a:off x="7553330" y="4307229"/>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79" name="Google Shape;879;p51"/>
            <p:cNvSpPr/>
            <p:nvPr/>
          </p:nvSpPr>
          <p:spPr>
            <a:xfrm>
              <a:off x="6393449" y="4313238"/>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80" name="Google Shape;880;p51"/>
            <p:cNvSpPr/>
            <p:nvPr/>
          </p:nvSpPr>
          <p:spPr>
            <a:xfrm>
              <a:off x="6882564" y="3907944"/>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81" name="Google Shape;881;p51"/>
            <p:cNvSpPr/>
            <p:nvPr/>
          </p:nvSpPr>
          <p:spPr>
            <a:xfrm>
              <a:off x="7356049" y="3586017"/>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82" name="Google Shape;882;p51"/>
            <p:cNvSpPr/>
            <p:nvPr/>
          </p:nvSpPr>
          <p:spPr>
            <a:xfrm>
              <a:off x="6991456" y="4196946"/>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83" name="Google Shape;883;p51"/>
            <p:cNvSpPr/>
            <p:nvPr/>
          </p:nvSpPr>
          <p:spPr>
            <a:xfrm>
              <a:off x="6745221" y="3488228"/>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84" name="Google Shape;884;p51"/>
            <p:cNvSpPr/>
            <p:nvPr/>
          </p:nvSpPr>
          <p:spPr>
            <a:xfrm>
              <a:off x="9138208" y="4095233"/>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85" name="Google Shape;885;p51"/>
            <p:cNvSpPr/>
            <p:nvPr/>
          </p:nvSpPr>
          <p:spPr>
            <a:xfrm>
              <a:off x="9104454" y="4492689"/>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86" name="Google Shape;886;p51"/>
            <p:cNvSpPr/>
            <p:nvPr/>
          </p:nvSpPr>
          <p:spPr>
            <a:xfrm>
              <a:off x="9858003" y="4186227"/>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87" name="Google Shape;887;p51"/>
            <p:cNvSpPr/>
            <p:nvPr/>
          </p:nvSpPr>
          <p:spPr>
            <a:xfrm>
              <a:off x="8433688" y="4093403"/>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88" name="Google Shape;888;p51"/>
            <p:cNvSpPr/>
            <p:nvPr/>
          </p:nvSpPr>
          <p:spPr>
            <a:xfrm>
              <a:off x="8907173" y="377147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89" name="Google Shape;889;p51"/>
            <p:cNvSpPr/>
            <p:nvPr/>
          </p:nvSpPr>
          <p:spPr>
            <a:xfrm>
              <a:off x="7966360" y="4062724"/>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90" name="Google Shape;890;p51"/>
            <p:cNvSpPr/>
            <p:nvPr/>
          </p:nvSpPr>
          <p:spPr>
            <a:xfrm>
              <a:off x="8502358" y="3556858"/>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91" name="Google Shape;891;p51"/>
            <p:cNvSpPr/>
            <p:nvPr/>
          </p:nvSpPr>
          <p:spPr>
            <a:xfrm>
              <a:off x="10720706" y="3787201"/>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92" name="Google Shape;892;p51"/>
            <p:cNvSpPr/>
            <p:nvPr/>
          </p:nvSpPr>
          <p:spPr>
            <a:xfrm>
              <a:off x="10685548" y="4204125"/>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93" name="Google Shape;893;p51"/>
            <p:cNvSpPr/>
            <p:nvPr/>
          </p:nvSpPr>
          <p:spPr>
            <a:xfrm>
              <a:off x="9525666" y="4287958"/>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94" name="Google Shape;894;p51"/>
            <p:cNvSpPr/>
            <p:nvPr/>
          </p:nvSpPr>
          <p:spPr>
            <a:xfrm>
              <a:off x="10014781" y="3804840"/>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95" name="Google Shape;895;p51"/>
            <p:cNvSpPr/>
            <p:nvPr/>
          </p:nvSpPr>
          <p:spPr>
            <a:xfrm>
              <a:off x="10488266" y="3482913"/>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96" name="Google Shape;896;p51"/>
            <p:cNvSpPr/>
            <p:nvPr/>
          </p:nvSpPr>
          <p:spPr>
            <a:xfrm>
              <a:off x="10279816" y="4064385"/>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97" name="Google Shape;897;p51"/>
            <p:cNvSpPr/>
            <p:nvPr/>
          </p:nvSpPr>
          <p:spPr>
            <a:xfrm>
              <a:off x="9608297" y="3551542"/>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98" name="Google Shape;898;p51"/>
            <p:cNvSpPr/>
            <p:nvPr/>
          </p:nvSpPr>
          <p:spPr>
            <a:xfrm>
              <a:off x="11241790" y="4321585"/>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899" name="Google Shape;899;p51"/>
            <p:cNvSpPr/>
            <p:nvPr/>
          </p:nvSpPr>
          <p:spPr>
            <a:xfrm>
              <a:off x="11912557" y="413776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900" name="Google Shape;900;p51"/>
            <p:cNvSpPr/>
            <p:nvPr/>
          </p:nvSpPr>
          <p:spPr>
            <a:xfrm>
              <a:off x="10752676" y="4221599"/>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901" name="Google Shape;901;p51"/>
            <p:cNvSpPr/>
            <p:nvPr/>
          </p:nvSpPr>
          <p:spPr>
            <a:xfrm>
              <a:off x="11241790" y="3738480"/>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902" name="Google Shape;902;p51"/>
            <p:cNvSpPr/>
            <p:nvPr/>
          </p:nvSpPr>
          <p:spPr>
            <a:xfrm>
              <a:off x="11715276" y="3416553"/>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903" name="Google Shape;903;p51"/>
            <p:cNvSpPr/>
            <p:nvPr/>
          </p:nvSpPr>
          <p:spPr>
            <a:xfrm>
              <a:off x="11506825" y="3998025"/>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904" name="Google Shape;904;p51"/>
            <p:cNvSpPr/>
            <p:nvPr/>
          </p:nvSpPr>
          <p:spPr>
            <a:xfrm>
              <a:off x="10990355" y="3367301"/>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905" name="Google Shape;905;p51"/>
            <p:cNvSpPr/>
            <p:nvPr/>
          </p:nvSpPr>
          <p:spPr>
            <a:xfrm>
              <a:off x="2491125" y="3808853"/>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grpSp>
      <p:grpSp>
        <p:nvGrpSpPr>
          <p:cNvPr id="906" name="Google Shape;906;p51"/>
          <p:cNvGrpSpPr/>
          <p:nvPr/>
        </p:nvGrpSpPr>
        <p:grpSpPr>
          <a:xfrm>
            <a:off x="-3127" y="5771504"/>
            <a:ext cx="12195260" cy="1095506"/>
            <a:chOff x="-3127" y="5771504"/>
            <a:chExt cx="12195260" cy="1095506"/>
          </a:xfrm>
        </p:grpSpPr>
        <p:grpSp>
          <p:nvGrpSpPr>
            <p:cNvPr id="907" name="Google Shape;907;p51"/>
            <p:cNvGrpSpPr/>
            <p:nvPr/>
          </p:nvGrpSpPr>
          <p:grpSpPr>
            <a:xfrm>
              <a:off x="-3127" y="6002685"/>
              <a:ext cx="2653350" cy="855739"/>
              <a:chOff x="5208276" y="5677120"/>
              <a:chExt cx="3880869" cy="1251629"/>
            </a:xfrm>
          </p:grpSpPr>
          <p:sp>
            <p:nvSpPr>
              <p:cNvPr id="908" name="Google Shape;908;p51"/>
              <p:cNvSpPr/>
              <p:nvPr/>
            </p:nvSpPr>
            <p:spPr>
              <a:xfrm>
                <a:off x="6973598" y="590364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09" name="Google Shape;909;p51"/>
              <p:cNvSpPr/>
              <p:nvPr/>
            </p:nvSpPr>
            <p:spPr>
              <a:xfrm>
                <a:off x="6737750" y="61768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10" name="Google Shape;910;p51"/>
              <p:cNvSpPr/>
              <p:nvPr/>
            </p:nvSpPr>
            <p:spPr>
              <a:xfrm>
                <a:off x="7621548" y="5936018"/>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11" name="Google Shape;911;p51"/>
              <p:cNvSpPr/>
              <p:nvPr/>
            </p:nvSpPr>
            <p:spPr>
              <a:xfrm>
                <a:off x="8012007" y="5783050"/>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12" name="Google Shape;912;p51"/>
              <p:cNvSpPr/>
              <p:nvPr/>
            </p:nvSpPr>
            <p:spPr>
              <a:xfrm>
                <a:off x="6212527" y="61696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13" name="Google Shape;913;p51"/>
              <p:cNvSpPr/>
              <p:nvPr/>
            </p:nvSpPr>
            <p:spPr>
              <a:xfrm>
                <a:off x="5827426" y="5940423"/>
                <a:ext cx="988200" cy="988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14" name="Google Shape;914;p51"/>
              <p:cNvSpPr/>
              <p:nvPr/>
            </p:nvSpPr>
            <p:spPr>
              <a:xfrm>
                <a:off x="8028027" y="5677120"/>
                <a:ext cx="995100" cy="995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15" name="Google Shape;915;p51"/>
              <p:cNvSpPr/>
              <p:nvPr/>
            </p:nvSpPr>
            <p:spPr>
              <a:xfrm>
                <a:off x="8369145" y="6182816"/>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16" name="Google Shape;916;p51"/>
              <p:cNvSpPr/>
              <p:nvPr/>
            </p:nvSpPr>
            <p:spPr>
              <a:xfrm>
                <a:off x="5208276" y="6761949"/>
                <a:ext cx="3880800" cy="166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17" name="Google Shape;917;p51"/>
              <p:cNvSpPr/>
              <p:nvPr/>
            </p:nvSpPr>
            <p:spPr>
              <a:xfrm>
                <a:off x="7281640" y="617682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18" name="Google Shape;918;p51"/>
              <p:cNvSpPr/>
              <p:nvPr/>
            </p:nvSpPr>
            <p:spPr>
              <a:xfrm>
                <a:off x="5427788" y="6075742"/>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19" name="Google Shape;919;p51"/>
              <p:cNvSpPr/>
              <p:nvPr/>
            </p:nvSpPr>
            <p:spPr>
              <a:xfrm>
                <a:off x="5213208" y="6320028"/>
                <a:ext cx="595800" cy="595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20" name="Google Shape;920;p51"/>
              <p:cNvSpPr/>
              <p:nvPr/>
            </p:nvSpPr>
            <p:spPr>
              <a:xfrm>
                <a:off x="7799510" y="6182681"/>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nvGrpSpPr>
            <p:cNvPr id="921" name="Google Shape;921;p51"/>
            <p:cNvGrpSpPr/>
            <p:nvPr/>
          </p:nvGrpSpPr>
          <p:grpSpPr>
            <a:xfrm>
              <a:off x="2503227" y="5771504"/>
              <a:ext cx="3430612" cy="1086266"/>
              <a:chOff x="5096347" y="5677120"/>
              <a:chExt cx="3992798" cy="1264276"/>
            </a:xfrm>
          </p:grpSpPr>
          <p:sp>
            <p:nvSpPr>
              <p:cNvPr id="922" name="Google Shape;922;p51"/>
              <p:cNvSpPr/>
              <p:nvPr/>
            </p:nvSpPr>
            <p:spPr>
              <a:xfrm>
                <a:off x="6973598" y="590364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23" name="Google Shape;923;p51"/>
              <p:cNvSpPr/>
              <p:nvPr/>
            </p:nvSpPr>
            <p:spPr>
              <a:xfrm>
                <a:off x="6737750" y="61768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24" name="Google Shape;924;p51"/>
              <p:cNvSpPr/>
              <p:nvPr/>
            </p:nvSpPr>
            <p:spPr>
              <a:xfrm>
                <a:off x="7621548" y="5936018"/>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25" name="Google Shape;925;p51"/>
              <p:cNvSpPr/>
              <p:nvPr/>
            </p:nvSpPr>
            <p:spPr>
              <a:xfrm>
                <a:off x="8012007" y="5783050"/>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26" name="Google Shape;926;p51"/>
              <p:cNvSpPr/>
              <p:nvPr/>
            </p:nvSpPr>
            <p:spPr>
              <a:xfrm>
                <a:off x="6212527" y="61696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27" name="Google Shape;927;p51"/>
              <p:cNvSpPr/>
              <p:nvPr/>
            </p:nvSpPr>
            <p:spPr>
              <a:xfrm>
                <a:off x="5827426" y="5940423"/>
                <a:ext cx="988200" cy="988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28" name="Google Shape;928;p51"/>
              <p:cNvSpPr/>
              <p:nvPr/>
            </p:nvSpPr>
            <p:spPr>
              <a:xfrm>
                <a:off x="8028027" y="5677120"/>
                <a:ext cx="995100" cy="995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29" name="Google Shape;929;p51"/>
              <p:cNvSpPr/>
              <p:nvPr/>
            </p:nvSpPr>
            <p:spPr>
              <a:xfrm>
                <a:off x="8369145" y="6221396"/>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30" name="Google Shape;930;p51"/>
              <p:cNvSpPr/>
              <p:nvPr/>
            </p:nvSpPr>
            <p:spPr>
              <a:xfrm>
                <a:off x="5208276" y="6770752"/>
                <a:ext cx="3880800" cy="166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31" name="Google Shape;931;p51"/>
              <p:cNvSpPr/>
              <p:nvPr/>
            </p:nvSpPr>
            <p:spPr>
              <a:xfrm>
                <a:off x="7281640" y="617682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32" name="Google Shape;932;p51"/>
              <p:cNvSpPr/>
              <p:nvPr/>
            </p:nvSpPr>
            <p:spPr>
              <a:xfrm>
                <a:off x="5427788" y="6075742"/>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33" name="Google Shape;933;p51"/>
              <p:cNvSpPr/>
              <p:nvPr/>
            </p:nvSpPr>
            <p:spPr>
              <a:xfrm>
                <a:off x="5096347" y="6288693"/>
                <a:ext cx="595800" cy="595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34" name="Google Shape;934;p51"/>
              <p:cNvSpPr/>
              <p:nvPr/>
            </p:nvSpPr>
            <p:spPr>
              <a:xfrm>
                <a:off x="7799510" y="6182681"/>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nvGrpSpPr>
            <p:cNvPr id="935" name="Google Shape;935;p51"/>
            <p:cNvGrpSpPr/>
            <p:nvPr/>
          </p:nvGrpSpPr>
          <p:grpSpPr>
            <a:xfrm flipH="1">
              <a:off x="5677864" y="5865167"/>
              <a:ext cx="3458903" cy="993907"/>
              <a:chOff x="5176824" y="5783050"/>
              <a:chExt cx="4025725" cy="1156782"/>
            </a:xfrm>
          </p:grpSpPr>
          <p:sp>
            <p:nvSpPr>
              <p:cNvPr id="936" name="Google Shape;936;p51"/>
              <p:cNvSpPr/>
              <p:nvPr/>
            </p:nvSpPr>
            <p:spPr>
              <a:xfrm>
                <a:off x="6973598" y="590364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37" name="Google Shape;937;p51"/>
              <p:cNvSpPr/>
              <p:nvPr/>
            </p:nvSpPr>
            <p:spPr>
              <a:xfrm>
                <a:off x="6737750" y="61768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38" name="Google Shape;938;p51"/>
              <p:cNvSpPr/>
              <p:nvPr/>
            </p:nvSpPr>
            <p:spPr>
              <a:xfrm>
                <a:off x="7621548" y="5936018"/>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39" name="Google Shape;939;p51"/>
              <p:cNvSpPr/>
              <p:nvPr/>
            </p:nvSpPr>
            <p:spPr>
              <a:xfrm>
                <a:off x="8012007" y="5783050"/>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40" name="Google Shape;940;p51"/>
              <p:cNvSpPr/>
              <p:nvPr/>
            </p:nvSpPr>
            <p:spPr>
              <a:xfrm>
                <a:off x="6212527" y="61696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41" name="Google Shape;941;p51"/>
              <p:cNvSpPr/>
              <p:nvPr/>
            </p:nvSpPr>
            <p:spPr>
              <a:xfrm>
                <a:off x="5975384" y="6088379"/>
                <a:ext cx="840300" cy="840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42" name="Google Shape;942;p51"/>
              <p:cNvSpPr/>
              <p:nvPr/>
            </p:nvSpPr>
            <p:spPr>
              <a:xfrm>
                <a:off x="8482549" y="6100776"/>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43" name="Google Shape;943;p51"/>
              <p:cNvSpPr/>
              <p:nvPr/>
            </p:nvSpPr>
            <p:spPr>
              <a:xfrm>
                <a:off x="5208276" y="6770752"/>
                <a:ext cx="3880800" cy="166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44" name="Google Shape;944;p51"/>
              <p:cNvSpPr/>
              <p:nvPr/>
            </p:nvSpPr>
            <p:spPr>
              <a:xfrm>
                <a:off x="7281640" y="617682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45" name="Google Shape;945;p51"/>
              <p:cNvSpPr/>
              <p:nvPr/>
            </p:nvSpPr>
            <p:spPr>
              <a:xfrm>
                <a:off x="5176824" y="6066471"/>
                <a:ext cx="849300" cy="849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46" name="Google Shape;946;p51"/>
              <p:cNvSpPr/>
              <p:nvPr/>
            </p:nvSpPr>
            <p:spPr>
              <a:xfrm>
                <a:off x="7541959" y="6181631"/>
                <a:ext cx="12135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47" name="Google Shape;947;p51"/>
              <p:cNvSpPr/>
              <p:nvPr/>
            </p:nvSpPr>
            <p:spPr>
              <a:xfrm>
                <a:off x="5630466" y="6219832"/>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nvGrpSpPr>
            <p:cNvPr id="948" name="Google Shape;948;p51"/>
            <p:cNvGrpSpPr/>
            <p:nvPr/>
          </p:nvGrpSpPr>
          <p:grpSpPr>
            <a:xfrm flipH="1">
              <a:off x="8844060" y="5862522"/>
              <a:ext cx="3348074" cy="1004488"/>
              <a:chOff x="5192411" y="5783050"/>
              <a:chExt cx="3896734" cy="1169097"/>
            </a:xfrm>
          </p:grpSpPr>
          <p:sp>
            <p:nvSpPr>
              <p:cNvPr id="949" name="Google Shape;949;p51"/>
              <p:cNvSpPr/>
              <p:nvPr/>
            </p:nvSpPr>
            <p:spPr>
              <a:xfrm>
                <a:off x="6973598" y="590364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50" name="Google Shape;950;p51"/>
              <p:cNvSpPr/>
              <p:nvPr/>
            </p:nvSpPr>
            <p:spPr>
              <a:xfrm>
                <a:off x="6737750" y="61768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51" name="Google Shape;951;p51"/>
              <p:cNvSpPr/>
              <p:nvPr/>
            </p:nvSpPr>
            <p:spPr>
              <a:xfrm>
                <a:off x="7621548" y="5936018"/>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52" name="Google Shape;952;p51"/>
              <p:cNvSpPr/>
              <p:nvPr/>
            </p:nvSpPr>
            <p:spPr>
              <a:xfrm>
                <a:off x="8012007" y="5783050"/>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53" name="Google Shape;953;p51"/>
              <p:cNvSpPr/>
              <p:nvPr/>
            </p:nvSpPr>
            <p:spPr>
              <a:xfrm>
                <a:off x="6212527" y="61696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54" name="Google Shape;954;p51"/>
              <p:cNvSpPr/>
              <p:nvPr/>
            </p:nvSpPr>
            <p:spPr>
              <a:xfrm>
                <a:off x="5975384" y="6088379"/>
                <a:ext cx="840300" cy="840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55" name="Google Shape;955;p51"/>
              <p:cNvSpPr/>
              <p:nvPr/>
            </p:nvSpPr>
            <p:spPr>
              <a:xfrm>
                <a:off x="8369145" y="6221396"/>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56" name="Google Shape;956;p51"/>
              <p:cNvSpPr/>
              <p:nvPr/>
            </p:nvSpPr>
            <p:spPr>
              <a:xfrm>
                <a:off x="5192411" y="6613640"/>
                <a:ext cx="3880800" cy="323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57" name="Google Shape;957;p51"/>
              <p:cNvSpPr/>
              <p:nvPr/>
            </p:nvSpPr>
            <p:spPr>
              <a:xfrm>
                <a:off x="7281640" y="617682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58" name="Google Shape;958;p51"/>
              <p:cNvSpPr/>
              <p:nvPr/>
            </p:nvSpPr>
            <p:spPr>
              <a:xfrm>
                <a:off x="5192411" y="6044347"/>
                <a:ext cx="907800" cy="907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59" name="Google Shape;959;p51"/>
              <p:cNvSpPr/>
              <p:nvPr/>
            </p:nvSpPr>
            <p:spPr>
              <a:xfrm>
                <a:off x="7799510" y="6182681"/>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960" name="Google Shape;960;p51"/>
              <p:cNvSpPr/>
              <p:nvPr/>
            </p:nvSpPr>
            <p:spPr>
              <a:xfrm>
                <a:off x="5630466" y="6219832"/>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sp>
        <p:nvSpPr>
          <p:cNvPr id="961" name="Google Shape;961;p51"/>
          <p:cNvSpPr/>
          <p:nvPr/>
        </p:nvSpPr>
        <p:spPr>
          <a:xfrm>
            <a:off x="365600" y="3581403"/>
            <a:ext cx="4020600" cy="3221100"/>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62" name="Google Shape;962;p51"/>
          <p:cNvSpPr txBox="1"/>
          <p:nvPr/>
        </p:nvSpPr>
        <p:spPr>
          <a:xfrm>
            <a:off x="491875" y="3647998"/>
            <a:ext cx="3970500" cy="34839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600"/>
              </a:spcBef>
              <a:spcAft>
                <a:spcPts val="0"/>
              </a:spcAft>
              <a:buNone/>
            </a:pPr>
            <a:r>
              <a:rPr lang="en-US" sz="1300">
                <a:solidFill>
                  <a:srgbClr val="212121"/>
                </a:solidFill>
                <a:latin typeface="Times New Roman"/>
                <a:ea typeface="Times New Roman"/>
                <a:cs typeface="Times New Roman"/>
                <a:sym typeface="Times New Roman"/>
              </a:rPr>
              <a:t>Pemberian perbandingan berdasarkan warna:</a:t>
            </a:r>
            <a:endParaRPr sz="1300">
              <a:solidFill>
                <a:srgbClr val="212121"/>
              </a:solidFill>
              <a:latin typeface="Times New Roman"/>
              <a:ea typeface="Times New Roman"/>
              <a:cs typeface="Times New Roman"/>
              <a:sym typeface="Times New Roman"/>
            </a:endParaRPr>
          </a:p>
          <a:p>
            <a:pPr marL="457200" lvl="0" indent="-311150" algn="l" rtl="0">
              <a:lnSpc>
                <a:spcPct val="115000"/>
              </a:lnSpc>
              <a:spcBef>
                <a:spcPts val="600"/>
              </a:spcBef>
              <a:spcAft>
                <a:spcPts val="0"/>
              </a:spcAft>
              <a:buClr>
                <a:srgbClr val="212121"/>
              </a:buClr>
              <a:buSzPts val="1300"/>
              <a:buFont typeface="Times New Roman"/>
              <a:buChar char="●"/>
            </a:pPr>
            <a:r>
              <a:rPr lang="en-US" sz="1300">
                <a:solidFill>
                  <a:srgbClr val="212121"/>
                </a:solidFill>
                <a:latin typeface="Times New Roman"/>
                <a:ea typeface="Times New Roman"/>
                <a:cs typeface="Times New Roman"/>
                <a:sym typeface="Times New Roman"/>
              </a:rPr>
              <a:t>Careful - Jumlah Fasilitas tinggi tetapi Jumlah Pasien rendah</a:t>
            </a:r>
            <a:endParaRPr sz="1300">
              <a:solidFill>
                <a:srgbClr val="21212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rgbClr val="212121"/>
              </a:buClr>
              <a:buSzPts val="1300"/>
              <a:buFont typeface="Times New Roman"/>
              <a:buChar char="●"/>
            </a:pPr>
            <a:r>
              <a:rPr lang="en-US" sz="1300">
                <a:solidFill>
                  <a:srgbClr val="212121"/>
                </a:solidFill>
                <a:latin typeface="Times New Roman"/>
                <a:ea typeface="Times New Roman"/>
                <a:cs typeface="Times New Roman"/>
                <a:sym typeface="Times New Roman"/>
              </a:rPr>
              <a:t>Standar - Jumlah Fasilitas menengah dan Jumlah Pasien menengah</a:t>
            </a:r>
            <a:endParaRPr sz="1300">
              <a:solidFill>
                <a:srgbClr val="21212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rgbClr val="212121"/>
              </a:buClr>
              <a:buSzPts val="1300"/>
              <a:buFont typeface="Times New Roman"/>
              <a:buChar char="●"/>
            </a:pPr>
            <a:r>
              <a:rPr lang="en-US" sz="1300">
                <a:solidFill>
                  <a:srgbClr val="212121"/>
                </a:solidFill>
                <a:latin typeface="Times New Roman"/>
                <a:ea typeface="Times New Roman"/>
                <a:cs typeface="Times New Roman"/>
                <a:sym typeface="Times New Roman"/>
              </a:rPr>
              <a:t>Target group - Jumlah Fasilitas menengah ke atas dan Jumlah Pasien tinggi (harus ditargetkan oleh Pemkot)</a:t>
            </a:r>
            <a:endParaRPr sz="1300">
              <a:solidFill>
                <a:srgbClr val="21212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rgbClr val="212121"/>
              </a:buClr>
              <a:buSzPts val="1300"/>
              <a:buFont typeface="Times New Roman"/>
              <a:buChar char="●"/>
            </a:pPr>
            <a:r>
              <a:rPr lang="en-US" sz="1300">
                <a:solidFill>
                  <a:srgbClr val="212121"/>
                </a:solidFill>
                <a:latin typeface="Times New Roman"/>
                <a:ea typeface="Times New Roman"/>
                <a:cs typeface="Times New Roman"/>
                <a:sym typeface="Times New Roman"/>
              </a:rPr>
              <a:t>Careless - Jumlah Fasilitas rendah tetapi Jumlah Pasien tinggi (memiliki resiko yang cukup tinggi, bisa terjadi colabs)</a:t>
            </a:r>
            <a:endParaRPr sz="1300">
              <a:solidFill>
                <a:srgbClr val="21212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rgbClr val="212121"/>
              </a:buClr>
              <a:buSzPts val="1300"/>
              <a:buFont typeface="Times New Roman"/>
              <a:buChar char="●"/>
            </a:pPr>
            <a:r>
              <a:rPr lang="en-US" sz="1300">
                <a:solidFill>
                  <a:srgbClr val="212121"/>
                </a:solidFill>
                <a:latin typeface="Times New Roman"/>
                <a:ea typeface="Times New Roman"/>
                <a:cs typeface="Times New Roman"/>
                <a:sym typeface="Times New Roman"/>
              </a:rPr>
              <a:t>Sensible - Jumlah Fasilitas rendah dan Jumlah Pasien rendah</a:t>
            </a:r>
            <a:endParaRPr sz="1300">
              <a:solidFill>
                <a:srgbClr val="212121"/>
              </a:solidFill>
              <a:latin typeface="Times New Roman"/>
              <a:ea typeface="Times New Roman"/>
              <a:cs typeface="Times New Roman"/>
              <a:sym typeface="Times New Roman"/>
            </a:endParaRPr>
          </a:p>
          <a:p>
            <a:pPr marL="0" lvl="0" indent="0" algn="just" rtl="0">
              <a:lnSpc>
                <a:spcPct val="115000"/>
              </a:lnSpc>
              <a:spcBef>
                <a:spcPts val="600"/>
              </a:spcBef>
              <a:spcAft>
                <a:spcPts val="600"/>
              </a:spcAft>
              <a:buNone/>
            </a:pPr>
            <a:endParaRPr sz="1600">
              <a:solidFill>
                <a:schemeClr val="dk1"/>
              </a:solidFill>
              <a:latin typeface="Times New Roman"/>
              <a:ea typeface="Times New Roman"/>
              <a:cs typeface="Times New Roman"/>
              <a:sym typeface="Times New Roman"/>
            </a:endParaRPr>
          </a:p>
        </p:txBody>
      </p:sp>
      <p:pic>
        <p:nvPicPr>
          <p:cNvPr id="963" name="Google Shape;963;p51"/>
          <p:cNvPicPr preferRelativeResize="0"/>
          <p:nvPr/>
        </p:nvPicPr>
        <p:blipFill>
          <a:blip r:embed="rId3">
            <a:alphaModFix/>
          </a:blip>
          <a:stretch>
            <a:fillRect/>
          </a:stretch>
        </p:blipFill>
        <p:spPr>
          <a:xfrm>
            <a:off x="4382475" y="1537000"/>
            <a:ext cx="7733326" cy="473934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52"/>
          <p:cNvSpPr txBox="1"/>
          <p:nvPr/>
        </p:nvSpPr>
        <p:spPr>
          <a:xfrm>
            <a:off x="761750" y="564650"/>
            <a:ext cx="11250600" cy="554100"/>
          </a:xfrm>
          <a:prstGeom prst="rect">
            <a:avLst/>
          </a:prstGeom>
          <a:noFill/>
          <a:ln>
            <a:noFill/>
          </a:ln>
        </p:spPr>
        <p:txBody>
          <a:bodyPr spcFirstLastPara="1" wrap="square" lIns="48000" tIns="0" rIns="24000" bIns="0" anchor="t" anchorCtr="0">
            <a:spAutoFit/>
          </a:bodyPr>
          <a:lstStyle/>
          <a:p>
            <a:pPr marL="0" marR="0" lvl="0" indent="0" algn="ctr" rtl="0">
              <a:spcBef>
                <a:spcPts val="0"/>
              </a:spcBef>
              <a:spcAft>
                <a:spcPts val="0"/>
              </a:spcAft>
              <a:buNone/>
            </a:pPr>
            <a:r>
              <a:rPr lang="en-US" sz="3600">
                <a:solidFill>
                  <a:schemeClr val="dk1"/>
                </a:solidFill>
              </a:rPr>
              <a:t>Optimasi Data Menggunakan Hirarki Clustering</a:t>
            </a:r>
            <a:endParaRPr sz="3600">
              <a:solidFill>
                <a:schemeClr val="dk1"/>
              </a:solidFill>
              <a:latin typeface="Arial"/>
              <a:ea typeface="Arial"/>
              <a:cs typeface="Arial"/>
              <a:sym typeface="Arial"/>
            </a:endParaRPr>
          </a:p>
        </p:txBody>
      </p:sp>
      <p:pic>
        <p:nvPicPr>
          <p:cNvPr id="969" name="Google Shape;969;p52"/>
          <p:cNvPicPr preferRelativeResize="0"/>
          <p:nvPr/>
        </p:nvPicPr>
        <p:blipFill>
          <a:blip r:embed="rId3">
            <a:alphaModFix/>
          </a:blip>
          <a:stretch>
            <a:fillRect/>
          </a:stretch>
        </p:blipFill>
        <p:spPr>
          <a:xfrm>
            <a:off x="152400" y="1271150"/>
            <a:ext cx="2562225" cy="1695450"/>
          </a:xfrm>
          <a:prstGeom prst="rect">
            <a:avLst/>
          </a:prstGeom>
          <a:noFill/>
          <a:ln>
            <a:noFill/>
          </a:ln>
        </p:spPr>
      </p:pic>
      <p:pic>
        <p:nvPicPr>
          <p:cNvPr id="970" name="Google Shape;970;p52"/>
          <p:cNvPicPr preferRelativeResize="0"/>
          <p:nvPr/>
        </p:nvPicPr>
        <p:blipFill>
          <a:blip r:embed="rId4">
            <a:alphaModFix/>
          </a:blip>
          <a:stretch>
            <a:fillRect/>
          </a:stretch>
        </p:blipFill>
        <p:spPr>
          <a:xfrm>
            <a:off x="152400" y="3042800"/>
            <a:ext cx="2562225" cy="1695450"/>
          </a:xfrm>
          <a:prstGeom prst="rect">
            <a:avLst/>
          </a:prstGeom>
          <a:noFill/>
          <a:ln>
            <a:noFill/>
          </a:ln>
        </p:spPr>
      </p:pic>
      <p:pic>
        <p:nvPicPr>
          <p:cNvPr id="971" name="Google Shape;971;p52"/>
          <p:cNvPicPr preferRelativeResize="0"/>
          <p:nvPr/>
        </p:nvPicPr>
        <p:blipFill>
          <a:blip r:embed="rId5">
            <a:alphaModFix/>
          </a:blip>
          <a:stretch>
            <a:fillRect/>
          </a:stretch>
        </p:blipFill>
        <p:spPr>
          <a:xfrm>
            <a:off x="152400" y="4814450"/>
            <a:ext cx="2562225" cy="1695450"/>
          </a:xfrm>
          <a:prstGeom prst="rect">
            <a:avLst/>
          </a:prstGeom>
          <a:noFill/>
          <a:ln>
            <a:noFill/>
          </a:ln>
        </p:spPr>
      </p:pic>
      <p:pic>
        <p:nvPicPr>
          <p:cNvPr id="972" name="Google Shape;972;p52"/>
          <p:cNvPicPr preferRelativeResize="0"/>
          <p:nvPr/>
        </p:nvPicPr>
        <p:blipFill rotWithShape="1">
          <a:blip r:embed="rId6">
            <a:alphaModFix/>
          </a:blip>
          <a:srcRect l="3210" r="-3210"/>
          <a:stretch/>
        </p:blipFill>
        <p:spPr>
          <a:xfrm>
            <a:off x="2921150" y="1253200"/>
            <a:ext cx="2701700" cy="1787725"/>
          </a:xfrm>
          <a:prstGeom prst="rect">
            <a:avLst/>
          </a:prstGeom>
          <a:noFill/>
          <a:ln>
            <a:noFill/>
          </a:ln>
        </p:spPr>
      </p:pic>
      <p:pic>
        <p:nvPicPr>
          <p:cNvPr id="973" name="Google Shape;973;p52"/>
          <p:cNvPicPr preferRelativeResize="0"/>
          <p:nvPr/>
        </p:nvPicPr>
        <p:blipFill>
          <a:blip r:embed="rId7">
            <a:alphaModFix/>
          </a:blip>
          <a:stretch>
            <a:fillRect/>
          </a:stretch>
        </p:blipFill>
        <p:spPr>
          <a:xfrm>
            <a:off x="2913425" y="3032292"/>
            <a:ext cx="2562225" cy="1695458"/>
          </a:xfrm>
          <a:prstGeom prst="rect">
            <a:avLst/>
          </a:prstGeom>
          <a:noFill/>
          <a:ln>
            <a:noFill/>
          </a:ln>
        </p:spPr>
      </p:pic>
      <p:sp>
        <p:nvSpPr>
          <p:cNvPr id="974" name="Google Shape;974;p52"/>
          <p:cNvSpPr/>
          <p:nvPr/>
        </p:nvSpPr>
        <p:spPr>
          <a:xfrm>
            <a:off x="6390900" y="2760900"/>
            <a:ext cx="4361100" cy="3599700"/>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75" name="Google Shape;975;p52"/>
          <p:cNvSpPr txBox="1"/>
          <p:nvPr/>
        </p:nvSpPr>
        <p:spPr>
          <a:xfrm>
            <a:off x="6444689" y="2918947"/>
            <a:ext cx="4062000" cy="33633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600"/>
              </a:spcBef>
              <a:spcAft>
                <a:spcPts val="500"/>
              </a:spcAft>
              <a:buNone/>
            </a:pPr>
            <a:r>
              <a:rPr lang="en-US" sz="1700">
                <a:solidFill>
                  <a:srgbClr val="212121"/>
                </a:solidFill>
                <a:latin typeface="Times New Roman"/>
                <a:ea typeface="Times New Roman"/>
                <a:cs typeface="Times New Roman"/>
                <a:sym typeface="Times New Roman"/>
              </a:rPr>
              <a:t>Pada tabel kategori segmentasi sasaran ibu hamil diperkirakan dengan range data yang ditampilakan tabel data diatas range data 0 sampai 4 sasaran yang berjumlah 200 hingga 1200, sehingga perhitungan tabel sasaran kelahiran dan sasaran bayi menghasilkan data yang sama dengan sasaran ibu hamil. Tetapi pada tabel sasaran balita bernilai berdeda dengan range yang di tampilkan pada tabel diatas mulai 0 sampai 4 bernilai 1200 sampai 5200.</a:t>
            </a:r>
            <a:endParaRPr sz="2000">
              <a:solidFill>
                <a:schemeClr val="dk1"/>
              </a:solidFill>
              <a:latin typeface="Times New Roman"/>
              <a:ea typeface="Times New Roman"/>
              <a:cs typeface="Times New Roman"/>
              <a:sym typeface="Times New Roman"/>
            </a:endParaRPr>
          </a:p>
        </p:txBody>
      </p:sp>
      <p:grpSp>
        <p:nvGrpSpPr>
          <p:cNvPr id="976" name="Google Shape;976;p52"/>
          <p:cNvGrpSpPr/>
          <p:nvPr/>
        </p:nvGrpSpPr>
        <p:grpSpPr>
          <a:xfrm flipH="1">
            <a:off x="7682521" y="1118829"/>
            <a:ext cx="4062103" cy="2268658"/>
            <a:chOff x="941331" y="2249643"/>
            <a:chExt cx="3738361" cy="2566646"/>
          </a:xfrm>
        </p:grpSpPr>
        <p:sp>
          <p:nvSpPr>
            <p:cNvPr id="977" name="Google Shape;977;p52"/>
            <p:cNvSpPr/>
            <p:nvPr/>
          </p:nvSpPr>
          <p:spPr>
            <a:xfrm>
              <a:off x="2216184" y="2716811"/>
              <a:ext cx="2463508" cy="1719921"/>
            </a:xfrm>
            <a:custGeom>
              <a:avLst/>
              <a:gdLst/>
              <a:ahLst/>
              <a:cxnLst/>
              <a:rect l="l" t="t" r="r" b="b"/>
              <a:pathLst>
                <a:path w="4175437" h="2915120" extrusionOk="0">
                  <a:moveTo>
                    <a:pt x="13023" y="468086"/>
                  </a:moveTo>
                  <a:cubicBezTo>
                    <a:pt x="17525" y="1280886"/>
                    <a:pt x="-3876" y="2102320"/>
                    <a:pt x="626" y="2915120"/>
                  </a:cubicBezTo>
                  <a:lnTo>
                    <a:pt x="4175437" y="2897481"/>
                  </a:lnTo>
                  <a:lnTo>
                    <a:pt x="742366" y="0"/>
                  </a:lnTo>
                  <a:lnTo>
                    <a:pt x="13023" y="468086"/>
                  </a:lnTo>
                  <a:close/>
                </a:path>
              </a:pathLst>
            </a:custGeom>
            <a:gradFill>
              <a:gsLst>
                <a:gs pos="0">
                  <a:srgbClr val="FFFFFF">
                    <a:alpha val="20000"/>
                  </a:srgbClr>
                </a:gs>
                <a:gs pos="27000">
                  <a:srgbClr val="FFFFFF">
                    <a:alpha val="80000"/>
                  </a:srgbClr>
                </a:gs>
                <a:gs pos="100000">
                  <a:srgbClr val="CDF8EF"/>
                </a:gs>
              </a:gsLst>
              <a:lin ang="16200038"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grpSp>
          <p:nvGrpSpPr>
            <p:cNvPr id="978" name="Google Shape;978;p52"/>
            <p:cNvGrpSpPr/>
            <p:nvPr/>
          </p:nvGrpSpPr>
          <p:grpSpPr>
            <a:xfrm rot="3660114">
              <a:off x="1772531" y="2273726"/>
              <a:ext cx="112387" cy="1065399"/>
              <a:chOff x="1039691" y="2468855"/>
              <a:chExt cx="190168" cy="1802740"/>
            </a:xfrm>
          </p:grpSpPr>
          <p:sp>
            <p:nvSpPr>
              <p:cNvPr id="979" name="Google Shape;979;p52"/>
              <p:cNvSpPr/>
              <p:nvPr/>
            </p:nvSpPr>
            <p:spPr>
              <a:xfrm>
                <a:off x="1039691" y="2471295"/>
                <a:ext cx="72000" cy="1800300"/>
              </a:xfrm>
              <a:prstGeom prst="rect">
                <a:avLst/>
              </a:prstGeom>
              <a:solidFill>
                <a:srgbClr val="9DF2D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sp>
            <p:nvSpPr>
              <p:cNvPr id="980" name="Google Shape;980;p52"/>
              <p:cNvSpPr/>
              <p:nvPr/>
            </p:nvSpPr>
            <p:spPr>
              <a:xfrm>
                <a:off x="1157859" y="2468855"/>
                <a:ext cx="72000" cy="1800300"/>
              </a:xfrm>
              <a:prstGeom prst="rect">
                <a:avLst/>
              </a:prstGeom>
              <a:solidFill>
                <a:srgbClr val="9DF2D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grpSp>
        <p:grpSp>
          <p:nvGrpSpPr>
            <p:cNvPr id="981" name="Google Shape;981;p52"/>
            <p:cNvGrpSpPr/>
            <p:nvPr/>
          </p:nvGrpSpPr>
          <p:grpSpPr>
            <a:xfrm>
              <a:off x="1314864" y="3097603"/>
              <a:ext cx="136170" cy="1065457"/>
              <a:chOff x="1093356" y="2490394"/>
              <a:chExt cx="230406" cy="1802803"/>
            </a:xfrm>
          </p:grpSpPr>
          <p:sp>
            <p:nvSpPr>
              <p:cNvPr id="982" name="Google Shape;982;p52"/>
              <p:cNvSpPr/>
              <p:nvPr/>
            </p:nvSpPr>
            <p:spPr>
              <a:xfrm>
                <a:off x="1093356" y="2492897"/>
                <a:ext cx="72000" cy="1800300"/>
              </a:xfrm>
              <a:prstGeom prst="rect">
                <a:avLst/>
              </a:prstGeom>
              <a:solidFill>
                <a:srgbClr val="9DF2D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sp>
            <p:nvSpPr>
              <p:cNvPr id="983" name="Google Shape;983;p52"/>
              <p:cNvSpPr/>
              <p:nvPr/>
            </p:nvSpPr>
            <p:spPr>
              <a:xfrm>
                <a:off x="1251762" y="2490394"/>
                <a:ext cx="72000" cy="1800300"/>
              </a:xfrm>
              <a:prstGeom prst="rect">
                <a:avLst/>
              </a:prstGeom>
              <a:solidFill>
                <a:srgbClr val="9DF2D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grpSp>
        <p:grpSp>
          <p:nvGrpSpPr>
            <p:cNvPr id="984" name="Google Shape;984;p52"/>
            <p:cNvGrpSpPr/>
            <p:nvPr/>
          </p:nvGrpSpPr>
          <p:grpSpPr>
            <a:xfrm>
              <a:off x="1243271" y="2957529"/>
              <a:ext cx="279569" cy="279569"/>
              <a:chOff x="3275856" y="4077072"/>
              <a:chExt cx="504000" cy="504000"/>
            </a:xfrm>
          </p:grpSpPr>
          <p:sp>
            <p:nvSpPr>
              <p:cNvPr id="985" name="Google Shape;985;p52"/>
              <p:cNvSpPr/>
              <p:nvPr/>
            </p:nvSpPr>
            <p:spPr>
              <a:xfrm>
                <a:off x="3275856" y="4077072"/>
                <a:ext cx="504000" cy="504000"/>
              </a:xfrm>
              <a:prstGeom prst="ellipse">
                <a:avLst/>
              </a:prstGeom>
              <a:solidFill>
                <a:srgbClr val="9DF2D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sp>
            <p:nvSpPr>
              <p:cNvPr id="986" name="Google Shape;986;p52"/>
              <p:cNvSpPr/>
              <p:nvPr/>
            </p:nvSpPr>
            <p:spPr>
              <a:xfrm>
                <a:off x="3375484" y="4176700"/>
                <a:ext cx="304800" cy="304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grpSp>
        <p:sp>
          <p:nvSpPr>
            <p:cNvPr id="987" name="Google Shape;987;p52"/>
            <p:cNvSpPr/>
            <p:nvPr/>
          </p:nvSpPr>
          <p:spPr>
            <a:xfrm rot="-1643889">
              <a:off x="2045388" y="2355523"/>
              <a:ext cx="598694" cy="568267"/>
            </a:xfrm>
            <a:custGeom>
              <a:avLst/>
              <a:gdLst/>
              <a:ahLst/>
              <a:cxnLst/>
              <a:rect l="l" t="t" r="r" b="b"/>
              <a:pathLst>
                <a:path w="598917" h="568478" extrusionOk="0">
                  <a:moveTo>
                    <a:pt x="298603" y="2"/>
                  </a:moveTo>
                  <a:cubicBezTo>
                    <a:pt x="324583" y="-145"/>
                    <a:pt x="350602" y="6408"/>
                    <a:pt x="373918" y="19676"/>
                  </a:cubicBezTo>
                  <a:cubicBezTo>
                    <a:pt x="421176" y="46569"/>
                    <a:pt x="449886" y="96804"/>
                    <a:pt x="448829" y="150752"/>
                  </a:cubicBezTo>
                  <a:lnTo>
                    <a:pt x="446328" y="150767"/>
                  </a:lnTo>
                  <a:lnTo>
                    <a:pt x="446328" y="252762"/>
                  </a:lnTo>
                  <a:lnTo>
                    <a:pt x="446478" y="252762"/>
                  </a:lnTo>
                  <a:lnTo>
                    <a:pt x="598917" y="565068"/>
                  </a:lnTo>
                  <a:lnTo>
                    <a:pt x="0" y="568478"/>
                  </a:lnTo>
                  <a:lnTo>
                    <a:pt x="142510" y="252762"/>
                  </a:lnTo>
                  <a:lnTo>
                    <a:pt x="143217" y="252762"/>
                  </a:lnTo>
                  <a:lnTo>
                    <a:pt x="143217" y="134244"/>
                  </a:lnTo>
                  <a:cubicBezTo>
                    <a:pt x="143445" y="138297"/>
                    <a:pt x="164730" y="39613"/>
                    <a:pt x="223520" y="20528"/>
                  </a:cubicBezTo>
                  <a:cubicBezTo>
                    <a:pt x="249418" y="-1846"/>
                    <a:pt x="272623" y="149"/>
                    <a:pt x="298603" y="2"/>
                  </a:cubicBezTo>
                  <a:close/>
                </a:path>
              </a:pathLst>
            </a:custGeom>
            <a:solidFill>
              <a:srgbClr val="9DF2D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sp>
          <p:nvSpPr>
            <p:cNvPr id="988" name="Google Shape;988;p52"/>
            <p:cNvSpPr/>
            <p:nvPr/>
          </p:nvSpPr>
          <p:spPr>
            <a:xfrm rot="2700000">
              <a:off x="1070672" y="4062431"/>
              <a:ext cx="624517" cy="624517"/>
            </a:xfrm>
            <a:prstGeom prst="diagStripe">
              <a:avLst>
                <a:gd name="adj" fmla="val 50000"/>
              </a:avLst>
            </a:prstGeom>
            <a:solidFill>
              <a:srgbClr val="9DF2D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grpSp>
        <p:nvGrpSpPr>
          <p:cNvPr id="993" name="Google Shape;993;p53"/>
          <p:cNvGrpSpPr/>
          <p:nvPr/>
        </p:nvGrpSpPr>
        <p:grpSpPr>
          <a:xfrm>
            <a:off x="3942028" y="-1847"/>
            <a:ext cx="763042" cy="3863294"/>
            <a:chOff x="3942028" y="-1847"/>
            <a:chExt cx="763042" cy="3863294"/>
          </a:xfrm>
        </p:grpSpPr>
        <p:sp>
          <p:nvSpPr>
            <p:cNvPr id="994" name="Google Shape;994;p53"/>
            <p:cNvSpPr/>
            <p:nvPr/>
          </p:nvSpPr>
          <p:spPr>
            <a:xfrm>
              <a:off x="4288244" y="-1847"/>
              <a:ext cx="72000" cy="265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Arial"/>
                <a:ea typeface="Arial"/>
                <a:cs typeface="Arial"/>
                <a:sym typeface="Arial"/>
              </a:endParaRPr>
            </a:p>
          </p:txBody>
        </p:sp>
        <p:sp>
          <p:nvSpPr>
            <p:cNvPr id="995" name="Google Shape;995;p53"/>
            <p:cNvSpPr/>
            <p:nvPr/>
          </p:nvSpPr>
          <p:spPr>
            <a:xfrm rot="5400000" flipH="1">
              <a:off x="3694671" y="2851048"/>
              <a:ext cx="1257755" cy="763042"/>
            </a:xfrm>
            <a:custGeom>
              <a:avLst/>
              <a:gdLst/>
              <a:ahLst/>
              <a:cxnLst/>
              <a:rect l="l" t="t" r="r" b="b"/>
              <a:pathLst>
                <a:path w="1075004" h="652173" extrusionOk="0">
                  <a:moveTo>
                    <a:pt x="782320" y="253919"/>
                  </a:moveTo>
                  <a:cubicBezTo>
                    <a:pt x="781500" y="263286"/>
                    <a:pt x="773242" y="270216"/>
                    <a:pt x="763875" y="269396"/>
                  </a:cubicBezTo>
                  <a:cubicBezTo>
                    <a:pt x="649707" y="259408"/>
                    <a:pt x="535539" y="249420"/>
                    <a:pt x="421371" y="239431"/>
                  </a:cubicBezTo>
                  <a:lnTo>
                    <a:pt x="421370" y="253854"/>
                  </a:lnTo>
                  <a:lnTo>
                    <a:pt x="447078" y="253854"/>
                  </a:lnTo>
                  <a:cubicBezTo>
                    <a:pt x="456482" y="253853"/>
                    <a:pt x="464104" y="261477"/>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9"/>
                    <a:pt x="447079" y="345279"/>
                  </a:cubicBezTo>
                  <a:cubicBezTo>
                    <a:pt x="438510" y="345279"/>
                    <a:pt x="429940" y="345279"/>
                    <a:pt x="421371" y="345279"/>
                  </a:cubicBezTo>
                  <a:lnTo>
                    <a:pt x="421371" y="368601"/>
                  </a:lnTo>
                  <a:lnTo>
                    <a:pt x="447078" y="368601"/>
                  </a:lnTo>
                  <a:cubicBezTo>
                    <a:pt x="456482" y="368601"/>
                    <a:pt x="464104" y="376224"/>
                    <a:pt x="464104" y="385627"/>
                  </a:cubicBezTo>
                  <a:lnTo>
                    <a:pt x="464104" y="385627"/>
                  </a:lnTo>
                  <a:cubicBezTo>
                    <a:pt x="464104" y="395030"/>
                    <a:pt x="456481" y="402652"/>
                    <a:pt x="447079" y="402653"/>
                  </a:cubicBezTo>
                  <a:cubicBezTo>
                    <a:pt x="438509" y="402653"/>
                    <a:pt x="429940" y="402652"/>
                    <a:pt x="421371" y="402653"/>
                  </a:cubicBezTo>
                  <a:lnTo>
                    <a:pt x="421370" y="417162"/>
                  </a:lnTo>
                  <a:lnTo>
                    <a:pt x="762268" y="381333"/>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1"/>
                  </a:lnTo>
                  <a:lnTo>
                    <a:pt x="398669" y="402653"/>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9"/>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7"/>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30"/>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3" y="197162"/>
                  </a:cubicBezTo>
                  <a:cubicBezTo>
                    <a:pt x="938710" y="197163"/>
                    <a:pt x="925591" y="210281"/>
                    <a:pt x="925591" y="226464"/>
                  </a:cubicBezTo>
                  <a:lnTo>
                    <a:pt x="925591" y="425710"/>
                  </a:lnTo>
                  <a:cubicBezTo>
                    <a:pt x="925591" y="441893"/>
                    <a:pt x="938710" y="455012"/>
                    <a:pt x="954893" y="455012"/>
                  </a:cubicBezTo>
                  <a:lnTo>
                    <a:pt x="954893" y="455011"/>
                  </a:lnTo>
                  <a:cubicBezTo>
                    <a:pt x="971075" y="455011"/>
                    <a:pt x="984194" y="441892"/>
                    <a:pt x="984194" y="425710"/>
                  </a:cubicBezTo>
                  <a:close/>
                  <a:moveTo>
                    <a:pt x="1075004" y="402269"/>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2"/>
                    <a:pt x="1029520" y="431570"/>
                    <a:pt x="1045703" y="431570"/>
                  </a:cubicBezTo>
                  <a:lnTo>
                    <a:pt x="1045703" y="431570"/>
                  </a:lnTo>
                  <a:cubicBezTo>
                    <a:pt x="1061885" y="431570"/>
                    <a:pt x="1075004" y="418451"/>
                    <a:pt x="1075004" y="4022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996" name="Google Shape;996;p53"/>
          <p:cNvGrpSpPr/>
          <p:nvPr/>
        </p:nvGrpSpPr>
        <p:grpSpPr>
          <a:xfrm>
            <a:off x="3158533" y="-1847"/>
            <a:ext cx="763042" cy="2936601"/>
            <a:chOff x="3158533" y="-1847"/>
            <a:chExt cx="763042" cy="2936601"/>
          </a:xfrm>
        </p:grpSpPr>
        <p:sp>
          <p:nvSpPr>
            <p:cNvPr id="997" name="Google Shape;997;p53"/>
            <p:cNvSpPr/>
            <p:nvPr/>
          </p:nvSpPr>
          <p:spPr>
            <a:xfrm>
              <a:off x="3501625" y="-1847"/>
              <a:ext cx="72000" cy="1737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Arial"/>
                <a:ea typeface="Arial"/>
                <a:cs typeface="Arial"/>
                <a:sym typeface="Arial"/>
              </a:endParaRPr>
            </a:p>
          </p:txBody>
        </p:sp>
        <p:sp>
          <p:nvSpPr>
            <p:cNvPr id="998" name="Google Shape;998;p53"/>
            <p:cNvSpPr/>
            <p:nvPr/>
          </p:nvSpPr>
          <p:spPr>
            <a:xfrm rot="5400000" flipH="1">
              <a:off x="2911176" y="1924355"/>
              <a:ext cx="1257755" cy="763042"/>
            </a:xfrm>
            <a:custGeom>
              <a:avLst/>
              <a:gdLst/>
              <a:ahLst/>
              <a:cxnLst/>
              <a:rect l="l" t="t" r="r" b="b"/>
              <a:pathLst>
                <a:path w="1075004" h="652173" extrusionOk="0">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4" y="261476"/>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8"/>
                    <a:pt x="447079" y="345278"/>
                  </a:cubicBezTo>
                  <a:cubicBezTo>
                    <a:pt x="438510" y="345278"/>
                    <a:pt x="429940"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8" y="381332"/>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2" y="197162"/>
                  </a:cubicBezTo>
                  <a:cubicBezTo>
                    <a:pt x="938710" y="197163"/>
                    <a:pt x="925591" y="210281"/>
                    <a:pt x="925591" y="226464"/>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999" name="Google Shape;999;p53"/>
          <p:cNvGrpSpPr/>
          <p:nvPr/>
        </p:nvGrpSpPr>
        <p:grpSpPr>
          <a:xfrm>
            <a:off x="2018567" y="-1847"/>
            <a:ext cx="1434185" cy="5489412"/>
            <a:chOff x="2018567" y="-1847"/>
            <a:chExt cx="1434185" cy="5489412"/>
          </a:xfrm>
        </p:grpSpPr>
        <p:sp>
          <p:nvSpPr>
            <p:cNvPr id="1000" name="Google Shape;1000;p53"/>
            <p:cNvSpPr/>
            <p:nvPr/>
          </p:nvSpPr>
          <p:spPr>
            <a:xfrm>
              <a:off x="2701620" y="-1847"/>
              <a:ext cx="72000" cy="4023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Arial"/>
                <a:ea typeface="Arial"/>
                <a:cs typeface="Arial"/>
                <a:sym typeface="Arial"/>
              </a:endParaRPr>
            </a:p>
          </p:txBody>
        </p:sp>
        <p:sp>
          <p:nvSpPr>
            <p:cNvPr id="1001" name="Google Shape;1001;p53"/>
            <p:cNvSpPr/>
            <p:nvPr/>
          </p:nvSpPr>
          <p:spPr>
            <a:xfrm rot="5400000" flipH="1">
              <a:off x="1974221" y="4009034"/>
              <a:ext cx="1522876" cy="1434185"/>
            </a:xfrm>
            <a:custGeom>
              <a:avLst/>
              <a:gdLst/>
              <a:ahLst/>
              <a:cxnLst/>
              <a:rect l="l" t="t" r="r" b="b"/>
              <a:pathLst>
                <a:path w="2928608" h="2758049" extrusionOk="0">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002" name="Google Shape;1002;p53"/>
          <p:cNvGrpSpPr/>
          <p:nvPr/>
        </p:nvGrpSpPr>
        <p:grpSpPr>
          <a:xfrm>
            <a:off x="808045" y="-1847"/>
            <a:ext cx="763044" cy="3628896"/>
            <a:chOff x="808045" y="-1847"/>
            <a:chExt cx="763044" cy="3628896"/>
          </a:xfrm>
        </p:grpSpPr>
        <p:sp>
          <p:nvSpPr>
            <p:cNvPr id="1003" name="Google Shape;1003;p53"/>
            <p:cNvSpPr/>
            <p:nvPr/>
          </p:nvSpPr>
          <p:spPr>
            <a:xfrm>
              <a:off x="1152817" y="-1847"/>
              <a:ext cx="72000" cy="237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Arial"/>
                <a:ea typeface="Arial"/>
                <a:cs typeface="Arial"/>
                <a:sym typeface="Arial"/>
              </a:endParaRPr>
            </a:p>
          </p:txBody>
        </p:sp>
        <p:sp>
          <p:nvSpPr>
            <p:cNvPr id="1004" name="Google Shape;1004;p53"/>
            <p:cNvSpPr/>
            <p:nvPr/>
          </p:nvSpPr>
          <p:spPr>
            <a:xfrm rot="5400000" flipH="1">
              <a:off x="560690" y="2616650"/>
              <a:ext cx="1257755" cy="763044"/>
            </a:xfrm>
            <a:custGeom>
              <a:avLst/>
              <a:gdLst/>
              <a:ahLst/>
              <a:cxnLst/>
              <a:rect l="l" t="t" r="r" b="b"/>
              <a:pathLst>
                <a:path w="1075004" h="652174" extrusionOk="0">
                  <a:moveTo>
                    <a:pt x="782320" y="253920"/>
                  </a:moveTo>
                  <a:cubicBezTo>
                    <a:pt x="781500" y="263287"/>
                    <a:pt x="773242" y="270216"/>
                    <a:pt x="763875" y="269397"/>
                  </a:cubicBezTo>
                  <a:cubicBezTo>
                    <a:pt x="649707" y="259409"/>
                    <a:pt x="535539" y="249421"/>
                    <a:pt x="421371" y="239432"/>
                  </a:cubicBezTo>
                  <a:lnTo>
                    <a:pt x="421370" y="253855"/>
                  </a:lnTo>
                  <a:lnTo>
                    <a:pt x="447078" y="253855"/>
                  </a:lnTo>
                  <a:cubicBezTo>
                    <a:pt x="456482" y="253854"/>
                    <a:pt x="464104" y="261477"/>
                    <a:pt x="464104" y="270881"/>
                  </a:cubicBezTo>
                  <a:lnTo>
                    <a:pt x="464104" y="270880"/>
                  </a:lnTo>
                  <a:cubicBezTo>
                    <a:pt x="464104" y="280283"/>
                    <a:pt x="456482" y="287906"/>
                    <a:pt x="447079" y="287906"/>
                  </a:cubicBezTo>
                  <a:cubicBezTo>
                    <a:pt x="438509" y="287906"/>
                    <a:pt x="429940" y="287905"/>
                    <a:pt x="421371" y="287906"/>
                  </a:cubicBezTo>
                  <a:lnTo>
                    <a:pt x="421371" y="311228"/>
                  </a:lnTo>
                  <a:lnTo>
                    <a:pt x="447078" y="311228"/>
                  </a:lnTo>
                  <a:cubicBezTo>
                    <a:pt x="456482" y="311228"/>
                    <a:pt x="464104" y="318851"/>
                    <a:pt x="464104" y="328254"/>
                  </a:cubicBezTo>
                  <a:lnTo>
                    <a:pt x="464104" y="328254"/>
                  </a:lnTo>
                  <a:cubicBezTo>
                    <a:pt x="464104" y="337656"/>
                    <a:pt x="456482" y="345279"/>
                    <a:pt x="447079" y="345279"/>
                  </a:cubicBezTo>
                  <a:cubicBezTo>
                    <a:pt x="438510" y="345279"/>
                    <a:pt x="429940" y="345279"/>
                    <a:pt x="421371" y="345280"/>
                  </a:cubicBezTo>
                  <a:lnTo>
                    <a:pt x="421371" y="368602"/>
                  </a:lnTo>
                  <a:lnTo>
                    <a:pt x="447078" y="368602"/>
                  </a:lnTo>
                  <a:cubicBezTo>
                    <a:pt x="456482" y="368602"/>
                    <a:pt x="464104" y="376224"/>
                    <a:pt x="464104" y="385628"/>
                  </a:cubicBezTo>
                  <a:lnTo>
                    <a:pt x="464104" y="385628"/>
                  </a:lnTo>
                  <a:cubicBezTo>
                    <a:pt x="464104" y="395031"/>
                    <a:pt x="456481" y="402653"/>
                    <a:pt x="447079" y="402653"/>
                  </a:cubicBezTo>
                  <a:cubicBezTo>
                    <a:pt x="438509" y="402653"/>
                    <a:pt x="429940" y="402653"/>
                    <a:pt x="421371" y="402653"/>
                  </a:cubicBezTo>
                  <a:lnTo>
                    <a:pt x="421370" y="417163"/>
                  </a:lnTo>
                  <a:lnTo>
                    <a:pt x="762268" y="381333"/>
                  </a:lnTo>
                  <a:cubicBezTo>
                    <a:pt x="771619" y="380351"/>
                    <a:pt x="779997" y="387135"/>
                    <a:pt x="780980" y="396486"/>
                  </a:cubicBezTo>
                  <a:cubicBezTo>
                    <a:pt x="781963" y="405838"/>
                    <a:pt x="775179" y="414215"/>
                    <a:pt x="765828" y="415198"/>
                  </a:cubicBezTo>
                  <a:cubicBezTo>
                    <a:pt x="649182" y="427458"/>
                    <a:pt x="532538" y="439719"/>
                    <a:pt x="415893" y="451978"/>
                  </a:cubicBezTo>
                  <a:cubicBezTo>
                    <a:pt x="406541" y="452961"/>
                    <a:pt x="398164" y="446177"/>
                    <a:pt x="397181" y="436825"/>
                  </a:cubicBezTo>
                  <a:cubicBezTo>
                    <a:pt x="396959" y="434721"/>
                    <a:pt x="397132" y="432666"/>
                    <a:pt x="398889" y="431061"/>
                  </a:cubicBezTo>
                  <a:lnTo>
                    <a:pt x="398669" y="430531"/>
                  </a:lnTo>
                  <a:lnTo>
                    <a:pt x="398669" y="402653"/>
                  </a:lnTo>
                  <a:lnTo>
                    <a:pt x="372962" y="402654"/>
                  </a:lnTo>
                  <a:cubicBezTo>
                    <a:pt x="363559" y="402654"/>
                    <a:pt x="355936" y="395032"/>
                    <a:pt x="355936" y="385628"/>
                  </a:cubicBezTo>
                  <a:cubicBezTo>
                    <a:pt x="355936" y="376225"/>
                    <a:pt x="363559" y="368602"/>
                    <a:pt x="372962" y="368602"/>
                  </a:cubicBezTo>
                  <a:lnTo>
                    <a:pt x="398669" y="368602"/>
                  </a:lnTo>
                  <a:lnTo>
                    <a:pt x="398670" y="345280"/>
                  </a:lnTo>
                  <a:lnTo>
                    <a:pt x="372962" y="345280"/>
                  </a:lnTo>
                  <a:cubicBezTo>
                    <a:pt x="363559" y="345279"/>
                    <a:pt x="355937" y="337657"/>
                    <a:pt x="355936" y="328254"/>
                  </a:cubicBezTo>
                  <a:cubicBezTo>
                    <a:pt x="355937" y="318851"/>
                    <a:pt x="363559" y="311228"/>
                    <a:pt x="372962" y="311229"/>
                  </a:cubicBezTo>
                  <a:lnTo>
                    <a:pt x="398669" y="311228"/>
                  </a:lnTo>
                  <a:lnTo>
                    <a:pt x="398669" y="287906"/>
                  </a:lnTo>
                  <a:lnTo>
                    <a:pt x="372962" y="287906"/>
                  </a:lnTo>
                  <a:cubicBezTo>
                    <a:pt x="363559" y="287906"/>
                    <a:pt x="355936" y="280284"/>
                    <a:pt x="355936" y="270881"/>
                  </a:cubicBezTo>
                  <a:cubicBezTo>
                    <a:pt x="355936" y="261477"/>
                    <a:pt x="363559" y="253855"/>
                    <a:pt x="372962" y="253855"/>
                  </a:cubicBezTo>
                  <a:lnTo>
                    <a:pt x="398670" y="253855"/>
                  </a:lnTo>
                  <a:lnTo>
                    <a:pt x="398670" y="226225"/>
                  </a:lnTo>
                  <a:cubicBezTo>
                    <a:pt x="398670" y="225700"/>
                    <a:pt x="398705" y="225183"/>
                    <a:pt x="399282" y="224746"/>
                  </a:cubicBezTo>
                  <a:lnTo>
                    <a:pt x="397876" y="220286"/>
                  </a:lnTo>
                  <a:cubicBezTo>
                    <a:pt x="398695" y="210918"/>
                    <a:pt x="406953" y="203989"/>
                    <a:pt x="416321" y="204808"/>
                  </a:cubicBezTo>
                  <a:lnTo>
                    <a:pt x="766843" y="235475"/>
                  </a:lnTo>
                  <a:cubicBezTo>
                    <a:pt x="776210" y="236295"/>
                    <a:pt x="783140" y="244552"/>
                    <a:pt x="782320" y="253920"/>
                  </a:cubicBezTo>
                  <a:close/>
                  <a:moveTo>
                    <a:pt x="787242" y="326088"/>
                  </a:moveTo>
                  <a:lnTo>
                    <a:pt x="785600" y="324446"/>
                  </a:lnTo>
                  <a:lnTo>
                    <a:pt x="785600" y="237208"/>
                  </a:lnTo>
                  <a:cubicBezTo>
                    <a:pt x="785600" y="202146"/>
                    <a:pt x="757177" y="173723"/>
                    <a:pt x="722116" y="173723"/>
                  </a:cubicBezTo>
                  <a:lnTo>
                    <a:pt x="634876" y="173723"/>
                  </a:lnTo>
                  <a:cubicBezTo>
                    <a:pt x="608806" y="147652"/>
                    <a:pt x="582735" y="121580"/>
                    <a:pt x="556664" y="95510"/>
                  </a:cubicBezTo>
                  <a:cubicBezTo>
                    <a:pt x="429319" y="-31836"/>
                    <a:pt x="222853" y="-31835"/>
                    <a:pt x="95508" y="95510"/>
                  </a:cubicBezTo>
                  <a:cubicBezTo>
                    <a:pt x="31836" y="159182"/>
                    <a:pt x="0" y="242635"/>
                    <a:pt x="0" y="326088"/>
                  </a:cubicBezTo>
                  <a:cubicBezTo>
                    <a:pt x="0" y="409541"/>
                    <a:pt x="31836" y="492993"/>
                    <a:pt x="95508" y="556666"/>
                  </a:cubicBezTo>
                  <a:cubicBezTo>
                    <a:pt x="222853" y="684011"/>
                    <a:pt x="429320" y="684011"/>
                    <a:pt x="556665" y="556666"/>
                  </a:cubicBezTo>
                  <a:lnTo>
                    <a:pt x="634877" y="478453"/>
                  </a:lnTo>
                  <a:lnTo>
                    <a:pt x="722116" y="478454"/>
                  </a:lnTo>
                  <a:cubicBezTo>
                    <a:pt x="757178" y="478453"/>
                    <a:pt x="785600" y="450030"/>
                    <a:pt x="785600" y="414969"/>
                  </a:cubicBezTo>
                  <a:lnTo>
                    <a:pt x="785600" y="327730"/>
                  </a:lnTo>
                  <a:close/>
                  <a:moveTo>
                    <a:pt x="893383" y="437431"/>
                  </a:moveTo>
                  <a:lnTo>
                    <a:pt x="893383" y="214744"/>
                  </a:lnTo>
                  <a:cubicBezTo>
                    <a:pt x="893383" y="198562"/>
                    <a:pt x="880265" y="185443"/>
                    <a:pt x="864082" y="185443"/>
                  </a:cubicBezTo>
                  <a:cubicBezTo>
                    <a:pt x="847900" y="185443"/>
                    <a:pt x="834781" y="198562"/>
                    <a:pt x="834781" y="214744"/>
                  </a:cubicBezTo>
                  <a:lnTo>
                    <a:pt x="834781" y="437432"/>
                  </a:lnTo>
                  <a:cubicBezTo>
                    <a:pt x="834781" y="453614"/>
                    <a:pt x="847900" y="466733"/>
                    <a:pt x="864082" y="466733"/>
                  </a:cubicBezTo>
                  <a:lnTo>
                    <a:pt x="864082" y="466732"/>
                  </a:lnTo>
                  <a:cubicBezTo>
                    <a:pt x="880265" y="466732"/>
                    <a:pt x="893383" y="453614"/>
                    <a:pt x="893383" y="437431"/>
                  </a:cubicBezTo>
                  <a:close/>
                  <a:moveTo>
                    <a:pt x="984194" y="425711"/>
                  </a:moveTo>
                  <a:lnTo>
                    <a:pt x="984193" y="226464"/>
                  </a:lnTo>
                  <a:cubicBezTo>
                    <a:pt x="984193" y="210282"/>
                    <a:pt x="971075" y="197164"/>
                    <a:pt x="954893" y="197163"/>
                  </a:cubicBezTo>
                  <a:cubicBezTo>
                    <a:pt x="938710" y="197164"/>
                    <a:pt x="925591" y="210282"/>
                    <a:pt x="925591" y="226464"/>
                  </a:cubicBezTo>
                  <a:lnTo>
                    <a:pt x="925591" y="425711"/>
                  </a:lnTo>
                  <a:cubicBezTo>
                    <a:pt x="925591" y="441894"/>
                    <a:pt x="938710" y="455012"/>
                    <a:pt x="954893" y="455012"/>
                  </a:cubicBezTo>
                  <a:lnTo>
                    <a:pt x="954893" y="455012"/>
                  </a:lnTo>
                  <a:cubicBezTo>
                    <a:pt x="971075" y="455012"/>
                    <a:pt x="984194" y="441893"/>
                    <a:pt x="984194" y="425711"/>
                  </a:cubicBezTo>
                  <a:close/>
                  <a:moveTo>
                    <a:pt x="1075004" y="402269"/>
                  </a:moveTo>
                  <a:lnTo>
                    <a:pt x="1075004" y="249905"/>
                  </a:lnTo>
                  <a:cubicBezTo>
                    <a:pt x="1075004" y="233722"/>
                    <a:pt x="1061885" y="220604"/>
                    <a:pt x="1045703" y="220604"/>
                  </a:cubicBezTo>
                  <a:cubicBezTo>
                    <a:pt x="1029520" y="220604"/>
                    <a:pt x="1016402" y="233722"/>
                    <a:pt x="1016402" y="249905"/>
                  </a:cubicBezTo>
                  <a:lnTo>
                    <a:pt x="1016402" y="402270"/>
                  </a:lnTo>
                  <a:cubicBezTo>
                    <a:pt x="1016402" y="418452"/>
                    <a:pt x="1029520" y="431571"/>
                    <a:pt x="1045703" y="431571"/>
                  </a:cubicBezTo>
                  <a:lnTo>
                    <a:pt x="1045703" y="431571"/>
                  </a:lnTo>
                  <a:cubicBezTo>
                    <a:pt x="1061885" y="431571"/>
                    <a:pt x="1075004" y="418452"/>
                    <a:pt x="1075004" y="4022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005" name="Google Shape;1005;p53"/>
          <p:cNvGrpSpPr/>
          <p:nvPr/>
        </p:nvGrpSpPr>
        <p:grpSpPr>
          <a:xfrm>
            <a:off x="1591541" y="-20084"/>
            <a:ext cx="763042" cy="2449850"/>
            <a:chOff x="1591541" y="-20084"/>
            <a:chExt cx="763042" cy="2449850"/>
          </a:xfrm>
        </p:grpSpPr>
        <p:sp>
          <p:nvSpPr>
            <p:cNvPr id="1006" name="Google Shape;1006;p53"/>
            <p:cNvSpPr/>
            <p:nvPr/>
          </p:nvSpPr>
          <p:spPr>
            <a:xfrm>
              <a:off x="1936171" y="-20084"/>
              <a:ext cx="72000" cy="118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Arial"/>
                <a:ea typeface="Arial"/>
                <a:cs typeface="Arial"/>
                <a:sym typeface="Arial"/>
              </a:endParaRPr>
            </a:p>
          </p:txBody>
        </p:sp>
        <p:sp>
          <p:nvSpPr>
            <p:cNvPr id="1007" name="Google Shape;1007;p53"/>
            <p:cNvSpPr/>
            <p:nvPr/>
          </p:nvSpPr>
          <p:spPr>
            <a:xfrm rot="5400000" flipH="1">
              <a:off x="1344184" y="1419367"/>
              <a:ext cx="1257755" cy="763042"/>
            </a:xfrm>
            <a:custGeom>
              <a:avLst/>
              <a:gdLst/>
              <a:ahLst/>
              <a:cxnLst/>
              <a:rect l="l" t="t" r="r" b="b"/>
              <a:pathLst>
                <a:path w="1075004" h="652173" extrusionOk="0">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3" y="261476"/>
                    <a:pt x="464104" y="270880"/>
                  </a:cubicBezTo>
                  <a:lnTo>
                    <a:pt x="464104" y="270879"/>
                  </a:lnTo>
                  <a:cubicBezTo>
                    <a:pt x="464104" y="280282"/>
                    <a:pt x="456482" y="287905"/>
                    <a:pt x="447078" y="287905"/>
                  </a:cubicBezTo>
                  <a:cubicBezTo>
                    <a:pt x="438509" y="287905"/>
                    <a:pt x="429939" y="287904"/>
                    <a:pt x="421371" y="287905"/>
                  </a:cubicBezTo>
                  <a:lnTo>
                    <a:pt x="421371" y="311227"/>
                  </a:lnTo>
                  <a:lnTo>
                    <a:pt x="447078" y="311227"/>
                  </a:lnTo>
                  <a:cubicBezTo>
                    <a:pt x="456482" y="311227"/>
                    <a:pt x="464104" y="318850"/>
                    <a:pt x="464104" y="328253"/>
                  </a:cubicBezTo>
                  <a:lnTo>
                    <a:pt x="464104" y="328253"/>
                  </a:lnTo>
                  <a:cubicBezTo>
                    <a:pt x="464104" y="337655"/>
                    <a:pt x="456482" y="345278"/>
                    <a:pt x="447078" y="345278"/>
                  </a:cubicBezTo>
                  <a:cubicBezTo>
                    <a:pt x="438510" y="345278"/>
                    <a:pt x="429939"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7" y="381332"/>
                  </a:lnTo>
                  <a:cubicBezTo>
                    <a:pt x="771619" y="380350"/>
                    <a:pt x="779997" y="387134"/>
                    <a:pt x="780979" y="396485"/>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8" y="368601"/>
                    <a:pt x="372962" y="368601"/>
                  </a:cubicBezTo>
                  <a:lnTo>
                    <a:pt x="398669" y="368601"/>
                  </a:lnTo>
                  <a:lnTo>
                    <a:pt x="398669"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69" y="253854"/>
                  </a:lnTo>
                  <a:lnTo>
                    <a:pt x="398669" y="226224"/>
                  </a:lnTo>
                  <a:cubicBezTo>
                    <a:pt x="398669" y="225699"/>
                    <a:pt x="398705" y="225182"/>
                    <a:pt x="399282" y="224745"/>
                  </a:cubicBezTo>
                  <a:lnTo>
                    <a:pt x="397875" y="220285"/>
                  </a:lnTo>
                  <a:cubicBezTo>
                    <a:pt x="398695" y="210917"/>
                    <a:pt x="406953" y="203988"/>
                    <a:pt x="416320" y="204807"/>
                  </a:cubicBezTo>
                  <a:lnTo>
                    <a:pt x="766843" y="235474"/>
                  </a:lnTo>
                  <a:cubicBezTo>
                    <a:pt x="776210" y="236294"/>
                    <a:pt x="783139" y="244551"/>
                    <a:pt x="782320" y="253919"/>
                  </a:cubicBezTo>
                  <a:close/>
                  <a:moveTo>
                    <a:pt x="787242" y="326087"/>
                  </a:moveTo>
                  <a:lnTo>
                    <a:pt x="785600" y="324445"/>
                  </a:lnTo>
                  <a:lnTo>
                    <a:pt x="785600" y="237207"/>
                  </a:lnTo>
                  <a:cubicBezTo>
                    <a:pt x="785600" y="202145"/>
                    <a:pt x="757177" y="173722"/>
                    <a:pt x="722115" y="173722"/>
                  </a:cubicBezTo>
                  <a:lnTo>
                    <a:pt x="634876" y="173722"/>
                  </a:lnTo>
                  <a:cubicBezTo>
                    <a:pt x="608805"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4"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899"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3"/>
                  </a:lnTo>
                  <a:cubicBezTo>
                    <a:pt x="984193" y="210281"/>
                    <a:pt x="971075" y="197163"/>
                    <a:pt x="954892" y="197162"/>
                  </a:cubicBezTo>
                  <a:cubicBezTo>
                    <a:pt x="938710" y="197163"/>
                    <a:pt x="925591" y="210281"/>
                    <a:pt x="925591" y="226463"/>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3" y="249904"/>
                  </a:lnTo>
                  <a:cubicBezTo>
                    <a:pt x="1075003" y="233721"/>
                    <a:pt x="1061885" y="220603"/>
                    <a:pt x="1045703" y="220603"/>
                  </a:cubicBezTo>
                  <a:cubicBezTo>
                    <a:pt x="1029520" y="220603"/>
                    <a:pt x="1016401" y="233721"/>
                    <a:pt x="1016401"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1008" name="Google Shape;1008;p53"/>
          <p:cNvSpPr txBox="1"/>
          <p:nvPr/>
        </p:nvSpPr>
        <p:spPr>
          <a:xfrm>
            <a:off x="5192216" y="510552"/>
            <a:ext cx="6191700" cy="9234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5400">
                <a:solidFill>
                  <a:schemeClr val="accent1"/>
                </a:solidFill>
                <a:latin typeface="Montserrat ExtraBold"/>
                <a:ea typeface="Montserrat ExtraBold"/>
                <a:cs typeface="Montserrat ExtraBold"/>
                <a:sym typeface="Montserrat ExtraBold"/>
              </a:rPr>
              <a:t>Penutup</a:t>
            </a:r>
            <a:endParaRPr sz="5400">
              <a:solidFill>
                <a:srgbClr val="262626"/>
              </a:solidFill>
              <a:latin typeface="Montserrat ExtraBold"/>
              <a:ea typeface="Montserrat ExtraBold"/>
              <a:cs typeface="Montserrat ExtraBold"/>
              <a:sym typeface="Montserrat ExtraBold"/>
            </a:endParaRPr>
          </a:p>
        </p:txBody>
      </p:sp>
      <p:sp>
        <p:nvSpPr>
          <p:cNvPr id="1009" name="Google Shape;1009;p53"/>
          <p:cNvSpPr/>
          <p:nvPr/>
        </p:nvSpPr>
        <p:spPr>
          <a:xfrm>
            <a:off x="5550572" y="3505243"/>
            <a:ext cx="318682" cy="244791"/>
          </a:xfrm>
          <a:custGeom>
            <a:avLst/>
            <a:gdLst/>
            <a:ahLst/>
            <a:cxnLst/>
            <a:rect l="l" t="t" r="r" b="b"/>
            <a:pathLst>
              <a:path w="3186824" h="2447912" extrusionOk="0">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010" name="Google Shape;1010;p53"/>
          <p:cNvSpPr txBox="1"/>
          <p:nvPr/>
        </p:nvSpPr>
        <p:spPr>
          <a:xfrm>
            <a:off x="5722863" y="3048050"/>
            <a:ext cx="5781900" cy="3706500"/>
          </a:xfrm>
          <a:prstGeom prst="rect">
            <a:avLst/>
          </a:prstGeom>
          <a:noFill/>
          <a:ln>
            <a:noFill/>
          </a:ln>
        </p:spPr>
        <p:txBody>
          <a:bodyPr spcFirstLastPara="1" wrap="square" lIns="91425" tIns="45700" rIns="91425" bIns="45700" anchor="t" anchorCtr="0">
            <a:spAutoFit/>
          </a:bodyPr>
          <a:lstStyle/>
          <a:p>
            <a:pPr marL="457200" lvl="0" indent="-304800" algn="just" rtl="0">
              <a:lnSpc>
                <a:spcPct val="115000"/>
              </a:lnSpc>
              <a:spcBef>
                <a:spcPts val="0"/>
              </a:spcBef>
              <a:spcAft>
                <a:spcPts val="0"/>
              </a:spcAft>
              <a:buClr>
                <a:srgbClr val="191919"/>
              </a:buClr>
              <a:buSzPts val="1200"/>
              <a:buFont typeface="Times New Roman"/>
              <a:buAutoNum type="arabicPeriod"/>
            </a:pPr>
            <a:r>
              <a:rPr lang="en-US" sz="1200">
                <a:solidFill>
                  <a:schemeClr val="dk1"/>
                </a:solidFill>
                <a:latin typeface="Times New Roman"/>
                <a:ea typeface="Times New Roman"/>
                <a:cs typeface="Times New Roman"/>
                <a:sym typeface="Times New Roman"/>
              </a:rPr>
              <a:t>Berdasarkan Grafik Bar Plot Kelurahan Terhadap Jumlah sasaran ibu hamil, dapat disimpulkan terdapat 3 kelurahan yang memiliki tingkat sasaran ibu hamil cukup rendah.</a:t>
            </a:r>
            <a:endParaRPr sz="1200">
              <a:solidFill>
                <a:schemeClr val="dk1"/>
              </a:solidFill>
              <a:latin typeface="Times New Roman"/>
              <a:ea typeface="Times New Roman"/>
              <a:cs typeface="Times New Roman"/>
              <a:sym typeface="Times New Roman"/>
            </a:endParaRPr>
          </a:p>
          <a:p>
            <a:pPr marL="457200" lvl="0" indent="-304800" algn="just" rtl="0">
              <a:lnSpc>
                <a:spcPct val="115000"/>
              </a:lnSpc>
              <a:spcBef>
                <a:spcPts val="800"/>
              </a:spcBef>
              <a:spcAft>
                <a:spcPts val="0"/>
              </a:spcAft>
              <a:buClr>
                <a:schemeClr val="dk1"/>
              </a:buClr>
              <a:buSzPts val="1200"/>
              <a:buFont typeface="Times New Roman"/>
              <a:buAutoNum type="arabicPeriod"/>
            </a:pPr>
            <a:r>
              <a:rPr lang="en-US" sz="1300">
                <a:solidFill>
                  <a:schemeClr val="dk1"/>
                </a:solidFill>
                <a:latin typeface="Times New Roman"/>
                <a:ea typeface="Times New Roman"/>
                <a:cs typeface="Times New Roman"/>
                <a:sym typeface="Times New Roman"/>
              </a:rPr>
              <a:t>Rata-rata sasaran di setiap kelurahan masih jauh bagus bahkan jika terjadi penambahan jumlah kehamilan pada setiap tahun dan tidak dibarengi peningkatan fasilitas yang memadai.</a:t>
            </a:r>
            <a:endParaRPr sz="1300">
              <a:solidFill>
                <a:schemeClr val="dk1"/>
              </a:solidFill>
              <a:latin typeface="Times New Roman"/>
              <a:ea typeface="Times New Roman"/>
              <a:cs typeface="Times New Roman"/>
              <a:sym typeface="Times New Roman"/>
            </a:endParaRPr>
          </a:p>
          <a:p>
            <a:pPr marL="457200" lvl="0" indent="-304800" algn="just" rtl="0">
              <a:lnSpc>
                <a:spcPct val="115000"/>
              </a:lnSpc>
              <a:spcBef>
                <a:spcPts val="800"/>
              </a:spcBef>
              <a:spcAft>
                <a:spcPts val="0"/>
              </a:spcAft>
              <a:buClr>
                <a:schemeClr val="dk1"/>
              </a:buClr>
              <a:buSzPts val="1200"/>
              <a:buFont typeface="Times New Roman"/>
              <a:buAutoNum type="arabicPeriod"/>
            </a:pPr>
            <a:r>
              <a:rPr lang="en-US" sz="1200">
                <a:solidFill>
                  <a:schemeClr val="dk1"/>
                </a:solidFill>
                <a:latin typeface="Times New Roman"/>
                <a:ea typeface="Times New Roman"/>
                <a:cs typeface="Times New Roman"/>
                <a:sym typeface="Times New Roman"/>
              </a:rPr>
              <a:t>Dari setiap sasaran, adanya keterkaitan kuat (scatter plot linear) jika dilihat dari rata- rata setiap korelasinya.</a:t>
            </a:r>
            <a:endParaRPr sz="1200">
              <a:solidFill>
                <a:schemeClr val="dk1"/>
              </a:solidFill>
              <a:latin typeface="Times New Roman"/>
              <a:ea typeface="Times New Roman"/>
              <a:cs typeface="Times New Roman"/>
              <a:sym typeface="Times New Roman"/>
            </a:endParaRPr>
          </a:p>
          <a:p>
            <a:pPr marL="457200" lvl="0" indent="-304800" algn="just" rtl="0">
              <a:lnSpc>
                <a:spcPct val="115000"/>
              </a:lnSpc>
              <a:spcBef>
                <a:spcPts val="800"/>
              </a:spcBef>
              <a:spcAft>
                <a:spcPts val="0"/>
              </a:spcAft>
              <a:buClr>
                <a:schemeClr val="dk1"/>
              </a:buClr>
              <a:buSzPts val="1200"/>
              <a:buFont typeface="Times New Roman"/>
              <a:buAutoNum type="arabicPeriod"/>
            </a:pPr>
            <a:r>
              <a:rPr lang="en-US" sz="1200">
                <a:solidFill>
                  <a:schemeClr val="dk1"/>
                </a:solidFill>
                <a:latin typeface="Times New Roman"/>
                <a:ea typeface="Times New Roman"/>
                <a:cs typeface="Times New Roman"/>
                <a:sym typeface="Times New Roman"/>
              </a:rPr>
              <a:t>Pada grafik dendogram kategori ke-1 memiliki karakteristik range data di angka sasaran 22 sampai 157. lalu Pada Kategori ke-2 memiliki karakteristik range data di angka sasaran 120 sampai 128, Pada Kategori ke-3 memiliki karakteristik range data diangka sasaran 117 sampai 155. dan kategori terakhir memiliki karakteristik range data di angka sasaran 0 sampai 155.</a:t>
            </a:r>
            <a:endParaRPr sz="1200">
              <a:solidFill>
                <a:schemeClr val="dk1"/>
              </a:solidFill>
              <a:latin typeface="Times New Roman"/>
              <a:ea typeface="Times New Roman"/>
              <a:cs typeface="Times New Roman"/>
              <a:sym typeface="Times New Roman"/>
            </a:endParaRPr>
          </a:p>
          <a:p>
            <a:pPr marL="457200" lvl="0" indent="-311150" algn="just" rtl="0">
              <a:lnSpc>
                <a:spcPct val="115000"/>
              </a:lnSpc>
              <a:spcBef>
                <a:spcPts val="600"/>
              </a:spcBef>
              <a:spcAft>
                <a:spcPts val="800"/>
              </a:spcAft>
              <a:buClr>
                <a:schemeClr val="dk1"/>
              </a:buClr>
              <a:buSzPts val="1300"/>
              <a:buFont typeface="Times New Roman"/>
              <a:buAutoNum type="arabicPeriod"/>
            </a:pPr>
            <a:r>
              <a:rPr lang="en-US" sz="1200">
                <a:solidFill>
                  <a:schemeClr val="dk1"/>
                </a:solidFill>
                <a:latin typeface="Times New Roman"/>
                <a:ea typeface="Times New Roman"/>
                <a:cs typeface="Times New Roman"/>
                <a:sym typeface="Times New Roman"/>
              </a:rPr>
              <a:t>Penerapan jumlah sasaran ibu hamil terhadap sasaran ibu bersalin menggunakan metode complete linkage.</a:t>
            </a:r>
            <a:endParaRPr sz="1300">
              <a:solidFill>
                <a:schemeClr val="dk1"/>
              </a:solidFill>
              <a:latin typeface="Times New Roman"/>
              <a:ea typeface="Times New Roman"/>
              <a:cs typeface="Times New Roman"/>
              <a:sym typeface="Times New Roman"/>
            </a:endParaRPr>
          </a:p>
        </p:txBody>
      </p:sp>
      <p:grpSp>
        <p:nvGrpSpPr>
          <p:cNvPr id="1011" name="Google Shape;1011;p53"/>
          <p:cNvGrpSpPr/>
          <p:nvPr/>
        </p:nvGrpSpPr>
        <p:grpSpPr>
          <a:xfrm>
            <a:off x="5875300" y="1391075"/>
            <a:ext cx="5781825" cy="1606390"/>
            <a:chOff x="1507666" y="-95270"/>
            <a:chExt cx="3024600" cy="1606390"/>
          </a:xfrm>
        </p:grpSpPr>
        <p:sp>
          <p:nvSpPr>
            <p:cNvPr id="1012" name="Google Shape;1012;p53"/>
            <p:cNvSpPr txBox="1"/>
            <p:nvPr/>
          </p:nvSpPr>
          <p:spPr>
            <a:xfrm>
              <a:off x="1507666" y="212120"/>
              <a:ext cx="3024600" cy="12990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600"/>
                </a:spcBef>
                <a:spcAft>
                  <a:spcPts val="600"/>
                </a:spcAft>
                <a:buClr>
                  <a:schemeClr val="dk1"/>
                </a:buClr>
                <a:buSzPts val="1100"/>
                <a:buFont typeface="Arial"/>
                <a:buNone/>
              </a:pPr>
              <a:r>
                <a:rPr lang="en-US">
                  <a:solidFill>
                    <a:srgbClr val="191919"/>
                  </a:solidFill>
                  <a:latin typeface="Times New Roman"/>
                  <a:ea typeface="Times New Roman"/>
                  <a:cs typeface="Times New Roman"/>
                  <a:sym typeface="Times New Roman"/>
                </a:rPr>
                <a:t>Dari penelitian yang sudah dilakukan menjelaskan menganalisis tentang kondisi ibu hamil dan bayi agar terhindar dari COVID 19 yang sebagaimana dijelaskan pada penelitian ini. hasil yang analisa yang sudah diterapkan merupakan hasil yang sudah di perhitungkan dengan cara mengumpulkan data-data yang sudah terproses dengan cara menganalisa data tersebut.</a:t>
              </a:r>
              <a:endParaRPr>
                <a:solidFill>
                  <a:srgbClr val="3F3F3F"/>
                </a:solidFill>
                <a:latin typeface="Arial"/>
                <a:ea typeface="Arial"/>
                <a:cs typeface="Arial"/>
                <a:sym typeface="Arial"/>
              </a:endParaRPr>
            </a:p>
          </p:txBody>
        </p:sp>
        <p:sp>
          <p:nvSpPr>
            <p:cNvPr id="1013" name="Google Shape;1013;p53"/>
            <p:cNvSpPr txBox="1"/>
            <p:nvPr/>
          </p:nvSpPr>
          <p:spPr>
            <a:xfrm>
              <a:off x="1507666" y="-95270"/>
              <a:ext cx="30246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3F3F3F"/>
                  </a:solidFill>
                </a:rPr>
                <a:t>Kesimpulan</a:t>
              </a:r>
              <a:endParaRPr sz="1600" b="1">
                <a:solidFill>
                  <a:srgbClr val="3F3F3F"/>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grpSp>
        <p:nvGrpSpPr>
          <p:cNvPr id="1018" name="Google Shape;1018;p54"/>
          <p:cNvGrpSpPr/>
          <p:nvPr/>
        </p:nvGrpSpPr>
        <p:grpSpPr>
          <a:xfrm>
            <a:off x="3942028" y="-1847"/>
            <a:ext cx="763042" cy="3863294"/>
            <a:chOff x="3942028" y="-1847"/>
            <a:chExt cx="763042" cy="3863294"/>
          </a:xfrm>
        </p:grpSpPr>
        <p:sp>
          <p:nvSpPr>
            <p:cNvPr id="1019" name="Google Shape;1019;p54"/>
            <p:cNvSpPr/>
            <p:nvPr/>
          </p:nvSpPr>
          <p:spPr>
            <a:xfrm>
              <a:off x="4288244" y="-1847"/>
              <a:ext cx="72000" cy="265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Arial"/>
                <a:ea typeface="Arial"/>
                <a:cs typeface="Arial"/>
                <a:sym typeface="Arial"/>
              </a:endParaRPr>
            </a:p>
          </p:txBody>
        </p:sp>
        <p:sp>
          <p:nvSpPr>
            <p:cNvPr id="1020" name="Google Shape;1020;p54"/>
            <p:cNvSpPr/>
            <p:nvPr/>
          </p:nvSpPr>
          <p:spPr>
            <a:xfrm rot="5400000" flipH="1">
              <a:off x="3694671" y="2851048"/>
              <a:ext cx="1257755" cy="763042"/>
            </a:xfrm>
            <a:custGeom>
              <a:avLst/>
              <a:gdLst/>
              <a:ahLst/>
              <a:cxnLst/>
              <a:rect l="l" t="t" r="r" b="b"/>
              <a:pathLst>
                <a:path w="1075004" h="652173" extrusionOk="0">
                  <a:moveTo>
                    <a:pt x="782320" y="253919"/>
                  </a:moveTo>
                  <a:cubicBezTo>
                    <a:pt x="781500" y="263286"/>
                    <a:pt x="773242" y="270216"/>
                    <a:pt x="763875" y="269396"/>
                  </a:cubicBezTo>
                  <a:cubicBezTo>
                    <a:pt x="649707" y="259408"/>
                    <a:pt x="535539" y="249420"/>
                    <a:pt x="421371" y="239431"/>
                  </a:cubicBezTo>
                  <a:lnTo>
                    <a:pt x="421370" y="253854"/>
                  </a:lnTo>
                  <a:lnTo>
                    <a:pt x="447078" y="253854"/>
                  </a:lnTo>
                  <a:cubicBezTo>
                    <a:pt x="456482" y="253853"/>
                    <a:pt x="464104" y="261477"/>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9"/>
                    <a:pt x="447079" y="345279"/>
                  </a:cubicBezTo>
                  <a:cubicBezTo>
                    <a:pt x="438510" y="345279"/>
                    <a:pt x="429940" y="345279"/>
                    <a:pt x="421371" y="345279"/>
                  </a:cubicBezTo>
                  <a:lnTo>
                    <a:pt x="421371" y="368601"/>
                  </a:lnTo>
                  <a:lnTo>
                    <a:pt x="447078" y="368601"/>
                  </a:lnTo>
                  <a:cubicBezTo>
                    <a:pt x="456482" y="368601"/>
                    <a:pt x="464104" y="376224"/>
                    <a:pt x="464104" y="385627"/>
                  </a:cubicBezTo>
                  <a:lnTo>
                    <a:pt x="464104" y="385627"/>
                  </a:lnTo>
                  <a:cubicBezTo>
                    <a:pt x="464104" y="395030"/>
                    <a:pt x="456481" y="402652"/>
                    <a:pt x="447079" y="402653"/>
                  </a:cubicBezTo>
                  <a:cubicBezTo>
                    <a:pt x="438509" y="402653"/>
                    <a:pt x="429940" y="402652"/>
                    <a:pt x="421371" y="402653"/>
                  </a:cubicBezTo>
                  <a:lnTo>
                    <a:pt x="421370" y="417162"/>
                  </a:lnTo>
                  <a:lnTo>
                    <a:pt x="762268" y="381333"/>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1"/>
                  </a:lnTo>
                  <a:lnTo>
                    <a:pt x="398669" y="402653"/>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9"/>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7"/>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30"/>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3" y="197162"/>
                  </a:cubicBezTo>
                  <a:cubicBezTo>
                    <a:pt x="938710" y="197163"/>
                    <a:pt x="925591" y="210281"/>
                    <a:pt x="925591" y="226464"/>
                  </a:cubicBezTo>
                  <a:lnTo>
                    <a:pt x="925591" y="425710"/>
                  </a:lnTo>
                  <a:cubicBezTo>
                    <a:pt x="925591" y="441893"/>
                    <a:pt x="938710" y="455012"/>
                    <a:pt x="954893" y="455012"/>
                  </a:cubicBezTo>
                  <a:lnTo>
                    <a:pt x="954893" y="455011"/>
                  </a:lnTo>
                  <a:cubicBezTo>
                    <a:pt x="971075" y="455011"/>
                    <a:pt x="984194" y="441892"/>
                    <a:pt x="984194" y="425710"/>
                  </a:cubicBezTo>
                  <a:close/>
                  <a:moveTo>
                    <a:pt x="1075004" y="402269"/>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2"/>
                    <a:pt x="1029520" y="431570"/>
                    <a:pt x="1045703" y="431570"/>
                  </a:cubicBezTo>
                  <a:lnTo>
                    <a:pt x="1045703" y="431570"/>
                  </a:lnTo>
                  <a:cubicBezTo>
                    <a:pt x="1061885" y="431570"/>
                    <a:pt x="1075004" y="418451"/>
                    <a:pt x="1075004" y="4022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021" name="Google Shape;1021;p54"/>
          <p:cNvGrpSpPr/>
          <p:nvPr/>
        </p:nvGrpSpPr>
        <p:grpSpPr>
          <a:xfrm>
            <a:off x="3158533" y="-1847"/>
            <a:ext cx="763042" cy="2936601"/>
            <a:chOff x="3158533" y="-1847"/>
            <a:chExt cx="763042" cy="2936601"/>
          </a:xfrm>
        </p:grpSpPr>
        <p:sp>
          <p:nvSpPr>
            <p:cNvPr id="1022" name="Google Shape;1022;p54"/>
            <p:cNvSpPr/>
            <p:nvPr/>
          </p:nvSpPr>
          <p:spPr>
            <a:xfrm>
              <a:off x="3501625" y="-1847"/>
              <a:ext cx="72000" cy="1737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Arial"/>
                <a:ea typeface="Arial"/>
                <a:cs typeface="Arial"/>
                <a:sym typeface="Arial"/>
              </a:endParaRPr>
            </a:p>
          </p:txBody>
        </p:sp>
        <p:sp>
          <p:nvSpPr>
            <p:cNvPr id="1023" name="Google Shape;1023;p54"/>
            <p:cNvSpPr/>
            <p:nvPr/>
          </p:nvSpPr>
          <p:spPr>
            <a:xfrm rot="5400000" flipH="1">
              <a:off x="2911176" y="1924355"/>
              <a:ext cx="1257755" cy="763042"/>
            </a:xfrm>
            <a:custGeom>
              <a:avLst/>
              <a:gdLst/>
              <a:ahLst/>
              <a:cxnLst/>
              <a:rect l="l" t="t" r="r" b="b"/>
              <a:pathLst>
                <a:path w="1075004" h="652173" extrusionOk="0">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4" y="261476"/>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8"/>
                    <a:pt x="447079" y="345278"/>
                  </a:cubicBezTo>
                  <a:cubicBezTo>
                    <a:pt x="438510" y="345278"/>
                    <a:pt x="429940"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8" y="381332"/>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2" y="197162"/>
                  </a:cubicBezTo>
                  <a:cubicBezTo>
                    <a:pt x="938710" y="197163"/>
                    <a:pt x="925591" y="210281"/>
                    <a:pt x="925591" y="226464"/>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024" name="Google Shape;1024;p54"/>
          <p:cNvGrpSpPr/>
          <p:nvPr/>
        </p:nvGrpSpPr>
        <p:grpSpPr>
          <a:xfrm>
            <a:off x="2018567" y="-1847"/>
            <a:ext cx="1434185" cy="5489412"/>
            <a:chOff x="2018567" y="-1847"/>
            <a:chExt cx="1434185" cy="5489412"/>
          </a:xfrm>
        </p:grpSpPr>
        <p:sp>
          <p:nvSpPr>
            <p:cNvPr id="1025" name="Google Shape;1025;p54"/>
            <p:cNvSpPr/>
            <p:nvPr/>
          </p:nvSpPr>
          <p:spPr>
            <a:xfrm>
              <a:off x="2701620" y="-1847"/>
              <a:ext cx="72000" cy="4023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Arial"/>
                <a:ea typeface="Arial"/>
                <a:cs typeface="Arial"/>
                <a:sym typeface="Arial"/>
              </a:endParaRPr>
            </a:p>
          </p:txBody>
        </p:sp>
        <p:sp>
          <p:nvSpPr>
            <p:cNvPr id="1026" name="Google Shape;1026;p54"/>
            <p:cNvSpPr/>
            <p:nvPr/>
          </p:nvSpPr>
          <p:spPr>
            <a:xfrm rot="5400000" flipH="1">
              <a:off x="1974221" y="4009034"/>
              <a:ext cx="1522876" cy="1434185"/>
            </a:xfrm>
            <a:custGeom>
              <a:avLst/>
              <a:gdLst/>
              <a:ahLst/>
              <a:cxnLst/>
              <a:rect l="l" t="t" r="r" b="b"/>
              <a:pathLst>
                <a:path w="2928608" h="2758049" extrusionOk="0">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027" name="Google Shape;1027;p54"/>
          <p:cNvGrpSpPr/>
          <p:nvPr/>
        </p:nvGrpSpPr>
        <p:grpSpPr>
          <a:xfrm>
            <a:off x="808045" y="-1847"/>
            <a:ext cx="763044" cy="3628896"/>
            <a:chOff x="808045" y="-1847"/>
            <a:chExt cx="763044" cy="3628896"/>
          </a:xfrm>
        </p:grpSpPr>
        <p:sp>
          <p:nvSpPr>
            <p:cNvPr id="1028" name="Google Shape;1028;p54"/>
            <p:cNvSpPr/>
            <p:nvPr/>
          </p:nvSpPr>
          <p:spPr>
            <a:xfrm>
              <a:off x="1152817" y="-1847"/>
              <a:ext cx="72000" cy="237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Arial"/>
                <a:ea typeface="Arial"/>
                <a:cs typeface="Arial"/>
                <a:sym typeface="Arial"/>
              </a:endParaRPr>
            </a:p>
          </p:txBody>
        </p:sp>
        <p:sp>
          <p:nvSpPr>
            <p:cNvPr id="1029" name="Google Shape;1029;p54"/>
            <p:cNvSpPr/>
            <p:nvPr/>
          </p:nvSpPr>
          <p:spPr>
            <a:xfrm rot="5400000" flipH="1">
              <a:off x="560690" y="2616650"/>
              <a:ext cx="1257755" cy="763044"/>
            </a:xfrm>
            <a:custGeom>
              <a:avLst/>
              <a:gdLst/>
              <a:ahLst/>
              <a:cxnLst/>
              <a:rect l="l" t="t" r="r" b="b"/>
              <a:pathLst>
                <a:path w="1075004" h="652174" extrusionOk="0">
                  <a:moveTo>
                    <a:pt x="782320" y="253920"/>
                  </a:moveTo>
                  <a:cubicBezTo>
                    <a:pt x="781500" y="263287"/>
                    <a:pt x="773242" y="270216"/>
                    <a:pt x="763875" y="269397"/>
                  </a:cubicBezTo>
                  <a:cubicBezTo>
                    <a:pt x="649707" y="259409"/>
                    <a:pt x="535539" y="249421"/>
                    <a:pt x="421371" y="239432"/>
                  </a:cubicBezTo>
                  <a:lnTo>
                    <a:pt x="421370" y="253855"/>
                  </a:lnTo>
                  <a:lnTo>
                    <a:pt x="447078" y="253855"/>
                  </a:lnTo>
                  <a:cubicBezTo>
                    <a:pt x="456482" y="253854"/>
                    <a:pt x="464104" y="261477"/>
                    <a:pt x="464104" y="270881"/>
                  </a:cubicBezTo>
                  <a:lnTo>
                    <a:pt x="464104" y="270880"/>
                  </a:lnTo>
                  <a:cubicBezTo>
                    <a:pt x="464104" y="280283"/>
                    <a:pt x="456482" y="287906"/>
                    <a:pt x="447079" y="287906"/>
                  </a:cubicBezTo>
                  <a:cubicBezTo>
                    <a:pt x="438509" y="287906"/>
                    <a:pt x="429940" y="287905"/>
                    <a:pt x="421371" y="287906"/>
                  </a:cubicBezTo>
                  <a:lnTo>
                    <a:pt x="421371" y="311228"/>
                  </a:lnTo>
                  <a:lnTo>
                    <a:pt x="447078" y="311228"/>
                  </a:lnTo>
                  <a:cubicBezTo>
                    <a:pt x="456482" y="311228"/>
                    <a:pt x="464104" y="318851"/>
                    <a:pt x="464104" y="328254"/>
                  </a:cubicBezTo>
                  <a:lnTo>
                    <a:pt x="464104" y="328254"/>
                  </a:lnTo>
                  <a:cubicBezTo>
                    <a:pt x="464104" y="337656"/>
                    <a:pt x="456482" y="345279"/>
                    <a:pt x="447079" y="345279"/>
                  </a:cubicBezTo>
                  <a:cubicBezTo>
                    <a:pt x="438510" y="345279"/>
                    <a:pt x="429940" y="345279"/>
                    <a:pt x="421371" y="345280"/>
                  </a:cubicBezTo>
                  <a:lnTo>
                    <a:pt x="421371" y="368602"/>
                  </a:lnTo>
                  <a:lnTo>
                    <a:pt x="447078" y="368602"/>
                  </a:lnTo>
                  <a:cubicBezTo>
                    <a:pt x="456482" y="368602"/>
                    <a:pt x="464104" y="376224"/>
                    <a:pt x="464104" y="385628"/>
                  </a:cubicBezTo>
                  <a:lnTo>
                    <a:pt x="464104" y="385628"/>
                  </a:lnTo>
                  <a:cubicBezTo>
                    <a:pt x="464104" y="395031"/>
                    <a:pt x="456481" y="402653"/>
                    <a:pt x="447079" y="402653"/>
                  </a:cubicBezTo>
                  <a:cubicBezTo>
                    <a:pt x="438509" y="402653"/>
                    <a:pt x="429940" y="402653"/>
                    <a:pt x="421371" y="402653"/>
                  </a:cubicBezTo>
                  <a:lnTo>
                    <a:pt x="421370" y="417163"/>
                  </a:lnTo>
                  <a:lnTo>
                    <a:pt x="762268" y="381333"/>
                  </a:lnTo>
                  <a:cubicBezTo>
                    <a:pt x="771619" y="380351"/>
                    <a:pt x="779997" y="387135"/>
                    <a:pt x="780980" y="396486"/>
                  </a:cubicBezTo>
                  <a:cubicBezTo>
                    <a:pt x="781963" y="405838"/>
                    <a:pt x="775179" y="414215"/>
                    <a:pt x="765828" y="415198"/>
                  </a:cubicBezTo>
                  <a:cubicBezTo>
                    <a:pt x="649182" y="427458"/>
                    <a:pt x="532538" y="439719"/>
                    <a:pt x="415893" y="451978"/>
                  </a:cubicBezTo>
                  <a:cubicBezTo>
                    <a:pt x="406541" y="452961"/>
                    <a:pt x="398164" y="446177"/>
                    <a:pt x="397181" y="436825"/>
                  </a:cubicBezTo>
                  <a:cubicBezTo>
                    <a:pt x="396959" y="434721"/>
                    <a:pt x="397132" y="432666"/>
                    <a:pt x="398889" y="431061"/>
                  </a:cubicBezTo>
                  <a:lnTo>
                    <a:pt x="398669" y="430531"/>
                  </a:lnTo>
                  <a:lnTo>
                    <a:pt x="398669" y="402653"/>
                  </a:lnTo>
                  <a:lnTo>
                    <a:pt x="372962" y="402654"/>
                  </a:lnTo>
                  <a:cubicBezTo>
                    <a:pt x="363559" y="402654"/>
                    <a:pt x="355936" y="395032"/>
                    <a:pt x="355936" y="385628"/>
                  </a:cubicBezTo>
                  <a:cubicBezTo>
                    <a:pt x="355936" y="376225"/>
                    <a:pt x="363559" y="368602"/>
                    <a:pt x="372962" y="368602"/>
                  </a:cubicBezTo>
                  <a:lnTo>
                    <a:pt x="398669" y="368602"/>
                  </a:lnTo>
                  <a:lnTo>
                    <a:pt x="398670" y="345280"/>
                  </a:lnTo>
                  <a:lnTo>
                    <a:pt x="372962" y="345280"/>
                  </a:lnTo>
                  <a:cubicBezTo>
                    <a:pt x="363559" y="345279"/>
                    <a:pt x="355937" y="337657"/>
                    <a:pt x="355936" y="328254"/>
                  </a:cubicBezTo>
                  <a:cubicBezTo>
                    <a:pt x="355937" y="318851"/>
                    <a:pt x="363559" y="311228"/>
                    <a:pt x="372962" y="311229"/>
                  </a:cubicBezTo>
                  <a:lnTo>
                    <a:pt x="398669" y="311228"/>
                  </a:lnTo>
                  <a:lnTo>
                    <a:pt x="398669" y="287906"/>
                  </a:lnTo>
                  <a:lnTo>
                    <a:pt x="372962" y="287906"/>
                  </a:lnTo>
                  <a:cubicBezTo>
                    <a:pt x="363559" y="287906"/>
                    <a:pt x="355936" y="280284"/>
                    <a:pt x="355936" y="270881"/>
                  </a:cubicBezTo>
                  <a:cubicBezTo>
                    <a:pt x="355936" y="261477"/>
                    <a:pt x="363559" y="253855"/>
                    <a:pt x="372962" y="253855"/>
                  </a:cubicBezTo>
                  <a:lnTo>
                    <a:pt x="398670" y="253855"/>
                  </a:lnTo>
                  <a:lnTo>
                    <a:pt x="398670" y="226225"/>
                  </a:lnTo>
                  <a:cubicBezTo>
                    <a:pt x="398670" y="225700"/>
                    <a:pt x="398705" y="225183"/>
                    <a:pt x="399282" y="224746"/>
                  </a:cubicBezTo>
                  <a:lnTo>
                    <a:pt x="397876" y="220286"/>
                  </a:lnTo>
                  <a:cubicBezTo>
                    <a:pt x="398695" y="210918"/>
                    <a:pt x="406953" y="203989"/>
                    <a:pt x="416321" y="204808"/>
                  </a:cubicBezTo>
                  <a:lnTo>
                    <a:pt x="766843" y="235475"/>
                  </a:lnTo>
                  <a:cubicBezTo>
                    <a:pt x="776210" y="236295"/>
                    <a:pt x="783140" y="244552"/>
                    <a:pt x="782320" y="253920"/>
                  </a:cubicBezTo>
                  <a:close/>
                  <a:moveTo>
                    <a:pt x="787242" y="326088"/>
                  </a:moveTo>
                  <a:lnTo>
                    <a:pt x="785600" y="324446"/>
                  </a:lnTo>
                  <a:lnTo>
                    <a:pt x="785600" y="237208"/>
                  </a:lnTo>
                  <a:cubicBezTo>
                    <a:pt x="785600" y="202146"/>
                    <a:pt x="757177" y="173723"/>
                    <a:pt x="722116" y="173723"/>
                  </a:cubicBezTo>
                  <a:lnTo>
                    <a:pt x="634876" y="173723"/>
                  </a:lnTo>
                  <a:cubicBezTo>
                    <a:pt x="608806" y="147652"/>
                    <a:pt x="582735" y="121580"/>
                    <a:pt x="556664" y="95510"/>
                  </a:cubicBezTo>
                  <a:cubicBezTo>
                    <a:pt x="429319" y="-31836"/>
                    <a:pt x="222853" y="-31835"/>
                    <a:pt x="95508" y="95510"/>
                  </a:cubicBezTo>
                  <a:cubicBezTo>
                    <a:pt x="31836" y="159182"/>
                    <a:pt x="0" y="242635"/>
                    <a:pt x="0" y="326088"/>
                  </a:cubicBezTo>
                  <a:cubicBezTo>
                    <a:pt x="0" y="409541"/>
                    <a:pt x="31836" y="492993"/>
                    <a:pt x="95508" y="556666"/>
                  </a:cubicBezTo>
                  <a:cubicBezTo>
                    <a:pt x="222853" y="684011"/>
                    <a:pt x="429320" y="684011"/>
                    <a:pt x="556665" y="556666"/>
                  </a:cubicBezTo>
                  <a:lnTo>
                    <a:pt x="634877" y="478453"/>
                  </a:lnTo>
                  <a:lnTo>
                    <a:pt x="722116" y="478454"/>
                  </a:lnTo>
                  <a:cubicBezTo>
                    <a:pt x="757178" y="478453"/>
                    <a:pt x="785600" y="450030"/>
                    <a:pt x="785600" y="414969"/>
                  </a:cubicBezTo>
                  <a:lnTo>
                    <a:pt x="785600" y="327730"/>
                  </a:lnTo>
                  <a:close/>
                  <a:moveTo>
                    <a:pt x="893383" y="437431"/>
                  </a:moveTo>
                  <a:lnTo>
                    <a:pt x="893383" y="214744"/>
                  </a:lnTo>
                  <a:cubicBezTo>
                    <a:pt x="893383" y="198562"/>
                    <a:pt x="880265" y="185443"/>
                    <a:pt x="864082" y="185443"/>
                  </a:cubicBezTo>
                  <a:cubicBezTo>
                    <a:pt x="847900" y="185443"/>
                    <a:pt x="834781" y="198562"/>
                    <a:pt x="834781" y="214744"/>
                  </a:cubicBezTo>
                  <a:lnTo>
                    <a:pt x="834781" y="437432"/>
                  </a:lnTo>
                  <a:cubicBezTo>
                    <a:pt x="834781" y="453614"/>
                    <a:pt x="847900" y="466733"/>
                    <a:pt x="864082" y="466733"/>
                  </a:cubicBezTo>
                  <a:lnTo>
                    <a:pt x="864082" y="466732"/>
                  </a:lnTo>
                  <a:cubicBezTo>
                    <a:pt x="880265" y="466732"/>
                    <a:pt x="893383" y="453614"/>
                    <a:pt x="893383" y="437431"/>
                  </a:cubicBezTo>
                  <a:close/>
                  <a:moveTo>
                    <a:pt x="984194" y="425711"/>
                  </a:moveTo>
                  <a:lnTo>
                    <a:pt x="984193" y="226464"/>
                  </a:lnTo>
                  <a:cubicBezTo>
                    <a:pt x="984193" y="210282"/>
                    <a:pt x="971075" y="197164"/>
                    <a:pt x="954893" y="197163"/>
                  </a:cubicBezTo>
                  <a:cubicBezTo>
                    <a:pt x="938710" y="197164"/>
                    <a:pt x="925591" y="210282"/>
                    <a:pt x="925591" y="226464"/>
                  </a:cubicBezTo>
                  <a:lnTo>
                    <a:pt x="925591" y="425711"/>
                  </a:lnTo>
                  <a:cubicBezTo>
                    <a:pt x="925591" y="441894"/>
                    <a:pt x="938710" y="455012"/>
                    <a:pt x="954893" y="455012"/>
                  </a:cubicBezTo>
                  <a:lnTo>
                    <a:pt x="954893" y="455012"/>
                  </a:lnTo>
                  <a:cubicBezTo>
                    <a:pt x="971075" y="455012"/>
                    <a:pt x="984194" y="441893"/>
                    <a:pt x="984194" y="425711"/>
                  </a:cubicBezTo>
                  <a:close/>
                  <a:moveTo>
                    <a:pt x="1075004" y="402269"/>
                  </a:moveTo>
                  <a:lnTo>
                    <a:pt x="1075004" y="249905"/>
                  </a:lnTo>
                  <a:cubicBezTo>
                    <a:pt x="1075004" y="233722"/>
                    <a:pt x="1061885" y="220604"/>
                    <a:pt x="1045703" y="220604"/>
                  </a:cubicBezTo>
                  <a:cubicBezTo>
                    <a:pt x="1029520" y="220604"/>
                    <a:pt x="1016402" y="233722"/>
                    <a:pt x="1016402" y="249905"/>
                  </a:cubicBezTo>
                  <a:lnTo>
                    <a:pt x="1016402" y="402270"/>
                  </a:lnTo>
                  <a:cubicBezTo>
                    <a:pt x="1016402" y="418452"/>
                    <a:pt x="1029520" y="431571"/>
                    <a:pt x="1045703" y="431571"/>
                  </a:cubicBezTo>
                  <a:lnTo>
                    <a:pt x="1045703" y="431571"/>
                  </a:lnTo>
                  <a:cubicBezTo>
                    <a:pt x="1061885" y="431571"/>
                    <a:pt x="1075004" y="418452"/>
                    <a:pt x="1075004" y="4022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030" name="Google Shape;1030;p54"/>
          <p:cNvGrpSpPr/>
          <p:nvPr/>
        </p:nvGrpSpPr>
        <p:grpSpPr>
          <a:xfrm>
            <a:off x="1591541" y="-20084"/>
            <a:ext cx="763042" cy="2449850"/>
            <a:chOff x="1591541" y="-20084"/>
            <a:chExt cx="763042" cy="2449850"/>
          </a:xfrm>
        </p:grpSpPr>
        <p:sp>
          <p:nvSpPr>
            <p:cNvPr id="1031" name="Google Shape;1031;p54"/>
            <p:cNvSpPr/>
            <p:nvPr/>
          </p:nvSpPr>
          <p:spPr>
            <a:xfrm>
              <a:off x="1936171" y="-20084"/>
              <a:ext cx="72000" cy="118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Arial"/>
                <a:ea typeface="Arial"/>
                <a:cs typeface="Arial"/>
                <a:sym typeface="Arial"/>
              </a:endParaRPr>
            </a:p>
          </p:txBody>
        </p:sp>
        <p:sp>
          <p:nvSpPr>
            <p:cNvPr id="1032" name="Google Shape;1032;p54"/>
            <p:cNvSpPr/>
            <p:nvPr/>
          </p:nvSpPr>
          <p:spPr>
            <a:xfrm rot="5400000" flipH="1">
              <a:off x="1344184" y="1419367"/>
              <a:ext cx="1257755" cy="763042"/>
            </a:xfrm>
            <a:custGeom>
              <a:avLst/>
              <a:gdLst/>
              <a:ahLst/>
              <a:cxnLst/>
              <a:rect l="l" t="t" r="r" b="b"/>
              <a:pathLst>
                <a:path w="1075004" h="652173" extrusionOk="0">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3" y="261476"/>
                    <a:pt x="464104" y="270880"/>
                  </a:cubicBezTo>
                  <a:lnTo>
                    <a:pt x="464104" y="270879"/>
                  </a:lnTo>
                  <a:cubicBezTo>
                    <a:pt x="464104" y="280282"/>
                    <a:pt x="456482" y="287905"/>
                    <a:pt x="447078" y="287905"/>
                  </a:cubicBezTo>
                  <a:cubicBezTo>
                    <a:pt x="438509" y="287905"/>
                    <a:pt x="429939" y="287904"/>
                    <a:pt x="421371" y="287905"/>
                  </a:cubicBezTo>
                  <a:lnTo>
                    <a:pt x="421371" y="311227"/>
                  </a:lnTo>
                  <a:lnTo>
                    <a:pt x="447078" y="311227"/>
                  </a:lnTo>
                  <a:cubicBezTo>
                    <a:pt x="456482" y="311227"/>
                    <a:pt x="464104" y="318850"/>
                    <a:pt x="464104" y="328253"/>
                  </a:cubicBezTo>
                  <a:lnTo>
                    <a:pt x="464104" y="328253"/>
                  </a:lnTo>
                  <a:cubicBezTo>
                    <a:pt x="464104" y="337655"/>
                    <a:pt x="456482" y="345278"/>
                    <a:pt x="447078" y="345278"/>
                  </a:cubicBezTo>
                  <a:cubicBezTo>
                    <a:pt x="438510" y="345278"/>
                    <a:pt x="429939"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7" y="381332"/>
                  </a:lnTo>
                  <a:cubicBezTo>
                    <a:pt x="771619" y="380350"/>
                    <a:pt x="779997" y="387134"/>
                    <a:pt x="780979" y="396485"/>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8" y="368601"/>
                    <a:pt x="372962" y="368601"/>
                  </a:cubicBezTo>
                  <a:lnTo>
                    <a:pt x="398669" y="368601"/>
                  </a:lnTo>
                  <a:lnTo>
                    <a:pt x="398669"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69" y="253854"/>
                  </a:lnTo>
                  <a:lnTo>
                    <a:pt x="398669" y="226224"/>
                  </a:lnTo>
                  <a:cubicBezTo>
                    <a:pt x="398669" y="225699"/>
                    <a:pt x="398705" y="225182"/>
                    <a:pt x="399282" y="224745"/>
                  </a:cubicBezTo>
                  <a:lnTo>
                    <a:pt x="397875" y="220285"/>
                  </a:lnTo>
                  <a:cubicBezTo>
                    <a:pt x="398695" y="210917"/>
                    <a:pt x="406953" y="203988"/>
                    <a:pt x="416320" y="204807"/>
                  </a:cubicBezTo>
                  <a:lnTo>
                    <a:pt x="766843" y="235474"/>
                  </a:lnTo>
                  <a:cubicBezTo>
                    <a:pt x="776210" y="236294"/>
                    <a:pt x="783139" y="244551"/>
                    <a:pt x="782320" y="253919"/>
                  </a:cubicBezTo>
                  <a:close/>
                  <a:moveTo>
                    <a:pt x="787242" y="326087"/>
                  </a:moveTo>
                  <a:lnTo>
                    <a:pt x="785600" y="324445"/>
                  </a:lnTo>
                  <a:lnTo>
                    <a:pt x="785600" y="237207"/>
                  </a:lnTo>
                  <a:cubicBezTo>
                    <a:pt x="785600" y="202145"/>
                    <a:pt x="757177" y="173722"/>
                    <a:pt x="722115" y="173722"/>
                  </a:cubicBezTo>
                  <a:lnTo>
                    <a:pt x="634876" y="173722"/>
                  </a:lnTo>
                  <a:cubicBezTo>
                    <a:pt x="608805"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4"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899"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3"/>
                  </a:lnTo>
                  <a:cubicBezTo>
                    <a:pt x="984193" y="210281"/>
                    <a:pt x="971075" y="197163"/>
                    <a:pt x="954892" y="197162"/>
                  </a:cubicBezTo>
                  <a:cubicBezTo>
                    <a:pt x="938710" y="197163"/>
                    <a:pt x="925591" y="210281"/>
                    <a:pt x="925591" y="226463"/>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3" y="249904"/>
                  </a:lnTo>
                  <a:cubicBezTo>
                    <a:pt x="1075003" y="233721"/>
                    <a:pt x="1061885" y="220603"/>
                    <a:pt x="1045703" y="220603"/>
                  </a:cubicBezTo>
                  <a:cubicBezTo>
                    <a:pt x="1029520" y="220603"/>
                    <a:pt x="1016401" y="233721"/>
                    <a:pt x="1016401"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1033" name="Google Shape;1033;p54"/>
          <p:cNvSpPr txBox="1"/>
          <p:nvPr/>
        </p:nvSpPr>
        <p:spPr>
          <a:xfrm>
            <a:off x="5192216" y="510552"/>
            <a:ext cx="6191700" cy="9234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5400">
                <a:solidFill>
                  <a:schemeClr val="accent1"/>
                </a:solidFill>
                <a:latin typeface="Montserrat ExtraBold"/>
                <a:ea typeface="Montserrat ExtraBold"/>
                <a:cs typeface="Montserrat ExtraBold"/>
                <a:sym typeface="Montserrat ExtraBold"/>
              </a:rPr>
              <a:t>Penutup</a:t>
            </a:r>
            <a:endParaRPr sz="5400">
              <a:solidFill>
                <a:srgbClr val="262626"/>
              </a:solidFill>
              <a:latin typeface="Montserrat ExtraBold"/>
              <a:ea typeface="Montserrat ExtraBold"/>
              <a:cs typeface="Montserrat ExtraBold"/>
              <a:sym typeface="Montserrat ExtraBold"/>
            </a:endParaRPr>
          </a:p>
        </p:txBody>
      </p:sp>
      <p:sp>
        <p:nvSpPr>
          <p:cNvPr id="1034" name="Google Shape;1034;p54"/>
          <p:cNvSpPr/>
          <p:nvPr/>
        </p:nvSpPr>
        <p:spPr>
          <a:xfrm>
            <a:off x="5550572" y="3505243"/>
            <a:ext cx="318682" cy="244791"/>
          </a:xfrm>
          <a:custGeom>
            <a:avLst/>
            <a:gdLst/>
            <a:ahLst/>
            <a:cxnLst/>
            <a:rect l="l" t="t" r="r" b="b"/>
            <a:pathLst>
              <a:path w="3186824" h="2447912" extrusionOk="0">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nvGrpSpPr>
          <p:cNvPr id="1035" name="Google Shape;1035;p54"/>
          <p:cNvGrpSpPr/>
          <p:nvPr/>
        </p:nvGrpSpPr>
        <p:grpSpPr>
          <a:xfrm>
            <a:off x="5930274" y="2450400"/>
            <a:ext cx="5781826" cy="1957200"/>
            <a:chOff x="1536424" y="-202956"/>
            <a:chExt cx="3024600" cy="1957200"/>
          </a:xfrm>
        </p:grpSpPr>
        <p:sp>
          <p:nvSpPr>
            <p:cNvPr id="1036" name="Google Shape;1036;p54"/>
            <p:cNvSpPr txBox="1"/>
            <p:nvPr/>
          </p:nvSpPr>
          <p:spPr>
            <a:xfrm>
              <a:off x="1536425" y="104844"/>
              <a:ext cx="3024600" cy="16494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a:solidFill>
                    <a:srgbClr val="191919"/>
                  </a:solidFill>
                  <a:latin typeface="Times New Roman"/>
                  <a:ea typeface="Times New Roman"/>
                  <a:cs typeface="Times New Roman"/>
                  <a:sym typeface="Times New Roman"/>
                </a:rPr>
                <a:t>Dari penelitian ini, data yang di analisa pemkot perlu memperbanyak </a:t>
              </a:r>
              <a:r>
                <a:rPr lang="en-US">
                  <a:solidFill>
                    <a:schemeClr val="dk1"/>
                  </a:solidFill>
                  <a:latin typeface="Times New Roman"/>
                  <a:ea typeface="Times New Roman"/>
                  <a:cs typeface="Times New Roman"/>
                  <a:sym typeface="Times New Roman"/>
                </a:rPr>
                <a:t>fasilitas kesehatan yang memadai dengan melakukan penambahan maupun perbaikan secara merata agar sesuai apa yang ditargetkan oleh pemkot. Agar Ibu hamil dan bayi mendapatkan pelayanan, fasilitas, dan tempat sesuai yang mereka inginkan.</a:t>
              </a:r>
              <a:endParaRPr>
                <a:solidFill>
                  <a:schemeClr val="dk1"/>
                </a:solidFill>
                <a:latin typeface="Times New Roman"/>
                <a:ea typeface="Times New Roman"/>
                <a:cs typeface="Times New Roman"/>
                <a:sym typeface="Times New Roman"/>
              </a:endParaRPr>
            </a:p>
            <a:p>
              <a:pPr marL="0" marR="0" lvl="0" indent="0" algn="l" rtl="0">
                <a:spcBef>
                  <a:spcPts val="800"/>
                </a:spcBef>
                <a:spcAft>
                  <a:spcPts val="0"/>
                </a:spcAft>
                <a:buNone/>
              </a:pPr>
              <a:endParaRPr>
                <a:solidFill>
                  <a:srgbClr val="3F3F3F"/>
                </a:solidFill>
              </a:endParaRPr>
            </a:p>
          </p:txBody>
        </p:sp>
        <p:sp>
          <p:nvSpPr>
            <p:cNvPr id="1037" name="Google Shape;1037;p54"/>
            <p:cNvSpPr txBox="1"/>
            <p:nvPr/>
          </p:nvSpPr>
          <p:spPr>
            <a:xfrm>
              <a:off x="1536424" y="-202956"/>
              <a:ext cx="29958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3F3F3F"/>
                  </a:solidFill>
                </a:rPr>
                <a:t>Saran</a:t>
              </a:r>
              <a:endParaRPr sz="1600" b="1">
                <a:solidFill>
                  <a:srgbClr val="3F3F3F"/>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pic>
        <p:nvPicPr>
          <p:cNvPr id="1042" name="Google Shape;1042;p55"/>
          <p:cNvPicPr preferRelativeResize="0"/>
          <p:nvPr/>
        </p:nvPicPr>
        <p:blipFill rotWithShape="1">
          <a:blip r:embed="rId3">
            <a:alphaModFix/>
          </a:blip>
          <a:srcRect r="8424"/>
          <a:stretch/>
        </p:blipFill>
        <p:spPr>
          <a:xfrm>
            <a:off x="1762125" y="336118"/>
            <a:ext cx="10429726" cy="6535808"/>
          </a:xfrm>
          <a:prstGeom prst="rect">
            <a:avLst/>
          </a:prstGeom>
          <a:noFill/>
          <a:ln>
            <a:noFill/>
          </a:ln>
        </p:spPr>
      </p:pic>
      <p:sp>
        <p:nvSpPr>
          <p:cNvPr id="1043" name="Google Shape;1043;p55"/>
          <p:cNvSpPr/>
          <p:nvPr/>
        </p:nvSpPr>
        <p:spPr>
          <a:xfrm>
            <a:off x="0" y="520788"/>
            <a:ext cx="12192000" cy="2068500"/>
          </a:xfrm>
          <a:prstGeom prst="rect">
            <a:avLst/>
          </a:prstGeom>
          <a:gradFill>
            <a:gsLst>
              <a:gs pos="0">
                <a:srgbClr val="00BDFB">
                  <a:alpha val="77647"/>
                </a:srgbClr>
              </a:gs>
              <a:gs pos="27000">
                <a:srgbClr val="00BDFB">
                  <a:alpha val="51764"/>
                </a:srgbClr>
              </a:gs>
              <a:gs pos="86000">
                <a:srgbClr val="00BDFB">
                  <a:alpha val="0"/>
                </a:srgbClr>
              </a:gs>
              <a:gs pos="100000">
                <a:srgbClr val="00BDFB">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44" name="Google Shape;1044;p55"/>
          <p:cNvSpPr txBox="1"/>
          <p:nvPr/>
        </p:nvSpPr>
        <p:spPr>
          <a:xfrm>
            <a:off x="618977" y="682896"/>
            <a:ext cx="7398300" cy="9234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5400" b="1" dirty="0" err="1">
                <a:solidFill>
                  <a:srgbClr val="0C0C0C"/>
                </a:solidFill>
                <a:effectLst>
                  <a:outerShdw blurRad="50800" dist="38100" dir="18900000" algn="bl" rotWithShape="0">
                    <a:prstClr val="black">
                      <a:alpha val="40000"/>
                    </a:prstClr>
                  </a:outerShdw>
                </a:effectLst>
                <a:latin typeface="Times New Roman"/>
                <a:ea typeface="Times New Roman"/>
                <a:cs typeface="Times New Roman"/>
                <a:sym typeface="Times New Roman"/>
              </a:rPr>
              <a:t>Terima</a:t>
            </a:r>
            <a:r>
              <a:rPr lang="en-US" sz="5400" b="1" dirty="0">
                <a:solidFill>
                  <a:srgbClr val="0C0C0C"/>
                </a:solidFill>
                <a:effectLst>
                  <a:outerShdw blurRad="50800" dist="38100" dir="18900000" algn="bl" rotWithShape="0">
                    <a:prstClr val="black">
                      <a:alpha val="40000"/>
                    </a:prstClr>
                  </a:outerShdw>
                </a:effectLst>
                <a:latin typeface="Times New Roman"/>
                <a:ea typeface="Times New Roman"/>
                <a:cs typeface="Times New Roman"/>
                <a:sym typeface="Times New Roman"/>
              </a:rPr>
              <a:t> Kasih</a:t>
            </a:r>
            <a:endParaRPr dirty="0">
              <a:effectLst>
                <a:outerShdw blurRad="50800" dist="38100" dir="18900000" algn="bl" rotWithShape="0">
                  <a:prstClr val="black">
                    <a:alpha val="40000"/>
                  </a:prstClr>
                </a:outerShdw>
              </a:effectLst>
              <a:latin typeface="Times New Roman"/>
              <a:ea typeface="Times New Roman"/>
              <a:cs typeface="Times New Roman"/>
              <a:sym typeface="Times New Roman"/>
            </a:endParaRPr>
          </a:p>
        </p:txBody>
      </p:sp>
      <p:sp>
        <p:nvSpPr>
          <p:cNvPr id="1045" name="Google Shape;1045;p55"/>
          <p:cNvSpPr txBox="1"/>
          <p:nvPr/>
        </p:nvSpPr>
        <p:spPr>
          <a:xfrm>
            <a:off x="647701" y="5345401"/>
            <a:ext cx="5200800" cy="523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800">
                <a:solidFill>
                  <a:srgbClr val="262626"/>
                </a:solidFill>
                <a:latin typeface="Times New Roman"/>
                <a:ea typeface="Times New Roman"/>
                <a:cs typeface="Times New Roman"/>
                <a:sym typeface="Times New Roman"/>
              </a:rPr>
              <a:t>Kelompok [6]</a:t>
            </a:r>
            <a:endParaRPr sz="2800">
              <a:solidFill>
                <a:srgbClr val="262626"/>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pSp>
        <p:nvGrpSpPr>
          <p:cNvPr id="151" name="Google Shape;151;p30"/>
          <p:cNvGrpSpPr/>
          <p:nvPr/>
        </p:nvGrpSpPr>
        <p:grpSpPr>
          <a:xfrm>
            <a:off x="5207975" y="2573079"/>
            <a:ext cx="6983876" cy="1711842"/>
            <a:chOff x="5207975" y="2573079"/>
            <a:chExt cx="6983876" cy="1711842"/>
          </a:xfrm>
          <a:scene3d>
            <a:camera prst="orthographicFront">
              <a:rot lat="0" lon="0" rev="0"/>
            </a:camera>
            <a:lightRig rig="glow" dir="t">
              <a:rot lat="0" lon="0" rev="4800000"/>
            </a:lightRig>
          </a:scene3d>
        </p:grpSpPr>
        <p:sp>
          <p:nvSpPr>
            <p:cNvPr id="152" name="Google Shape;152;p30"/>
            <p:cNvSpPr/>
            <p:nvPr/>
          </p:nvSpPr>
          <p:spPr>
            <a:xfrm>
              <a:off x="5208124" y="2573079"/>
              <a:ext cx="6983727" cy="1711842"/>
            </a:xfrm>
            <a:prstGeom prst="rect">
              <a:avLst/>
            </a:prstGeom>
            <a:solidFill>
              <a:schemeClr val="accent1"/>
            </a:solidFill>
            <a:ln>
              <a:noFill/>
            </a:ln>
            <a:effectLst>
              <a:outerShdw blurRad="190500" dist="228600" dir="2700000" algn="ctr">
                <a:srgbClr val="000000">
                  <a:alpha val="30000"/>
                </a:srgbClr>
              </a:outerShdw>
            </a:effectLst>
            <a:sp3d prstMaterial="matte">
              <a:bevelT w="127000" h="63500"/>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3" name="Google Shape;153;p30"/>
            <p:cNvSpPr/>
            <p:nvPr/>
          </p:nvSpPr>
          <p:spPr>
            <a:xfrm>
              <a:off x="5207975" y="2573079"/>
              <a:ext cx="168406" cy="1711842"/>
            </a:xfrm>
            <a:prstGeom prst="rect">
              <a:avLst/>
            </a:prstGeom>
            <a:solidFill>
              <a:schemeClr val="accent4"/>
            </a:solidFill>
            <a:ln>
              <a:noFill/>
            </a:ln>
            <a:effectLst>
              <a:outerShdw blurRad="190500" dist="228600" dir="2700000" algn="ctr">
                <a:srgbClr val="000000">
                  <a:alpha val="30000"/>
                </a:srgbClr>
              </a:outerShdw>
            </a:effectLst>
            <a:sp3d prstMaterial="matte">
              <a:bevelT w="127000" h="63500"/>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54" name="Google Shape;154;p30"/>
          <p:cNvSpPr txBox="1"/>
          <p:nvPr/>
        </p:nvSpPr>
        <p:spPr>
          <a:xfrm>
            <a:off x="5771700" y="2991527"/>
            <a:ext cx="6344100" cy="92340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45700" rIns="91425" bIns="45700" anchor="ctr" anchorCtr="0">
            <a:spAutoFit/>
          </a:bodyPr>
          <a:lstStyle/>
          <a:p>
            <a:pPr marL="0" marR="0" lvl="0" indent="0" algn="l" rtl="0">
              <a:spcBef>
                <a:spcPts val="0"/>
              </a:spcBef>
              <a:spcAft>
                <a:spcPts val="0"/>
              </a:spcAft>
              <a:buNone/>
            </a:pPr>
            <a:r>
              <a:rPr lang="en-US" sz="5400">
                <a:solidFill>
                  <a:schemeClr val="lt1"/>
                </a:solidFill>
                <a:latin typeface="Montserrat ExtraBold"/>
                <a:ea typeface="Montserrat ExtraBold"/>
                <a:cs typeface="Montserrat ExtraBold"/>
                <a:sym typeface="Montserrat ExtraBold"/>
              </a:rPr>
              <a:t>Pendahuluan</a:t>
            </a:r>
            <a:endParaRPr sz="5400">
              <a:solidFill>
                <a:schemeClr val="lt1"/>
              </a:solidFill>
              <a:latin typeface="Montserrat ExtraBold"/>
              <a:ea typeface="Montserrat ExtraBold"/>
              <a:cs typeface="Montserrat ExtraBold"/>
              <a:sym typeface="Montserrat ExtraBold"/>
            </a:endParaRPr>
          </a:p>
        </p:txBody>
      </p:sp>
      <p:pic>
        <p:nvPicPr>
          <p:cNvPr id="155" name="Google Shape;155;p30"/>
          <p:cNvPicPr preferRelativeResize="0"/>
          <p:nvPr/>
        </p:nvPicPr>
        <p:blipFill rotWithShape="1">
          <a:blip r:embed="rId3">
            <a:alphaModFix/>
          </a:blip>
          <a:srcRect l="65725"/>
          <a:stretch/>
        </p:blipFill>
        <p:spPr>
          <a:xfrm>
            <a:off x="8365550" y="131335"/>
            <a:ext cx="1090325" cy="61030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56" name="Google Shape;156;p30"/>
          <p:cNvPicPr preferRelativeResize="0"/>
          <p:nvPr/>
        </p:nvPicPr>
        <p:blipFill rotWithShape="1">
          <a:blip r:embed="rId3">
            <a:alphaModFix/>
          </a:blip>
          <a:srcRect l="32731" r="35577" b="-20"/>
          <a:stretch/>
        </p:blipFill>
        <p:spPr>
          <a:xfrm>
            <a:off x="9455875" y="133350"/>
            <a:ext cx="1090325" cy="61030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57" name="Google Shape;157;p30"/>
          <p:cNvPicPr preferRelativeResize="0"/>
          <p:nvPr/>
        </p:nvPicPr>
        <p:blipFill rotWithShape="1">
          <a:blip r:embed="rId3">
            <a:alphaModFix/>
          </a:blip>
          <a:srcRect r="68316"/>
          <a:stretch/>
        </p:blipFill>
        <p:spPr>
          <a:xfrm>
            <a:off x="10546200" y="140300"/>
            <a:ext cx="1172129" cy="59642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p:nvPr/>
        </p:nvSpPr>
        <p:spPr>
          <a:xfrm rot="-5400000" flipH="1">
            <a:off x="6502604" y="3210482"/>
            <a:ext cx="760565" cy="461413"/>
          </a:xfrm>
          <a:custGeom>
            <a:avLst/>
            <a:gdLst/>
            <a:ahLst/>
            <a:cxnLst/>
            <a:rect l="l" t="t" r="r" b="b"/>
            <a:pathLst>
              <a:path w="1075004" h="652174" extrusionOk="0">
                <a:moveTo>
                  <a:pt x="782320" y="253920"/>
                </a:moveTo>
                <a:cubicBezTo>
                  <a:pt x="781500" y="263287"/>
                  <a:pt x="773242" y="270216"/>
                  <a:pt x="763875" y="269397"/>
                </a:cubicBezTo>
                <a:cubicBezTo>
                  <a:pt x="649707" y="259409"/>
                  <a:pt x="535539" y="249421"/>
                  <a:pt x="421371" y="239432"/>
                </a:cubicBezTo>
                <a:lnTo>
                  <a:pt x="421370" y="253855"/>
                </a:lnTo>
                <a:lnTo>
                  <a:pt x="447078" y="253855"/>
                </a:lnTo>
                <a:cubicBezTo>
                  <a:pt x="456482" y="253854"/>
                  <a:pt x="464104" y="261477"/>
                  <a:pt x="464104" y="270881"/>
                </a:cubicBezTo>
                <a:lnTo>
                  <a:pt x="464104" y="270880"/>
                </a:lnTo>
                <a:cubicBezTo>
                  <a:pt x="464104" y="280283"/>
                  <a:pt x="456482" y="287906"/>
                  <a:pt x="447079" y="287906"/>
                </a:cubicBezTo>
                <a:cubicBezTo>
                  <a:pt x="438509" y="287906"/>
                  <a:pt x="429940" y="287905"/>
                  <a:pt x="421371" y="287906"/>
                </a:cubicBezTo>
                <a:lnTo>
                  <a:pt x="421371" y="311228"/>
                </a:lnTo>
                <a:lnTo>
                  <a:pt x="447078" y="311228"/>
                </a:lnTo>
                <a:cubicBezTo>
                  <a:pt x="456482" y="311228"/>
                  <a:pt x="464104" y="318851"/>
                  <a:pt x="464104" y="328254"/>
                </a:cubicBezTo>
                <a:lnTo>
                  <a:pt x="464104" y="328254"/>
                </a:lnTo>
                <a:cubicBezTo>
                  <a:pt x="464104" y="337656"/>
                  <a:pt x="456482" y="345279"/>
                  <a:pt x="447079" y="345279"/>
                </a:cubicBezTo>
                <a:cubicBezTo>
                  <a:pt x="438510" y="345279"/>
                  <a:pt x="429940" y="345279"/>
                  <a:pt x="421371" y="345280"/>
                </a:cubicBezTo>
                <a:lnTo>
                  <a:pt x="421371" y="368602"/>
                </a:lnTo>
                <a:lnTo>
                  <a:pt x="447078" y="368602"/>
                </a:lnTo>
                <a:cubicBezTo>
                  <a:pt x="456482" y="368602"/>
                  <a:pt x="464104" y="376224"/>
                  <a:pt x="464104" y="385628"/>
                </a:cubicBezTo>
                <a:lnTo>
                  <a:pt x="464104" y="385628"/>
                </a:lnTo>
                <a:cubicBezTo>
                  <a:pt x="464104" y="395031"/>
                  <a:pt x="456481" y="402653"/>
                  <a:pt x="447079" y="402653"/>
                </a:cubicBezTo>
                <a:cubicBezTo>
                  <a:pt x="438509" y="402653"/>
                  <a:pt x="429940" y="402653"/>
                  <a:pt x="421371" y="402653"/>
                </a:cubicBezTo>
                <a:lnTo>
                  <a:pt x="421370" y="417163"/>
                </a:lnTo>
                <a:lnTo>
                  <a:pt x="762268" y="381333"/>
                </a:lnTo>
                <a:cubicBezTo>
                  <a:pt x="771619" y="380351"/>
                  <a:pt x="779997" y="387135"/>
                  <a:pt x="780980" y="396486"/>
                </a:cubicBezTo>
                <a:cubicBezTo>
                  <a:pt x="781963" y="405838"/>
                  <a:pt x="775179" y="414215"/>
                  <a:pt x="765828" y="415198"/>
                </a:cubicBezTo>
                <a:cubicBezTo>
                  <a:pt x="649182" y="427458"/>
                  <a:pt x="532538" y="439719"/>
                  <a:pt x="415893" y="451978"/>
                </a:cubicBezTo>
                <a:cubicBezTo>
                  <a:pt x="406541" y="452961"/>
                  <a:pt x="398164" y="446177"/>
                  <a:pt x="397181" y="436825"/>
                </a:cubicBezTo>
                <a:cubicBezTo>
                  <a:pt x="396959" y="434721"/>
                  <a:pt x="397132" y="432666"/>
                  <a:pt x="398889" y="431061"/>
                </a:cubicBezTo>
                <a:lnTo>
                  <a:pt x="398669" y="430531"/>
                </a:lnTo>
                <a:lnTo>
                  <a:pt x="398669" y="402653"/>
                </a:lnTo>
                <a:lnTo>
                  <a:pt x="372962" y="402654"/>
                </a:lnTo>
                <a:cubicBezTo>
                  <a:pt x="363559" y="402654"/>
                  <a:pt x="355936" y="395032"/>
                  <a:pt x="355936" y="385628"/>
                </a:cubicBezTo>
                <a:cubicBezTo>
                  <a:pt x="355936" y="376225"/>
                  <a:pt x="363559" y="368602"/>
                  <a:pt x="372962" y="368602"/>
                </a:cubicBezTo>
                <a:lnTo>
                  <a:pt x="398669" y="368602"/>
                </a:lnTo>
                <a:lnTo>
                  <a:pt x="398670" y="345280"/>
                </a:lnTo>
                <a:lnTo>
                  <a:pt x="372962" y="345280"/>
                </a:lnTo>
                <a:cubicBezTo>
                  <a:pt x="363559" y="345279"/>
                  <a:pt x="355937" y="337657"/>
                  <a:pt x="355936" y="328254"/>
                </a:cubicBezTo>
                <a:cubicBezTo>
                  <a:pt x="355937" y="318851"/>
                  <a:pt x="363559" y="311228"/>
                  <a:pt x="372962" y="311229"/>
                </a:cubicBezTo>
                <a:lnTo>
                  <a:pt x="398669" y="311228"/>
                </a:lnTo>
                <a:lnTo>
                  <a:pt x="398669" y="287906"/>
                </a:lnTo>
                <a:lnTo>
                  <a:pt x="372962" y="287906"/>
                </a:lnTo>
                <a:cubicBezTo>
                  <a:pt x="363559" y="287906"/>
                  <a:pt x="355936" y="280284"/>
                  <a:pt x="355936" y="270881"/>
                </a:cubicBezTo>
                <a:cubicBezTo>
                  <a:pt x="355936" y="261477"/>
                  <a:pt x="363559" y="253855"/>
                  <a:pt x="372962" y="253855"/>
                </a:cubicBezTo>
                <a:lnTo>
                  <a:pt x="398670" y="253855"/>
                </a:lnTo>
                <a:lnTo>
                  <a:pt x="398670" y="226225"/>
                </a:lnTo>
                <a:cubicBezTo>
                  <a:pt x="398670" y="225700"/>
                  <a:pt x="398705" y="225183"/>
                  <a:pt x="399282" y="224746"/>
                </a:cubicBezTo>
                <a:lnTo>
                  <a:pt x="397876" y="220286"/>
                </a:lnTo>
                <a:cubicBezTo>
                  <a:pt x="398695" y="210918"/>
                  <a:pt x="406953" y="203989"/>
                  <a:pt x="416321" y="204808"/>
                </a:cubicBezTo>
                <a:lnTo>
                  <a:pt x="766843" y="235475"/>
                </a:lnTo>
                <a:cubicBezTo>
                  <a:pt x="776210" y="236295"/>
                  <a:pt x="783140" y="244552"/>
                  <a:pt x="782320" y="253920"/>
                </a:cubicBezTo>
                <a:close/>
                <a:moveTo>
                  <a:pt x="787242" y="326088"/>
                </a:moveTo>
                <a:lnTo>
                  <a:pt x="785600" y="324446"/>
                </a:lnTo>
                <a:lnTo>
                  <a:pt x="785600" y="237208"/>
                </a:lnTo>
                <a:cubicBezTo>
                  <a:pt x="785600" y="202146"/>
                  <a:pt x="757177" y="173723"/>
                  <a:pt x="722116" y="173723"/>
                </a:cubicBezTo>
                <a:lnTo>
                  <a:pt x="634876" y="173723"/>
                </a:lnTo>
                <a:cubicBezTo>
                  <a:pt x="608806" y="147652"/>
                  <a:pt x="582735" y="121580"/>
                  <a:pt x="556664" y="95510"/>
                </a:cubicBezTo>
                <a:cubicBezTo>
                  <a:pt x="429319" y="-31836"/>
                  <a:pt x="222853" y="-31835"/>
                  <a:pt x="95508" y="95510"/>
                </a:cubicBezTo>
                <a:cubicBezTo>
                  <a:pt x="31836" y="159182"/>
                  <a:pt x="0" y="242635"/>
                  <a:pt x="0" y="326088"/>
                </a:cubicBezTo>
                <a:cubicBezTo>
                  <a:pt x="0" y="409541"/>
                  <a:pt x="31836" y="492993"/>
                  <a:pt x="95508" y="556666"/>
                </a:cubicBezTo>
                <a:cubicBezTo>
                  <a:pt x="222853" y="684011"/>
                  <a:pt x="429320" y="684011"/>
                  <a:pt x="556665" y="556666"/>
                </a:cubicBezTo>
                <a:lnTo>
                  <a:pt x="634877" y="478453"/>
                </a:lnTo>
                <a:lnTo>
                  <a:pt x="722116" y="478454"/>
                </a:lnTo>
                <a:cubicBezTo>
                  <a:pt x="757178" y="478453"/>
                  <a:pt x="785600" y="450030"/>
                  <a:pt x="785600" y="414969"/>
                </a:cubicBezTo>
                <a:lnTo>
                  <a:pt x="785600" y="327730"/>
                </a:lnTo>
                <a:close/>
                <a:moveTo>
                  <a:pt x="893383" y="437431"/>
                </a:moveTo>
                <a:lnTo>
                  <a:pt x="893383" y="214744"/>
                </a:lnTo>
                <a:cubicBezTo>
                  <a:pt x="893383" y="198562"/>
                  <a:pt x="880265" y="185443"/>
                  <a:pt x="864082" y="185443"/>
                </a:cubicBezTo>
                <a:cubicBezTo>
                  <a:pt x="847900" y="185443"/>
                  <a:pt x="834781" y="198562"/>
                  <a:pt x="834781" y="214744"/>
                </a:cubicBezTo>
                <a:lnTo>
                  <a:pt x="834781" y="437432"/>
                </a:lnTo>
                <a:cubicBezTo>
                  <a:pt x="834781" y="453614"/>
                  <a:pt x="847900" y="466733"/>
                  <a:pt x="864082" y="466733"/>
                </a:cubicBezTo>
                <a:lnTo>
                  <a:pt x="864082" y="466732"/>
                </a:lnTo>
                <a:cubicBezTo>
                  <a:pt x="880265" y="466732"/>
                  <a:pt x="893383" y="453614"/>
                  <a:pt x="893383" y="437431"/>
                </a:cubicBezTo>
                <a:close/>
                <a:moveTo>
                  <a:pt x="984194" y="425711"/>
                </a:moveTo>
                <a:lnTo>
                  <a:pt x="984193" y="226464"/>
                </a:lnTo>
                <a:cubicBezTo>
                  <a:pt x="984193" y="210282"/>
                  <a:pt x="971075" y="197164"/>
                  <a:pt x="954893" y="197163"/>
                </a:cubicBezTo>
                <a:cubicBezTo>
                  <a:pt x="938710" y="197164"/>
                  <a:pt x="925591" y="210282"/>
                  <a:pt x="925591" y="226464"/>
                </a:cubicBezTo>
                <a:lnTo>
                  <a:pt x="925591" y="425711"/>
                </a:lnTo>
                <a:cubicBezTo>
                  <a:pt x="925591" y="441894"/>
                  <a:pt x="938710" y="455012"/>
                  <a:pt x="954893" y="455012"/>
                </a:cubicBezTo>
                <a:lnTo>
                  <a:pt x="954893" y="455012"/>
                </a:lnTo>
                <a:cubicBezTo>
                  <a:pt x="971075" y="455012"/>
                  <a:pt x="984194" y="441893"/>
                  <a:pt x="984194" y="425711"/>
                </a:cubicBezTo>
                <a:close/>
                <a:moveTo>
                  <a:pt x="1075004" y="402269"/>
                </a:moveTo>
                <a:lnTo>
                  <a:pt x="1075004" y="249905"/>
                </a:lnTo>
                <a:cubicBezTo>
                  <a:pt x="1075004" y="233722"/>
                  <a:pt x="1061885" y="220604"/>
                  <a:pt x="1045703" y="220604"/>
                </a:cubicBezTo>
                <a:cubicBezTo>
                  <a:pt x="1029520" y="220604"/>
                  <a:pt x="1016402" y="233722"/>
                  <a:pt x="1016402" y="249905"/>
                </a:cubicBezTo>
                <a:lnTo>
                  <a:pt x="1016402" y="402270"/>
                </a:lnTo>
                <a:cubicBezTo>
                  <a:pt x="1016402" y="418452"/>
                  <a:pt x="1029520" y="431571"/>
                  <a:pt x="1045703" y="431571"/>
                </a:cubicBezTo>
                <a:lnTo>
                  <a:pt x="1045703" y="431571"/>
                </a:lnTo>
                <a:cubicBezTo>
                  <a:pt x="1061885" y="431571"/>
                  <a:pt x="1075004" y="418452"/>
                  <a:pt x="1075004" y="4022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31"/>
          <p:cNvSpPr txBox="1"/>
          <p:nvPr/>
        </p:nvSpPr>
        <p:spPr>
          <a:xfrm>
            <a:off x="4205388" y="509712"/>
            <a:ext cx="3781200" cy="6465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3600" b="1" dirty="0" err="1">
                <a:solidFill>
                  <a:schemeClr val="accent1"/>
                </a:solidFill>
              </a:rPr>
              <a:t>Latar</a:t>
            </a:r>
            <a:r>
              <a:rPr lang="en-US" sz="3600" b="1" dirty="0">
                <a:solidFill>
                  <a:schemeClr val="accent1"/>
                </a:solidFill>
              </a:rPr>
              <a:t> </a:t>
            </a:r>
            <a:r>
              <a:rPr lang="en-US" sz="3600" b="1" dirty="0" err="1">
                <a:solidFill>
                  <a:schemeClr val="accent1"/>
                </a:solidFill>
              </a:rPr>
              <a:t>Belakang</a:t>
            </a:r>
            <a:endParaRPr sz="3600" b="1" dirty="0">
              <a:solidFill>
                <a:schemeClr val="accent1"/>
              </a:solidFill>
            </a:endParaRPr>
          </a:p>
        </p:txBody>
      </p:sp>
      <p:sp>
        <p:nvSpPr>
          <p:cNvPr id="164" name="Google Shape;164;p31"/>
          <p:cNvSpPr/>
          <p:nvPr/>
        </p:nvSpPr>
        <p:spPr>
          <a:xfrm>
            <a:off x="4721733" y="2003070"/>
            <a:ext cx="587423" cy="543284"/>
          </a:xfrm>
          <a:custGeom>
            <a:avLst/>
            <a:gdLst/>
            <a:ahLst/>
            <a:cxnLst/>
            <a:rect l="l" t="t" r="r" b="b"/>
            <a:pathLst>
              <a:path w="282415" h="261194" extrusionOk="0">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165" name="Google Shape;165;p31"/>
          <p:cNvSpPr txBox="1"/>
          <p:nvPr/>
        </p:nvSpPr>
        <p:spPr>
          <a:xfrm>
            <a:off x="4395552" y="2494375"/>
            <a:ext cx="6464400" cy="2460300"/>
          </a:xfrm>
          <a:prstGeom prst="rect">
            <a:avLst/>
          </a:prstGeom>
          <a:noFill/>
          <a:ln>
            <a:noFill/>
          </a:ln>
        </p:spPr>
        <p:txBody>
          <a:bodyPr spcFirstLastPara="1" wrap="square" lIns="91425" tIns="45700" rIns="91425" bIns="45700" anchor="t" anchorCtr="0">
            <a:spAutoFit/>
          </a:bodyPr>
          <a:lstStyle/>
          <a:p>
            <a:pPr marL="457200" lvl="0" indent="457200" algn="just" rtl="0">
              <a:lnSpc>
                <a:spcPct val="115000"/>
              </a:lnSpc>
              <a:spcBef>
                <a:spcPts val="600"/>
              </a:spcBef>
              <a:spcAft>
                <a:spcPts val="600"/>
              </a:spcAft>
              <a:buClr>
                <a:schemeClr val="dk1"/>
              </a:buClr>
              <a:buSzPts val="1100"/>
              <a:buFont typeface="Arial"/>
              <a:buNone/>
            </a:pPr>
            <a:r>
              <a:rPr lang="en-US" sz="1700" dirty="0">
                <a:solidFill>
                  <a:schemeClr val="dk1"/>
                </a:solidFill>
                <a:latin typeface="Times New Roman"/>
                <a:ea typeface="Times New Roman"/>
                <a:cs typeface="Times New Roman"/>
                <a:sym typeface="Times New Roman"/>
              </a:rPr>
              <a:t>Wanita </a:t>
            </a:r>
            <a:r>
              <a:rPr lang="en-US" sz="1700" dirty="0" err="1">
                <a:solidFill>
                  <a:schemeClr val="dk1"/>
                </a:solidFill>
                <a:latin typeface="Times New Roman"/>
                <a:ea typeface="Times New Roman"/>
                <a:cs typeface="Times New Roman"/>
                <a:sym typeface="Times New Roman"/>
              </a:rPr>
              <a:t>hamil</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dianggap</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sangat</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rentan</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terhadap</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berbagai</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penyakit</a:t>
            </a:r>
            <a:r>
              <a:rPr lang="en-US" sz="1700" dirty="0">
                <a:solidFill>
                  <a:schemeClr val="dk1"/>
                </a:solidFill>
                <a:latin typeface="Times New Roman"/>
                <a:ea typeface="Times New Roman"/>
                <a:cs typeface="Times New Roman"/>
                <a:sym typeface="Times New Roman"/>
              </a:rPr>
              <a:t> virus </a:t>
            </a:r>
            <a:r>
              <a:rPr lang="en-US" sz="1700" dirty="0" err="1">
                <a:solidFill>
                  <a:schemeClr val="dk1"/>
                </a:solidFill>
                <a:latin typeface="Times New Roman"/>
                <a:ea typeface="Times New Roman"/>
                <a:cs typeface="Times New Roman"/>
                <a:sym typeface="Times New Roman"/>
              </a:rPr>
              <a:t>karena</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kesehatan</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mereka</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apalagi</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sekarang</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wabah</a:t>
            </a:r>
            <a:r>
              <a:rPr lang="en-US" sz="1700" dirty="0">
                <a:solidFill>
                  <a:schemeClr val="dk1"/>
                </a:solidFill>
                <a:latin typeface="Times New Roman"/>
                <a:ea typeface="Times New Roman"/>
                <a:cs typeface="Times New Roman"/>
                <a:sym typeface="Times New Roman"/>
              </a:rPr>
              <a:t> Covid-19 </a:t>
            </a:r>
            <a:r>
              <a:rPr lang="en-US" sz="1700" dirty="0" err="1">
                <a:solidFill>
                  <a:schemeClr val="dk1"/>
                </a:solidFill>
                <a:latin typeface="Times New Roman"/>
                <a:ea typeface="Times New Roman"/>
                <a:cs typeface="Times New Roman"/>
                <a:sym typeface="Times New Roman"/>
              </a:rPr>
              <a:t>masih</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kuat</a:t>
            </a:r>
            <a:r>
              <a:rPr lang="en-US" sz="1700" dirty="0">
                <a:solidFill>
                  <a:schemeClr val="dk1"/>
                </a:solidFill>
                <a:latin typeface="Times New Roman"/>
                <a:ea typeface="Times New Roman"/>
                <a:cs typeface="Times New Roman"/>
                <a:sym typeface="Times New Roman"/>
              </a:rPr>
              <a:t>. Oleh </a:t>
            </a:r>
            <a:r>
              <a:rPr lang="en-US" sz="1700" dirty="0" err="1">
                <a:solidFill>
                  <a:schemeClr val="dk1"/>
                </a:solidFill>
                <a:latin typeface="Times New Roman"/>
                <a:ea typeface="Times New Roman"/>
                <a:cs typeface="Times New Roman"/>
                <a:sym typeface="Times New Roman"/>
              </a:rPr>
              <a:t>karena</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itu</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untuk</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memastikan</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kondisi</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ibu</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hamil</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berisiko</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tinggi</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atau</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berisiko</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rendah</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pemerintah</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daerah</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melakukan</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pemeriksaan</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awal</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atau</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deteksi</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dini</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kehamilan</a:t>
            </a:r>
            <a:r>
              <a:rPr lang="en-US" sz="1700" dirty="0">
                <a:solidFill>
                  <a:schemeClr val="dk1"/>
                </a:solidFill>
                <a:latin typeface="Times New Roman"/>
                <a:ea typeface="Times New Roman"/>
                <a:cs typeface="Times New Roman"/>
                <a:sym typeface="Times New Roman"/>
              </a:rPr>
              <a:t> di </a:t>
            </a:r>
            <a:r>
              <a:rPr lang="en-US" sz="1700" dirty="0" err="1">
                <a:solidFill>
                  <a:schemeClr val="dk1"/>
                </a:solidFill>
                <a:latin typeface="Times New Roman"/>
                <a:ea typeface="Times New Roman"/>
                <a:cs typeface="Times New Roman"/>
                <a:sym typeface="Times New Roman"/>
              </a:rPr>
              <a:t>Puskesmas.Selain</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melakukan</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deteksi</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dini</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kondisi</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kesehatan</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bumil</a:t>
            </a:r>
            <a:r>
              <a:rPr lang="en-US" sz="1700" dirty="0">
                <a:solidFill>
                  <a:schemeClr val="dk1"/>
                </a:solidFill>
                <a:latin typeface="Times New Roman"/>
                <a:ea typeface="Times New Roman"/>
                <a:cs typeface="Times New Roman"/>
                <a:sym typeface="Times New Roman"/>
              </a:rPr>
              <a:t>, di masa </a:t>
            </a:r>
            <a:r>
              <a:rPr lang="en-US" sz="1700" dirty="0" err="1">
                <a:solidFill>
                  <a:schemeClr val="dk1"/>
                </a:solidFill>
                <a:latin typeface="Times New Roman"/>
                <a:ea typeface="Times New Roman"/>
                <a:cs typeface="Times New Roman"/>
                <a:sym typeface="Times New Roman"/>
              </a:rPr>
              <a:t>pandemi</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ini</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Pemkot</a:t>
            </a:r>
            <a:r>
              <a:rPr lang="en-US" sz="1700" dirty="0">
                <a:solidFill>
                  <a:schemeClr val="dk1"/>
                </a:solidFill>
                <a:latin typeface="Times New Roman"/>
                <a:ea typeface="Times New Roman"/>
                <a:cs typeface="Times New Roman"/>
                <a:sym typeface="Times New Roman"/>
              </a:rPr>
              <a:t> Surabaya </a:t>
            </a:r>
            <a:r>
              <a:rPr lang="en-US" sz="1700" dirty="0" err="1">
                <a:solidFill>
                  <a:schemeClr val="dk1"/>
                </a:solidFill>
                <a:latin typeface="Times New Roman"/>
                <a:ea typeface="Times New Roman"/>
                <a:cs typeface="Times New Roman"/>
                <a:sym typeface="Times New Roman"/>
              </a:rPr>
              <a:t>mewajibkan</a:t>
            </a:r>
            <a:r>
              <a:rPr lang="en-US" sz="1700" dirty="0">
                <a:solidFill>
                  <a:schemeClr val="dk1"/>
                </a:solidFill>
                <a:latin typeface="Times New Roman"/>
                <a:ea typeface="Times New Roman"/>
                <a:cs typeface="Times New Roman"/>
                <a:sym typeface="Times New Roman"/>
              </a:rPr>
              <a:t> rapid test </a:t>
            </a:r>
            <a:r>
              <a:rPr lang="en-US" sz="1700" dirty="0" err="1">
                <a:solidFill>
                  <a:schemeClr val="dk1"/>
                </a:solidFill>
                <a:latin typeface="Times New Roman"/>
                <a:ea typeface="Times New Roman"/>
                <a:cs typeface="Times New Roman"/>
                <a:sym typeface="Times New Roman"/>
              </a:rPr>
              <a:t>kepada</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setiap</a:t>
            </a:r>
            <a:r>
              <a:rPr lang="en-US" sz="1700" dirty="0">
                <a:solidFill>
                  <a:schemeClr val="dk1"/>
                </a:solidFill>
                <a:latin typeface="Times New Roman"/>
                <a:ea typeface="Times New Roman"/>
                <a:cs typeface="Times New Roman"/>
                <a:sym typeface="Times New Roman"/>
              </a:rPr>
              <a:t> </a:t>
            </a:r>
            <a:r>
              <a:rPr lang="en-US" sz="1700" dirty="0" err="1">
                <a:solidFill>
                  <a:schemeClr val="dk1"/>
                </a:solidFill>
                <a:latin typeface="Times New Roman"/>
                <a:ea typeface="Times New Roman"/>
                <a:cs typeface="Times New Roman"/>
                <a:sym typeface="Times New Roman"/>
              </a:rPr>
              <a:t>bumil</a:t>
            </a:r>
            <a:r>
              <a:rPr lang="en-US" sz="1700" dirty="0">
                <a:solidFill>
                  <a:schemeClr val="dk1"/>
                </a:solidFill>
                <a:latin typeface="Times New Roman"/>
                <a:ea typeface="Times New Roman"/>
                <a:cs typeface="Times New Roman"/>
                <a:sym typeface="Times New Roman"/>
              </a:rPr>
              <a:t>. </a:t>
            </a:r>
            <a:endParaRPr sz="1700" dirty="0">
              <a:solidFill>
                <a:schemeClr val="dk1"/>
              </a:solidFill>
              <a:latin typeface="Times New Roman"/>
              <a:ea typeface="Times New Roman"/>
              <a:cs typeface="Times New Roman"/>
              <a:sym typeface="Times New Roman"/>
            </a:endParaRPr>
          </a:p>
        </p:txBody>
      </p:sp>
      <p:sp>
        <p:nvSpPr>
          <p:cNvPr id="166" name="Google Shape;166;p31"/>
          <p:cNvSpPr/>
          <p:nvPr/>
        </p:nvSpPr>
        <p:spPr>
          <a:xfrm rot="10800000">
            <a:off x="10859953" y="4616450"/>
            <a:ext cx="587423" cy="543284"/>
          </a:xfrm>
          <a:custGeom>
            <a:avLst/>
            <a:gdLst/>
            <a:ahLst/>
            <a:cxnLst/>
            <a:rect l="l" t="t" r="r" b="b"/>
            <a:pathLst>
              <a:path w="282415" h="261194" extrusionOk="0">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pic>
        <p:nvPicPr>
          <p:cNvPr id="167" name="Google Shape;167;p31"/>
          <p:cNvPicPr preferRelativeResize="0"/>
          <p:nvPr/>
        </p:nvPicPr>
        <p:blipFill>
          <a:blip r:embed="rId3">
            <a:alphaModFix/>
          </a:blip>
          <a:stretch>
            <a:fillRect/>
          </a:stretch>
        </p:blipFill>
        <p:spPr>
          <a:xfrm>
            <a:off x="304807" y="1613008"/>
            <a:ext cx="4416925" cy="4416925"/>
          </a:xfrm>
          <a:prstGeom prst="rect">
            <a:avLst/>
          </a:prstGeom>
          <a:noFill/>
          <a:ln>
            <a:noFill/>
          </a:ln>
          <a:scene3d>
            <a:camera prst="perspectiveRight"/>
            <a:lightRig rig="threePt" dir="t"/>
          </a:scene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grpSp>
        <p:nvGrpSpPr>
          <p:cNvPr id="172" name="Google Shape;172;p32"/>
          <p:cNvGrpSpPr/>
          <p:nvPr/>
        </p:nvGrpSpPr>
        <p:grpSpPr>
          <a:xfrm>
            <a:off x="1113490" y="734986"/>
            <a:ext cx="3921998" cy="5741306"/>
            <a:chOff x="1105009" y="665240"/>
            <a:chExt cx="3688534" cy="5399544"/>
          </a:xfrm>
        </p:grpSpPr>
        <p:sp>
          <p:nvSpPr>
            <p:cNvPr id="173" name="Google Shape;173;p32"/>
            <p:cNvSpPr/>
            <p:nvPr/>
          </p:nvSpPr>
          <p:spPr>
            <a:xfrm rot="410959" flipH="1">
              <a:off x="1522252" y="1773885"/>
              <a:ext cx="2854049" cy="4135471"/>
            </a:xfrm>
            <a:custGeom>
              <a:avLst/>
              <a:gdLst/>
              <a:ahLst/>
              <a:cxnLst/>
              <a:rect l="l" t="t" r="r" b="b"/>
              <a:pathLst>
                <a:path w="2854049" h="4135471" extrusionOk="0">
                  <a:moveTo>
                    <a:pt x="1696267" y="3431657"/>
                  </a:moveTo>
                  <a:cubicBezTo>
                    <a:pt x="1501914" y="3431657"/>
                    <a:pt x="1344360" y="3589211"/>
                    <a:pt x="1344360" y="3783564"/>
                  </a:cubicBezTo>
                  <a:cubicBezTo>
                    <a:pt x="1344360" y="3977917"/>
                    <a:pt x="1501914" y="4135471"/>
                    <a:pt x="1696267" y="4135471"/>
                  </a:cubicBezTo>
                  <a:cubicBezTo>
                    <a:pt x="1890620" y="4135471"/>
                    <a:pt x="2048174" y="3977917"/>
                    <a:pt x="2048174" y="3783564"/>
                  </a:cubicBezTo>
                  <a:cubicBezTo>
                    <a:pt x="2048174" y="3589211"/>
                    <a:pt x="1890620" y="3431657"/>
                    <a:pt x="1696267" y="3431657"/>
                  </a:cubicBezTo>
                  <a:close/>
                  <a:moveTo>
                    <a:pt x="1470680" y="0"/>
                  </a:moveTo>
                  <a:lnTo>
                    <a:pt x="1360088" y="9020"/>
                  </a:lnTo>
                  <a:lnTo>
                    <a:pt x="1082638" y="72152"/>
                  </a:lnTo>
                  <a:lnTo>
                    <a:pt x="1000179" y="103217"/>
                  </a:lnTo>
                  <a:lnTo>
                    <a:pt x="918691" y="138291"/>
                  </a:lnTo>
                  <a:lnTo>
                    <a:pt x="839141" y="180379"/>
                  </a:lnTo>
                  <a:lnTo>
                    <a:pt x="765414" y="227479"/>
                  </a:lnTo>
                  <a:lnTo>
                    <a:pt x="694595" y="280591"/>
                  </a:lnTo>
                  <a:lnTo>
                    <a:pt x="629599" y="338714"/>
                  </a:lnTo>
                  <a:lnTo>
                    <a:pt x="569452" y="401847"/>
                  </a:lnTo>
                  <a:lnTo>
                    <a:pt x="515126" y="470992"/>
                  </a:lnTo>
                  <a:lnTo>
                    <a:pt x="467591" y="544147"/>
                  </a:lnTo>
                  <a:lnTo>
                    <a:pt x="426847" y="622311"/>
                  </a:lnTo>
                  <a:lnTo>
                    <a:pt x="392893" y="706488"/>
                  </a:lnTo>
                  <a:lnTo>
                    <a:pt x="338568" y="937976"/>
                  </a:lnTo>
                  <a:lnTo>
                    <a:pt x="333717" y="994094"/>
                  </a:lnTo>
                  <a:lnTo>
                    <a:pt x="331776" y="1047206"/>
                  </a:lnTo>
                  <a:lnTo>
                    <a:pt x="333717" y="1096308"/>
                  </a:lnTo>
                  <a:lnTo>
                    <a:pt x="334686" y="1145413"/>
                  </a:lnTo>
                  <a:lnTo>
                    <a:pt x="334686" y="1191509"/>
                  </a:lnTo>
                  <a:lnTo>
                    <a:pt x="329836" y="1234599"/>
                  </a:lnTo>
                  <a:lnTo>
                    <a:pt x="315284" y="1278693"/>
                  </a:lnTo>
                  <a:lnTo>
                    <a:pt x="289092" y="1331805"/>
                  </a:lnTo>
                  <a:lnTo>
                    <a:pt x="257078" y="1380908"/>
                  </a:lnTo>
                  <a:lnTo>
                    <a:pt x="222155" y="1423998"/>
                  </a:lnTo>
                  <a:lnTo>
                    <a:pt x="185291" y="1468092"/>
                  </a:lnTo>
                  <a:lnTo>
                    <a:pt x="146487" y="1508176"/>
                  </a:lnTo>
                  <a:lnTo>
                    <a:pt x="107683" y="1548261"/>
                  </a:lnTo>
                  <a:lnTo>
                    <a:pt x="70819" y="1592354"/>
                  </a:lnTo>
                  <a:lnTo>
                    <a:pt x="58206" y="1604378"/>
                  </a:lnTo>
                  <a:lnTo>
                    <a:pt x="42684" y="1619410"/>
                  </a:lnTo>
                  <a:lnTo>
                    <a:pt x="26193" y="1637448"/>
                  </a:lnTo>
                  <a:lnTo>
                    <a:pt x="12611" y="1655486"/>
                  </a:lnTo>
                  <a:lnTo>
                    <a:pt x="3882" y="1677533"/>
                  </a:lnTo>
                  <a:lnTo>
                    <a:pt x="0" y="1701583"/>
                  </a:lnTo>
                  <a:lnTo>
                    <a:pt x="4851" y="1726636"/>
                  </a:lnTo>
                  <a:lnTo>
                    <a:pt x="17462" y="1750687"/>
                  </a:lnTo>
                  <a:lnTo>
                    <a:pt x="38806" y="1770728"/>
                  </a:lnTo>
                  <a:lnTo>
                    <a:pt x="63057" y="1784759"/>
                  </a:lnTo>
                  <a:lnTo>
                    <a:pt x="93130" y="1797786"/>
                  </a:lnTo>
                  <a:lnTo>
                    <a:pt x="125143" y="1808809"/>
                  </a:lnTo>
                  <a:lnTo>
                    <a:pt x="157158" y="1819833"/>
                  </a:lnTo>
                  <a:lnTo>
                    <a:pt x="188201" y="1830855"/>
                  </a:lnTo>
                  <a:lnTo>
                    <a:pt x="218273" y="1843883"/>
                  </a:lnTo>
                  <a:lnTo>
                    <a:pt x="245437" y="1857912"/>
                  </a:lnTo>
                  <a:lnTo>
                    <a:pt x="264839" y="1875951"/>
                  </a:lnTo>
                  <a:lnTo>
                    <a:pt x="259018" y="1900001"/>
                  </a:lnTo>
                  <a:lnTo>
                    <a:pt x="248347" y="1922047"/>
                  </a:lnTo>
                  <a:lnTo>
                    <a:pt x="237676" y="1945097"/>
                  </a:lnTo>
                  <a:lnTo>
                    <a:pt x="226035" y="1967142"/>
                  </a:lnTo>
                  <a:lnTo>
                    <a:pt x="215364" y="1989189"/>
                  </a:lnTo>
                  <a:lnTo>
                    <a:pt x="207602" y="2011236"/>
                  </a:lnTo>
                  <a:lnTo>
                    <a:pt x="204693" y="2031277"/>
                  </a:lnTo>
                  <a:lnTo>
                    <a:pt x="206633" y="2053324"/>
                  </a:lnTo>
                  <a:lnTo>
                    <a:pt x="217304" y="2073366"/>
                  </a:lnTo>
                  <a:lnTo>
                    <a:pt x="236706" y="2093409"/>
                  </a:lnTo>
                  <a:lnTo>
                    <a:pt x="264839" y="2113450"/>
                  </a:lnTo>
                  <a:lnTo>
                    <a:pt x="259018" y="2129483"/>
                  </a:lnTo>
                  <a:lnTo>
                    <a:pt x="250288" y="2145517"/>
                  </a:lnTo>
                  <a:lnTo>
                    <a:pt x="243497" y="2164557"/>
                  </a:lnTo>
                  <a:lnTo>
                    <a:pt x="241557" y="2184601"/>
                  </a:lnTo>
                  <a:lnTo>
                    <a:pt x="245437" y="2204642"/>
                  </a:lnTo>
                  <a:lnTo>
                    <a:pt x="256109" y="2222680"/>
                  </a:lnTo>
                  <a:lnTo>
                    <a:pt x="269690" y="2236709"/>
                  </a:lnTo>
                  <a:lnTo>
                    <a:pt x="287151" y="2249737"/>
                  </a:lnTo>
                  <a:lnTo>
                    <a:pt x="304613" y="2258756"/>
                  </a:lnTo>
                  <a:lnTo>
                    <a:pt x="321105" y="2269780"/>
                  </a:lnTo>
                  <a:lnTo>
                    <a:pt x="336627" y="2284810"/>
                  </a:lnTo>
                  <a:lnTo>
                    <a:pt x="345358" y="2300845"/>
                  </a:lnTo>
                  <a:lnTo>
                    <a:pt x="354089" y="2329906"/>
                  </a:lnTo>
                  <a:lnTo>
                    <a:pt x="354089" y="2362976"/>
                  </a:lnTo>
                  <a:lnTo>
                    <a:pt x="351179" y="2394041"/>
                  </a:lnTo>
                  <a:lnTo>
                    <a:pt x="343417" y="2426108"/>
                  </a:lnTo>
                  <a:lnTo>
                    <a:pt x="336627" y="2457173"/>
                  </a:lnTo>
                  <a:lnTo>
                    <a:pt x="331776" y="2485233"/>
                  </a:lnTo>
                  <a:lnTo>
                    <a:pt x="327896" y="2525318"/>
                  </a:lnTo>
                  <a:lnTo>
                    <a:pt x="331776" y="2561393"/>
                  </a:lnTo>
                  <a:lnTo>
                    <a:pt x="342447" y="2594464"/>
                  </a:lnTo>
                  <a:lnTo>
                    <a:pt x="356029" y="2623524"/>
                  </a:lnTo>
                  <a:lnTo>
                    <a:pt x="375432" y="2646572"/>
                  </a:lnTo>
                  <a:lnTo>
                    <a:pt x="400654" y="2668619"/>
                  </a:lnTo>
                  <a:lnTo>
                    <a:pt x="424906" y="2686657"/>
                  </a:lnTo>
                  <a:lnTo>
                    <a:pt x="453040" y="2701688"/>
                  </a:lnTo>
                  <a:lnTo>
                    <a:pt x="481173" y="2714717"/>
                  </a:lnTo>
                  <a:lnTo>
                    <a:pt x="509306" y="2721731"/>
                  </a:lnTo>
                  <a:lnTo>
                    <a:pt x="560721" y="2730751"/>
                  </a:lnTo>
                  <a:lnTo>
                    <a:pt x="615047" y="2734758"/>
                  </a:lnTo>
                  <a:lnTo>
                    <a:pt x="672284" y="2732755"/>
                  </a:lnTo>
                  <a:lnTo>
                    <a:pt x="728550" y="2726742"/>
                  </a:lnTo>
                  <a:lnTo>
                    <a:pt x="784816" y="2719726"/>
                  </a:lnTo>
                  <a:lnTo>
                    <a:pt x="838171" y="2708704"/>
                  </a:lnTo>
                  <a:lnTo>
                    <a:pt x="885706" y="2695677"/>
                  </a:lnTo>
                  <a:lnTo>
                    <a:pt x="927421" y="2681646"/>
                  </a:lnTo>
                  <a:lnTo>
                    <a:pt x="944882" y="2675633"/>
                  </a:lnTo>
                  <a:lnTo>
                    <a:pt x="968165" y="2668619"/>
                  </a:lnTo>
                  <a:lnTo>
                    <a:pt x="993388" y="2661605"/>
                  </a:lnTo>
                  <a:lnTo>
                    <a:pt x="1019581" y="2654590"/>
                  </a:lnTo>
                  <a:lnTo>
                    <a:pt x="1047714" y="2650582"/>
                  </a:lnTo>
                  <a:lnTo>
                    <a:pt x="1075847" y="2648577"/>
                  </a:lnTo>
                  <a:lnTo>
                    <a:pt x="1100100" y="2652585"/>
                  </a:lnTo>
                  <a:lnTo>
                    <a:pt x="1121442" y="2661605"/>
                  </a:lnTo>
                  <a:lnTo>
                    <a:pt x="1140844" y="2679643"/>
                  </a:lnTo>
                  <a:lnTo>
                    <a:pt x="1158306" y="2708704"/>
                  </a:lnTo>
                  <a:lnTo>
                    <a:pt x="1174797" y="2745782"/>
                  </a:lnTo>
                  <a:lnTo>
                    <a:pt x="1190319" y="2788872"/>
                  </a:lnTo>
                  <a:lnTo>
                    <a:pt x="1202931" y="2837975"/>
                  </a:lnTo>
                  <a:lnTo>
                    <a:pt x="1215541" y="2889083"/>
                  </a:lnTo>
                  <a:lnTo>
                    <a:pt x="1226212" y="2942195"/>
                  </a:lnTo>
                  <a:lnTo>
                    <a:pt x="1235914" y="2996309"/>
                  </a:lnTo>
                  <a:lnTo>
                    <a:pt x="1245616" y="3049421"/>
                  </a:lnTo>
                  <a:lnTo>
                    <a:pt x="1252407" y="3098524"/>
                  </a:lnTo>
                  <a:lnTo>
                    <a:pt x="1261138" y="3144621"/>
                  </a:lnTo>
                  <a:lnTo>
                    <a:pt x="1267927" y="3182701"/>
                  </a:lnTo>
                  <a:lnTo>
                    <a:pt x="1273749" y="3215771"/>
                  </a:lnTo>
                  <a:lnTo>
                    <a:pt x="1405683" y="3238820"/>
                  </a:lnTo>
                  <a:lnTo>
                    <a:pt x="1539558" y="3251847"/>
                  </a:lnTo>
                  <a:lnTo>
                    <a:pt x="1677312" y="3253851"/>
                  </a:lnTo>
                  <a:lnTo>
                    <a:pt x="1817977" y="3246837"/>
                  </a:lnTo>
                  <a:lnTo>
                    <a:pt x="1963493" y="3226793"/>
                  </a:lnTo>
                  <a:lnTo>
                    <a:pt x="1998071" y="3220300"/>
                  </a:lnTo>
                  <a:lnTo>
                    <a:pt x="1972544" y="2990832"/>
                  </a:lnTo>
                  <a:cubicBezTo>
                    <a:pt x="1951990" y="2824419"/>
                    <a:pt x="1923973" y="2664322"/>
                    <a:pt x="1866104" y="2529483"/>
                  </a:cubicBezTo>
                  <a:cubicBezTo>
                    <a:pt x="1798827" y="2378364"/>
                    <a:pt x="1318234" y="2057324"/>
                    <a:pt x="1085631" y="1773024"/>
                  </a:cubicBezTo>
                  <a:cubicBezTo>
                    <a:pt x="1039452" y="1683967"/>
                    <a:pt x="924385" y="1218329"/>
                    <a:pt x="1277747" y="968535"/>
                  </a:cubicBezTo>
                  <a:cubicBezTo>
                    <a:pt x="1430175" y="835482"/>
                    <a:pt x="1702005" y="831017"/>
                    <a:pt x="1914134" y="872477"/>
                  </a:cubicBezTo>
                  <a:cubicBezTo>
                    <a:pt x="2031257" y="905756"/>
                    <a:pt x="2240228" y="1053847"/>
                    <a:pt x="2334389" y="1316747"/>
                  </a:cubicBezTo>
                  <a:lnTo>
                    <a:pt x="2850702" y="1256710"/>
                  </a:lnTo>
                  <a:lnTo>
                    <a:pt x="2851858" y="1288484"/>
                  </a:lnTo>
                  <a:lnTo>
                    <a:pt x="2854049" y="1252639"/>
                  </a:lnTo>
                  <a:lnTo>
                    <a:pt x="2852109" y="1156435"/>
                  </a:lnTo>
                  <a:lnTo>
                    <a:pt x="2845318" y="1062236"/>
                  </a:lnTo>
                  <a:lnTo>
                    <a:pt x="2830767" y="971045"/>
                  </a:lnTo>
                  <a:lnTo>
                    <a:pt x="2811365" y="881857"/>
                  </a:lnTo>
                  <a:lnTo>
                    <a:pt x="2787112" y="799684"/>
                  </a:lnTo>
                  <a:lnTo>
                    <a:pt x="2759950" y="724526"/>
                  </a:lnTo>
                  <a:lnTo>
                    <a:pt x="2728906" y="657385"/>
                  </a:lnTo>
                  <a:lnTo>
                    <a:pt x="2682340" y="577215"/>
                  </a:lnTo>
                  <a:lnTo>
                    <a:pt x="2631895" y="501055"/>
                  </a:lnTo>
                  <a:lnTo>
                    <a:pt x="2574659" y="429907"/>
                  </a:lnTo>
                  <a:lnTo>
                    <a:pt x="2513543" y="361762"/>
                  </a:lnTo>
                  <a:lnTo>
                    <a:pt x="2446606" y="300634"/>
                  </a:lnTo>
                  <a:lnTo>
                    <a:pt x="2371907" y="243513"/>
                  </a:lnTo>
                  <a:lnTo>
                    <a:pt x="2294299" y="192406"/>
                  </a:lnTo>
                  <a:lnTo>
                    <a:pt x="2211840" y="147311"/>
                  </a:lnTo>
                  <a:lnTo>
                    <a:pt x="2121620" y="109230"/>
                  </a:lnTo>
                  <a:lnTo>
                    <a:pt x="2028490" y="74157"/>
                  </a:lnTo>
                  <a:lnTo>
                    <a:pt x="1927599" y="47099"/>
                  </a:lnTo>
                  <a:lnTo>
                    <a:pt x="1821858" y="25053"/>
                  </a:lnTo>
                  <a:lnTo>
                    <a:pt x="1711265" y="10021"/>
                  </a:lnTo>
                  <a:lnTo>
                    <a:pt x="1594853" y="100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Arial"/>
                <a:ea typeface="Arial"/>
                <a:cs typeface="Arial"/>
                <a:sym typeface="Arial"/>
              </a:endParaRPr>
            </a:p>
          </p:txBody>
        </p:sp>
        <p:sp>
          <p:nvSpPr>
            <p:cNvPr id="174" name="Google Shape;174;p32"/>
            <p:cNvSpPr/>
            <p:nvPr/>
          </p:nvSpPr>
          <p:spPr>
            <a:xfrm flipH="1">
              <a:off x="1105009" y="665240"/>
              <a:ext cx="3688534" cy="2409764"/>
            </a:xfrm>
            <a:custGeom>
              <a:avLst/>
              <a:gdLst/>
              <a:ahLst/>
              <a:cxnLst/>
              <a:rect l="l" t="t" r="r" b="b"/>
              <a:pathLst>
                <a:path w="3095038" h="2022026" extrusionOk="0">
                  <a:moveTo>
                    <a:pt x="1547519" y="0"/>
                  </a:moveTo>
                  <a:lnTo>
                    <a:pt x="3095038" y="627509"/>
                  </a:lnTo>
                  <a:lnTo>
                    <a:pt x="2825277" y="736897"/>
                  </a:lnTo>
                  <a:lnTo>
                    <a:pt x="2825277" y="1583608"/>
                  </a:lnTo>
                  <a:lnTo>
                    <a:pt x="2829142" y="1585209"/>
                  </a:lnTo>
                  <a:cubicBezTo>
                    <a:pt x="2836783" y="1592850"/>
                    <a:pt x="2841509" y="1603406"/>
                    <a:pt x="2841509" y="1615067"/>
                  </a:cubicBezTo>
                  <a:cubicBezTo>
                    <a:pt x="2841509" y="1626728"/>
                    <a:pt x="2836783" y="1637284"/>
                    <a:pt x="2829142" y="1644926"/>
                  </a:cubicBezTo>
                  <a:lnTo>
                    <a:pt x="2826092" y="1646189"/>
                  </a:lnTo>
                  <a:lnTo>
                    <a:pt x="2876626" y="2022026"/>
                  </a:lnTo>
                  <a:lnTo>
                    <a:pt x="2721940" y="2022026"/>
                  </a:lnTo>
                  <a:lnTo>
                    <a:pt x="2772475" y="1646189"/>
                  </a:lnTo>
                  <a:lnTo>
                    <a:pt x="2769425" y="1644926"/>
                  </a:lnTo>
                  <a:cubicBezTo>
                    <a:pt x="2761784" y="1637284"/>
                    <a:pt x="2757057" y="1626728"/>
                    <a:pt x="2757057" y="1615067"/>
                  </a:cubicBezTo>
                  <a:cubicBezTo>
                    <a:pt x="2757057" y="1603406"/>
                    <a:pt x="2761784" y="1592850"/>
                    <a:pt x="2769425" y="1585209"/>
                  </a:cubicBezTo>
                  <a:lnTo>
                    <a:pt x="2773289" y="1583608"/>
                  </a:lnTo>
                  <a:lnTo>
                    <a:pt x="2773289" y="757978"/>
                  </a:lnTo>
                  <a:lnTo>
                    <a:pt x="2747752" y="768333"/>
                  </a:lnTo>
                  <a:lnTo>
                    <a:pt x="2473970" y="981499"/>
                  </a:lnTo>
                  <a:lnTo>
                    <a:pt x="2473970" y="1333096"/>
                  </a:lnTo>
                  <a:cubicBezTo>
                    <a:pt x="2176456" y="1474039"/>
                    <a:pt x="1822001" y="1553521"/>
                    <a:pt x="1442377" y="1553521"/>
                  </a:cubicBezTo>
                  <a:cubicBezTo>
                    <a:pt x="1151810" y="1553521"/>
                    <a:pt x="875988" y="1506956"/>
                    <a:pt x="628675" y="1422110"/>
                  </a:cubicBezTo>
                  <a:cubicBezTo>
                    <a:pt x="630298" y="1416654"/>
                    <a:pt x="632987" y="1411486"/>
                    <a:pt x="635755" y="1406334"/>
                  </a:cubicBezTo>
                  <a:cubicBezTo>
                    <a:pt x="631035" y="1404608"/>
                    <a:pt x="626049" y="1403669"/>
                    <a:pt x="621068" y="1402746"/>
                  </a:cubicBezTo>
                  <a:lnTo>
                    <a:pt x="621068" y="981499"/>
                  </a:lnTo>
                  <a:lnTo>
                    <a:pt x="0" y="627509"/>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grpSp>
      <p:sp>
        <p:nvSpPr>
          <p:cNvPr id="175" name="Google Shape;175;p32"/>
          <p:cNvSpPr txBox="1"/>
          <p:nvPr/>
        </p:nvSpPr>
        <p:spPr>
          <a:xfrm>
            <a:off x="6096000" y="1234100"/>
            <a:ext cx="5569500" cy="554100"/>
          </a:xfrm>
          <a:prstGeom prst="rect">
            <a:avLst/>
          </a:prstGeom>
          <a:noFill/>
          <a:ln>
            <a:noFill/>
          </a:ln>
        </p:spPr>
        <p:txBody>
          <a:bodyPr spcFirstLastPara="1" wrap="square" lIns="48000" tIns="0" rIns="24000" bIns="0" anchor="t" anchorCtr="0">
            <a:spAutoFit/>
          </a:bodyPr>
          <a:lstStyle/>
          <a:p>
            <a:pPr marL="0" marR="0" lvl="0" indent="0" algn="l" rtl="0">
              <a:spcBef>
                <a:spcPts val="0"/>
              </a:spcBef>
              <a:spcAft>
                <a:spcPts val="0"/>
              </a:spcAft>
              <a:buNone/>
            </a:pPr>
            <a:r>
              <a:rPr lang="en-US" sz="3600" dirty="0" err="1">
                <a:solidFill>
                  <a:schemeClr val="dk1"/>
                </a:solidFill>
              </a:rPr>
              <a:t>Rumusan</a:t>
            </a:r>
            <a:r>
              <a:rPr lang="en-US" sz="3600" dirty="0">
                <a:solidFill>
                  <a:schemeClr val="dk1"/>
                </a:solidFill>
              </a:rPr>
              <a:t> </a:t>
            </a:r>
            <a:r>
              <a:rPr lang="en-US" sz="3600" dirty="0" err="1">
                <a:solidFill>
                  <a:schemeClr val="dk1"/>
                </a:solidFill>
              </a:rPr>
              <a:t>Masalah</a:t>
            </a:r>
            <a:endParaRPr sz="3600" dirty="0">
              <a:solidFill>
                <a:schemeClr val="dk1"/>
              </a:solidFill>
              <a:latin typeface="Arial"/>
              <a:ea typeface="Arial"/>
              <a:cs typeface="Arial"/>
              <a:sym typeface="Arial"/>
            </a:endParaRPr>
          </a:p>
        </p:txBody>
      </p:sp>
      <p:sp>
        <p:nvSpPr>
          <p:cNvPr id="176" name="Google Shape;176;p32"/>
          <p:cNvSpPr/>
          <p:nvPr/>
        </p:nvSpPr>
        <p:spPr>
          <a:xfrm>
            <a:off x="5866484" y="2660496"/>
            <a:ext cx="2532300" cy="2400000"/>
          </a:xfrm>
          <a:prstGeom prst="roundRect">
            <a:avLst>
              <a:gd name="adj" fmla="val 16667"/>
            </a:avLst>
          </a:prstGeom>
          <a:solidFill>
            <a:schemeClr val="accent2"/>
          </a:solidFill>
          <a:ln>
            <a:noFill/>
          </a:ln>
          <a:effectLst>
            <a:innerShdw blurRad="63500" dist="50800" dir="16200000">
              <a:prstClr val="black">
                <a:alpha val="50000"/>
              </a:prstClr>
            </a:inn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32"/>
          <p:cNvSpPr/>
          <p:nvPr/>
        </p:nvSpPr>
        <p:spPr>
          <a:xfrm>
            <a:off x="8689551" y="2660500"/>
            <a:ext cx="2363100" cy="2400000"/>
          </a:xfrm>
          <a:prstGeom prst="roundRect">
            <a:avLst>
              <a:gd name="adj" fmla="val 16667"/>
            </a:avLst>
          </a:prstGeom>
          <a:solidFill>
            <a:schemeClr val="accent1"/>
          </a:solidFill>
          <a:ln>
            <a:noFill/>
          </a:ln>
          <a:effectLst>
            <a:innerShdw blurRad="63500" dist="50800" dir="16200000">
              <a:prstClr val="black">
                <a:alpha val="50000"/>
              </a:prstClr>
            </a:inn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32"/>
          <p:cNvSpPr txBox="1"/>
          <p:nvPr/>
        </p:nvSpPr>
        <p:spPr>
          <a:xfrm>
            <a:off x="6417849" y="2766829"/>
            <a:ext cx="1429500" cy="758100"/>
          </a:xfrm>
          <a:prstGeom prst="rect">
            <a:avLst/>
          </a:prstGeom>
          <a:noFill/>
          <a:ln>
            <a:noFill/>
          </a:ln>
          <a:effectLst>
            <a:innerShdw blurRad="63500" dist="50800" dir="16200000">
              <a:prstClr val="black">
                <a:alpha val="50000"/>
              </a:prstClr>
            </a:inn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US" sz="2800" b="1" dirty="0">
                <a:solidFill>
                  <a:schemeClr val="lt1"/>
                </a:solidFill>
                <a:latin typeface="Arial"/>
                <a:ea typeface="Arial"/>
                <a:cs typeface="Arial"/>
                <a:sym typeface="Arial"/>
              </a:rPr>
              <a:t>01</a:t>
            </a:r>
            <a:endParaRPr dirty="0"/>
          </a:p>
        </p:txBody>
      </p:sp>
      <p:sp>
        <p:nvSpPr>
          <p:cNvPr id="179" name="Google Shape;179;p32"/>
          <p:cNvSpPr txBox="1"/>
          <p:nvPr/>
        </p:nvSpPr>
        <p:spPr>
          <a:xfrm>
            <a:off x="9203985" y="2766826"/>
            <a:ext cx="1333800" cy="758100"/>
          </a:xfrm>
          <a:prstGeom prst="rect">
            <a:avLst/>
          </a:prstGeom>
          <a:noFill/>
          <a:ln>
            <a:noFill/>
          </a:ln>
          <a:effectLst>
            <a:innerShdw blurRad="63500" dist="50800" dir="16200000">
              <a:prstClr val="black">
                <a:alpha val="50000"/>
              </a:prstClr>
            </a:inn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US" sz="2800" b="1">
                <a:solidFill>
                  <a:schemeClr val="lt1"/>
                </a:solidFill>
                <a:latin typeface="Arial"/>
                <a:ea typeface="Arial"/>
                <a:cs typeface="Arial"/>
                <a:sym typeface="Arial"/>
              </a:rPr>
              <a:t>02</a:t>
            </a:r>
            <a:endParaRPr/>
          </a:p>
        </p:txBody>
      </p:sp>
      <p:sp>
        <p:nvSpPr>
          <p:cNvPr id="180" name="Google Shape;180;p32"/>
          <p:cNvSpPr txBox="1"/>
          <p:nvPr/>
        </p:nvSpPr>
        <p:spPr>
          <a:xfrm>
            <a:off x="5883626" y="3375275"/>
            <a:ext cx="2532300" cy="1299000"/>
          </a:xfrm>
          <a:prstGeom prst="rect">
            <a:avLst/>
          </a:prstGeom>
          <a:noFill/>
          <a:ln>
            <a:noFill/>
          </a:ln>
          <a:effectLst>
            <a:innerShdw blurRad="63500" dist="50800" dir="16200000">
              <a:prstClr val="black">
                <a:alpha val="50000"/>
              </a:prstClr>
            </a:innerShdw>
          </a:effectLst>
        </p:spPr>
        <p:txBody>
          <a:bodyPr spcFirstLastPara="1" wrap="square" lIns="91425" tIns="45700" rIns="91425" bIns="45700" anchor="t" anchorCtr="0">
            <a:spAutoFit/>
          </a:bodyPr>
          <a:lstStyle/>
          <a:p>
            <a:pPr marL="0" lvl="0" indent="0" algn="just" rtl="0">
              <a:lnSpc>
                <a:spcPct val="115000"/>
              </a:lnSpc>
              <a:spcBef>
                <a:spcPts val="600"/>
              </a:spcBef>
              <a:spcAft>
                <a:spcPts val="600"/>
              </a:spcAft>
              <a:buNone/>
            </a:pPr>
            <a:r>
              <a:rPr lang="en-US">
                <a:solidFill>
                  <a:schemeClr val="lt1"/>
                </a:solidFill>
                <a:latin typeface="Times New Roman"/>
                <a:ea typeface="Times New Roman"/>
                <a:cs typeface="Times New Roman"/>
                <a:sym typeface="Times New Roman"/>
              </a:rPr>
              <a:t>Lakukanlah visualisasi data untuk mengetahui karakteristik variabel-variabel sebagai upaya mengoptimalkan jumlah faskes di Surabaya.</a:t>
            </a:r>
            <a:endParaRPr b="1">
              <a:solidFill>
                <a:schemeClr val="lt1"/>
              </a:solidFill>
              <a:latin typeface="Arial"/>
              <a:ea typeface="Arial"/>
              <a:cs typeface="Arial"/>
              <a:sym typeface="Arial"/>
            </a:endParaRPr>
          </a:p>
        </p:txBody>
      </p:sp>
      <p:sp>
        <p:nvSpPr>
          <p:cNvPr id="181" name="Google Shape;181;p32"/>
          <p:cNvSpPr txBox="1"/>
          <p:nvPr/>
        </p:nvSpPr>
        <p:spPr>
          <a:xfrm>
            <a:off x="8674301" y="3358125"/>
            <a:ext cx="2226000" cy="1299000"/>
          </a:xfrm>
          <a:prstGeom prst="rect">
            <a:avLst/>
          </a:prstGeom>
          <a:noFill/>
          <a:ln>
            <a:noFill/>
          </a:ln>
          <a:effectLst>
            <a:innerShdw blurRad="63500" dist="50800" dir="16200000">
              <a:prstClr val="black">
                <a:alpha val="50000"/>
              </a:prstClr>
            </a:innerShdw>
          </a:effectLst>
        </p:spPr>
        <p:txBody>
          <a:bodyPr spcFirstLastPara="1" wrap="square" lIns="91425" tIns="45700" rIns="91425" bIns="45700" anchor="t" anchorCtr="0">
            <a:spAutoFit/>
          </a:bodyPr>
          <a:lstStyle/>
          <a:p>
            <a:pPr marL="0" lvl="0" indent="0" algn="just" rtl="0">
              <a:lnSpc>
                <a:spcPct val="115000"/>
              </a:lnSpc>
              <a:spcBef>
                <a:spcPts val="600"/>
              </a:spcBef>
              <a:spcAft>
                <a:spcPts val="600"/>
              </a:spcAft>
              <a:buNone/>
            </a:pPr>
            <a:r>
              <a:rPr lang="en-US">
                <a:solidFill>
                  <a:schemeClr val="lt1"/>
                </a:solidFill>
                <a:latin typeface="Times New Roman"/>
                <a:ea typeface="Times New Roman"/>
                <a:cs typeface="Times New Roman"/>
                <a:sym typeface="Times New Roman"/>
              </a:rPr>
              <a:t>Analisis berdasarkan faktor-faktor Kesehatan untuk mengoptimalkan jumlah fasilitas Kesehatan di Surabaya.</a:t>
            </a:r>
            <a:endParaRPr b="1">
              <a:solidFill>
                <a:schemeClr val="lt1"/>
              </a:solidFill>
              <a:latin typeface="Arial"/>
              <a:ea typeface="Arial"/>
              <a:cs typeface="Arial"/>
              <a:sym typeface="Arial"/>
            </a:endParaRPr>
          </a:p>
        </p:txBody>
      </p:sp>
      <p:sp>
        <p:nvSpPr>
          <p:cNvPr id="182" name="Google Shape;182;p32"/>
          <p:cNvSpPr/>
          <p:nvPr/>
        </p:nvSpPr>
        <p:spPr>
          <a:xfrm rot="1200000">
            <a:off x="-311854" y="-189268"/>
            <a:ext cx="714157" cy="2226584"/>
          </a:xfrm>
          <a:custGeom>
            <a:avLst/>
            <a:gdLst/>
            <a:ahLst/>
            <a:cxnLst/>
            <a:rect l="l" t="t" r="r" b="b"/>
            <a:pathLst>
              <a:path w="714157" h="2226584" extrusionOk="0">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pSp>
        <p:nvGrpSpPr>
          <p:cNvPr id="187" name="Google Shape;187;p33"/>
          <p:cNvGrpSpPr/>
          <p:nvPr/>
        </p:nvGrpSpPr>
        <p:grpSpPr>
          <a:xfrm flipH="1">
            <a:off x="2612552" y="1841946"/>
            <a:ext cx="3048401" cy="475863"/>
            <a:chOff x="2153502" y="2017026"/>
            <a:chExt cx="2286358" cy="376921"/>
          </a:xfrm>
        </p:grpSpPr>
        <p:sp>
          <p:nvSpPr>
            <p:cNvPr id="188" name="Google Shape;188;p33"/>
            <p:cNvSpPr/>
            <p:nvPr/>
          </p:nvSpPr>
          <p:spPr>
            <a:xfrm>
              <a:off x="4319543" y="2027138"/>
              <a:ext cx="115353" cy="366809"/>
            </a:xfrm>
            <a:custGeom>
              <a:avLst/>
              <a:gdLst/>
              <a:ahLst/>
              <a:cxnLst/>
              <a:rect l="l" t="t" r="r" b="b"/>
              <a:pathLst>
                <a:path w="115353" h="366809" extrusionOk="0">
                  <a:moveTo>
                    <a:pt x="0" y="5937"/>
                  </a:moveTo>
                  <a:lnTo>
                    <a:pt x="115353" y="0"/>
                  </a:lnTo>
                  <a:lnTo>
                    <a:pt x="112356" y="278091"/>
                  </a:lnTo>
                  <a:lnTo>
                    <a:pt x="5882" y="366809"/>
                  </a:lnTo>
                  <a:cubicBezTo>
                    <a:pt x="3921" y="246518"/>
                    <a:pt x="1961" y="126228"/>
                    <a:pt x="0" y="5937"/>
                  </a:cubicBezTo>
                  <a:close/>
                </a:path>
              </a:pathLst>
            </a:custGeom>
            <a:gradFill>
              <a:gsLst>
                <a:gs pos="0">
                  <a:srgbClr val="007196"/>
                </a:gs>
                <a:gs pos="100000">
                  <a:srgbClr val="007196"/>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9" name="Google Shape;189;p33"/>
            <p:cNvSpPr/>
            <p:nvPr/>
          </p:nvSpPr>
          <p:spPr>
            <a:xfrm flipH="1">
              <a:off x="2153502" y="2017026"/>
              <a:ext cx="2286358" cy="288032"/>
            </a:xfrm>
            <a:custGeom>
              <a:avLst/>
              <a:gdLst/>
              <a:ahLst/>
              <a:cxnLst/>
              <a:rect l="l" t="t" r="r" b="b"/>
              <a:pathLst>
                <a:path w="5285462" h="576064" extrusionOk="0">
                  <a:moveTo>
                    <a:pt x="0" y="0"/>
                  </a:moveTo>
                  <a:lnTo>
                    <a:pt x="4724629" y="0"/>
                  </a:lnTo>
                  <a:lnTo>
                    <a:pt x="5285462" y="576064"/>
                  </a:lnTo>
                  <a:lnTo>
                    <a:pt x="0" y="576064"/>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90" name="Google Shape;190;p33"/>
          <p:cNvSpPr txBox="1"/>
          <p:nvPr/>
        </p:nvSpPr>
        <p:spPr>
          <a:xfrm>
            <a:off x="2839160" y="1837236"/>
            <a:ext cx="2307900" cy="372000"/>
          </a:xfrm>
          <a:prstGeom prst="rect">
            <a:avLst/>
          </a:prstGeom>
          <a:noFill/>
          <a:ln>
            <a:noFill/>
          </a:ln>
        </p:spPr>
        <p:txBody>
          <a:bodyPr spcFirstLastPara="1" wrap="square" lIns="108000" tIns="45700" rIns="91425" bIns="45700" anchor="ctr" anchorCtr="0">
            <a:noAutofit/>
          </a:bodyPr>
          <a:lstStyle/>
          <a:p>
            <a:pPr marL="0" marR="0" lvl="0" indent="0" algn="l" rtl="0">
              <a:spcBef>
                <a:spcPts val="0"/>
              </a:spcBef>
              <a:spcAft>
                <a:spcPts val="0"/>
              </a:spcAft>
              <a:buClr>
                <a:schemeClr val="lt1"/>
              </a:buClr>
              <a:buSzPts val="1400"/>
              <a:buFont typeface="Arial"/>
              <a:buNone/>
            </a:pPr>
            <a:r>
              <a:rPr lang="en-US" sz="1600" b="1">
                <a:solidFill>
                  <a:schemeClr val="lt1"/>
                </a:solidFill>
              </a:rPr>
              <a:t>Tujuan</a:t>
            </a:r>
            <a:endParaRPr sz="1600" b="1">
              <a:solidFill>
                <a:schemeClr val="lt1"/>
              </a:solidFill>
              <a:latin typeface="Arial"/>
              <a:ea typeface="Arial"/>
              <a:cs typeface="Arial"/>
              <a:sym typeface="Arial"/>
            </a:endParaRPr>
          </a:p>
        </p:txBody>
      </p:sp>
      <p:sp>
        <p:nvSpPr>
          <p:cNvPr id="191" name="Google Shape;191;p33"/>
          <p:cNvSpPr txBox="1"/>
          <p:nvPr/>
        </p:nvSpPr>
        <p:spPr>
          <a:xfrm>
            <a:off x="2085246" y="2407228"/>
            <a:ext cx="7813500" cy="1256700"/>
          </a:xfrm>
          <a:prstGeom prst="rect">
            <a:avLst/>
          </a:prstGeom>
          <a:noFill/>
          <a:ln>
            <a:noFill/>
          </a:ln>
        </p:spPr>
        <p:txBody>
          <a:bodyPr spcFirstLastPara="1" wrap="square" lIns="91425" tIns="45700" rIns="91425" bIns="45700" anchor="t" anchorCtr="0">
            <a:spAutoFit/>
          </a:bodyPr>
          <a:lstStyle/>
          <a:p>
            <a:pPr marL="457200" lvl="0" indent="0" algn="just" rtl="0">
              <a:lnSpc>
                <a:spcPct val="115000"/>
              </a:lnSpc>
              <a:spcBef>
                <a:spcPts val="600"/>
              </a:spcBef>
              <a:spcAft>
                <a:spcPts val="600"/>
              </a:spcAft>
              <a:buClr>
                <a:schemeClr val="dk1"/>
              </a:buClr>
              <a:buSzPts val="1100"/>
              <a:buFont typeface="Arial"/>
              <a:buNone/>
            </a:pPr>
            <a:r>
              <a:rPr lang="en-US" sz="1700">
                <a:solidFill>
                  <a:schemeClr val="lt1"/>
                </a:solidFill>
                <a:latin typeface="Times New Roman"/>
                <a:ea typeface="Times New Roman"/>
                <a:cs typeface="Times New Roman"/>
                <a:sym typeface="Times New Roman"/>
              </a:rPr>
              <a:t>Mencegah gangguan COVID-19 yang menyebabkan kematian ibu dan bayi baru lahir. Semua langkah yang kami lakukan untuk merawat pasien yang sedang hamil, ibu yang melahirkan, dan bayi dijamin aman dan dapat diselesaikan dengan efektif. </a:t>
            </a:r>
            <a:endParaRPr sz="17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4"/>
          <p:cNvSpPr/>
          <p:nvPr/>
        </p:nvSpPr>
        <p:spPr>
          <a:xfrm>
            <a:off x="895350" y="2980276"/>
            <a:ext cx="10449000" cy="1350300"/>
          </a:xfrm>
          <a:prstGeom prst="rightArrow">
            <a:avLst>
              <a:gd name="adj1" fmla="val 45285"/>
              <a:gd name="adj2" fmla="val 76553"/>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595959"/>
              </a:solidFill>
              <a:latin typeface="Arial"/>
              <a:ea typeface="Arial"/>
              <a:cs typeface="Arial"/>
              <a:sym typeface="Arial"/>
            </a:endParaRPr>
          </a:p>
        </p:txBody>
      </p:sp>
      <p:sp>
        <p:nvSpPr>
          <p:cNvPr id="197" name="Google Shape;197;p34"/>
          <p:cNvSpPr txBox="1">
            <a:spLocks noGrp="1"/>
          </p:cNvSpPr>
          <p:nvPr>
            <p:ph type="body" idx="1"/>
          </p:nvPr>
        </p:nvSpPr>
        <p:spPr>
          <a:xfrm>
            <a:off x="323529" y="339509"/>
            <a:ext cx="11573100" cy="724200"/>
          </a:xfrm>
          <a:prstGeom prst="rect">
            <a:avLst/>
          </a:prstGeom>
          <a:noFill/>
          <a:ln>
            <a:noFill/>
          </a:ln>
        </p:spPr>
        <p:txBody>
          <a:bodyPr spcFirstLastPara="1" wrap="square" lIns="91425" tIns="45700" rIns="91425" bIns="45700" anchor="ctr" anchorCtr="0">
            <a:normAutofit fontScale="92500" lnSpcReduction="10000"/>
          </a:bodyPr>
          <a:lstStyle/>
          <a:p>
            <a:pPr marL="0" lvl="0" indent="0" algn="ctr" rtl="0">
              <a:lnSpc>
                <a:spcPct val="90000"/>
              </a:lnSpc>
              <a:spcBef>
                <a:spcPts val="0"/>
              </a:spcBef>
              <a:spcAft>
                <a:spcPts val="0"/>
              </a:spcAft>
              <a:buClr>
                <a:srgbClr val="262626"/>
              </a:buClr>
              <a:buSzPts val="5400"/>
              <a:buNone/>
            </a:pPr>
            <a:r>
              <a:rPr lang="en-US"/>
              <a:t>Manfaat Penelitian</a:t>
            </a:r>
            <a:endParaRPr/>
          </a:p>
        </p:txBody>
      </p:sp>
      <p:sp>
        <p:nvSpPr>
          <p:cNvPr id="198" name="Google Shape;198;p34"/>
          <p:cNvSpPr/>
          <p:nvPr/>
        </p:nvSpPr>
        <p:spPr>
          <a:xfrm>
            <a:off x="2920896" y="1694696"/>
            <a:ext cx="1884000" cy="4107300"/>
          </a:xfrm>
          <a:prstGeom prst="roundRect">
            <a:avLst>
              <a:gd name="adj" fmla="val 6084"/>
            </a:avLst>
          </a:prstGeom>
          <a:solidFill>
            <a:schemeClr val="lt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199" name="Google Shape;199;p34"/>
          <p:cNvSpPr/>
          <p:nvPr/>
        </p:nvSpPr>
        <p:spPr>
          <a:xfrm>
            <a:off x="2920899" y="1617357"/>
            <a:ext cx="1885710" cy="581397"/>
          </a:xfrm>
          <a:custGeom>
            <a:avLst/>
            <a:gdLst/>
            <a:ahLst/>
            <a:cxnLst/>
            <a:rect l="l" t="t" r="r" b="b"/>
            <a:pathLst>
              <a:path w="1800200" h="581397" extrusionOk="0">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00" name="Google Shape;200;p34"/>
          <p:cNvSpPr/>
          <p:nvPr/>
        </p:nvSpPr>
        <p:spPr>
          <a:xfrm>
            <a:off x="3193021" y="5380063"/>
            <a:ext cx="1339800" cy="288000"/>
          </a:xfrm>
          <a:prstGeom prst="roundRect">
            <a:avLst>
              <a:gd name="adj" fmla="val 17769"/>
            </a:avLst>
          </a:prstGeom>
          <a:solidFill>
            <a:schemeClr val="accent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dirty="0">
              <a:solidFill>
                <a:schemeClr val="lt1"/>
              </a:solidFill>
              <a:latin typeface="Arial"/>
              <a:ea typeface="Arial"/>
              <a:cs typeface="Arial"/>
              <a:sym typeface="Arial"/>
            </a:endParaRPr>
          </a:p>
        </p:txBody>
      </p:sp>
      <p:sp>
        <p:nvSpPr>
          <p:cNvPr id="201" name="Google Shape;201;p34"/>
          <p:cNvSpPr/>
          <p:nvPr/>
        </p:nvSpPr>
        <p:spPr>
          <a:xfrm>
            <a:off x="5153155" y="1700028"/>
            <a:ext cx="1884000" cy="4107300"/>
          </a:xfrm>
          <a:prstGeom prst="roundRect">
            <a:avLst>
              <a:gd name="adj" fmla="val 6084"/>
            </a:avLst>
          </a:prstGeom>
          <a:solidFill>
            <a:schemeClr val="lt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02" name="Google Shape;202;p34"/>
          <p:cNvSpPr/>
          <p:nvPr/>
        </p:nvSpPr>
        <p:spPr>
          <a:xfrm>
            <a:off x="5153157" y="1622689"/>
            <a:ext cx="1885710" cy="581397"/>
          </a:xfrm>
          <a:custGeom>
            <a:avLst/>
            <a:gdLst/>
            <a:ahLst/>
            <a:cxnLst/>
            <a:rect l="l" t="t" r="r" b="b"/>
            <a:pathLst>
              <a:path w="1800200" h="581397" extrusionOk="0">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03" name="Google Shape;203;p34"/>
          <p:cNvSpPr/>
          <p:nvPr/>
        </p:nvSpPr>
        <p:spPr>
          <a:xfrm>
            <a:off x="5425280" y="5385395"/>
            <a:ext cx="1339800" cy="288000"/>
          </a:xfrm>
          <a:prstGeom prst="roundRect">
            <a:avLst>
              <a:gd name="adj" fmla="val 17769"/>
            </a:avLst>
          </a:prstGeom>
          <a:solidFill>
            <a:schemeClr val="accent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dirty="0">
              <a:solidFill>
                <a:schemeClr val="lt1"/>
              </a:solidFill>
              <a:latin typeface="Arial"/>
              <a:ea typeface="Arial"/>
              <a:cs typeface="Arial"/>
              <a:sym typeface="Arial"/>
            </a:endParaRPr>
          </a:p>
        </p:txBody>
      </p:sp>
      <p:sp>
        <p:nvSpPr>
          <p:cNvPr id="204" name="Google Shape;204;p34"/>
          <p:cNvSpPr txBox="1"/>
          <p:nvPr/>
        </p:nvSpPr>
        <p:spPr>
          <a:xfrm>
            <a:off x="5153125" y="2293825"/>
            <a:ext cx="1884000" cy="296460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spcFirstLastPara="1" wrap="square" lIns="91425" tIns="45700" rIns="91425" bIns="45700" anchor="t" anchorCtr="0">
            <a:spAutoFit/>
          </a:bodyPr>
          <a:lstStyle/>
          <a:p>
            <a:pPr marL="0" lvl="0" indent="0" algn="just" rtl="0">
              <a:lnSpc>
                <a:spcPct val="115000"/>
              </a:lnSpc>
              <a:spcBef>
                <a:spcPts val="600"/>
              </a:spcBef>
              <a:spcAft>
                <a:spcPts val="0"/>
              </a:spcAft>
              <a:buNone/>
            </a:pPr>
            <a:r>
              <a:rPr lang="en-US" sz="1600">
                <a:solidFill>
                  <a:schemeClr val="dk1"/>
                </a:solidFill>
                <a:latin typeface="Times New Roman"/>
                <a:ea typeface="Times New Roman"/>
                <a:cs typeface="Times New Roman"/>
                <a:sym typeface="Times New Roman"/>
              </a:rPr>
              <a:t>Penelitian ini diharapkan dapat menjadi referensi bagi perkembangan ilmu kesehatan sehingga dengan pelaksanaan upaya pencegahan kematian ibu.</a:t>
            </a:r>
            <a:endParaRPr sz="1600">
              <a:solidFill>
                <a:schemeClr val="dk1"/>
              </a:solidFill>
              <a:latin typeface="Times New Roman"/>
              <a:ea typeface="Times New Roman"/>
              <a:cs typeface="Times New Roman"/>
              <a:sym typeface="Times New Roman"/>
            </a:endParaRPr>
          </a:p>
          <a:p>
            <a:pPr marL="0" marR="0" lvl="0" indent="0" algn="l" rtl="0">
              <a:spcBef>
                <a:spcPts val="600"/>
              </a:spcBef>
              <a:spcAft>
                <a:spcPts val="0"/>
              </a:spcAft>
              <a:buNone/>
            </a:pPr>
            <a:endParaRPr sz="1600">
              <a:solidFill>
                <a:srgbClr val="3F3F3F"/>
              </a:solidFill>
            </a:endParaRPr>
          </a:p>
        </p:txBody>
      </p:sp>
      <p:sp>
        <p:nvSpPr>
          <p:cNvPr id="205" name="Google Shape;205;p34"/>
          <p:cNvSpPr/>
          <p:nvPr/>
        </p:nvSpPr>
        <p:spPr>
          <a:xfrm>
            <a:off x="7385413" y="1700028"/>
            <a:ext cx="1884000" cy="4107300"/>
          </a:xfrm>
          <a:prstGeom prst="roundRect">
            <a:avLst>
              <a:gd name="adj" fmla="val 6084"/>
            </a:avLst>
          </a:prstGeom>
          <a:solidFill>
            <a:schemeClr val="lt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06" name="Google Shape;206;p34"/>
          <p:cNvSpPr/>
          <p:nvPr/>
        </p:nvSpPr>
        <p:spPr>
          <a:xfrm>
            <a:off x="7385415" y="1622689"/>
            <a:ext cx="1885710" cy="581397"/>
          </a:xfrm>
          <a:custGeom>
            <a:avLst/>
            <a:gdLst/>
            <a:ahLst/>
            <a:cxnLst/>
            <a:rect l="l" t="t" r="r" b="b"/>
            <a:pathLst>
              <a:path w="1800200" h="581397" extrusionOk="0">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3"/>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07" name="Google Shape;207;p34"/>
          <p:cNvSpPr/>
          <p:nvPr/>
        </p:nvSpPr>
        <p:spPr>
          <a:xfrm>
            <a:off x="7657538" y="5385395"/>
            <a:ext cx="1339800" cy="288000"/>
          </a:xfrm>
          <a:prstGeom prst="roundRect">
            <a:avLst>
              <a:gd name="adj" fmla="val 17769"/>
            </a:avLst>
          </a:prstGeom>
          <a:solidFill>
            <a:schemeClr val="accent3"/>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dirty="0">
              <a:solidFill>
                <a:schemeClr val="lt1"/>
              </a:solidFill>
              <a:latin typeface="Arial"/>
              <a:ea typeface="Arial"/>
              <a:cs typeface="Arial"/>
              <a:sym typeface="Arial"/>
            </a:endParaRPr>
          </a:p>
        </p:txBody>
      </p:sp>
      <p:sp>
        <p:nvSpPr>
          <p:cNvPr id="208" name="Google Shape;208;p34"/>
          <p:cNvSpPr txBox="1"/>
          <p:nvPr/>
        </p:nvSpPr>
        <p:spPr>
          <a:xfrm>
            <a:off x="7519185" y="2293829"/>
            <a:ext cx="1616400" cy="297840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spcFirstLastPara="1" wrap="square" lIns="91425" tIns="45700" rIns="91425" bIns="45700" anchor="t" anchorCtr="0">
            <a:spAutoFit/>
          </a:bodyPr>
          <a:lstStyle/>
          <a:p>
            <a:pPr marL="0" lvl="0" indent="0" algn="just" rtl="0">
              <a:lnSpc>
                <a:spcPct val="115000"/>
              </a:lnSpc>
              <a:spcBef>
                <a:spcPts val="600"/>
              </a:spcBef>
              <a:spcAft>
                <a:spcPts val="600"/>
              </a:spcAft>
              <a:buNone/>
            </a:pPr>
            <a:r>
              <a:rPr lang="en-US" sz="1500">
                <a:solidFill>
                  <a:schemeClr val="dk1"/>
                </a:solidFill>
                <a:latin typeface="Times New Roman"/>
                <a:ea typeface="Times New Roman"/>
                <a:cs typeface="Times New Roman"/>
                <a:sym typeface="Times New Roman"/>
              </a:rPr>
              <a:t>Penelitian ini diharapkan dapat digunakan sebagai dokumentasi tugas machine learning, bahan tambahan informasi bagi mahasiswa dan untuk acuan penelitian selanjutnya.</a:t>
            </a:r>
            <a:endParaRPr sz="1500">
              <a:solidFill>
                <a:srgbClr val="3F3F3F"/>
              </a:solidFill>
              <a:latin typeface="Arial"/>
              <a:ea typeface="Arial"/>
              <a:cs typeface="Arial"/>
              <a:sym typeface="Arial"/>
            </a:endParaRPr>
          </a:p>
        </p:txBody>
      </p:sp>
      <p:sp>
        <p:nvSpPr>
          <p:cNvPr id="209" name="Google Shape;209;p34"/>
          <p:cNvSpPr txBox="1"/>
          <p:nvPr/>
        </p:nvSpPr>
        <p:spPr>
          <a:xfrm>
            <a:off x="2978476" y="2674825"/>
            <a:ext cx="1750200" cy="193560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spcFirstLastPara="1" wrap="square" lIns="91425" tIns="45700" rIns="91425" bIns="45700" anchor="t" anchorCtr="0">
            <a:spAutoFit/>
          </a:bodyPr>
          <a:lstStyle/>
          <a:p>
            <a:pPr marL="0" lvl="0" indent="0" algn="just" rtl="0">
              <a:lnSpc>
                <a:spcPct val="115000"/>
              </a:lnSpc>
              <a:spcBef>
                <a:spcPts val="600"/>
              </a:spcBef>
              <a:spcAft>
                <a:spcPts val="0"/>
              </a:spcAft>
              <a:buNone/>
            </a:pPr>
            <a:r>
              <a:rPr lang="en-US" sz="1700">
                <a:solidFill>
                  <a:schemeClr val="dk1"/>
                </a:solidFill>
                <a:latin typeface="Times New Roman"/>
                <a:ea typeface="Times New Roman"/>
                <a:cs typeface="Times New Roman"/>
                <a:sym typeface="Times New Roman"/>
              </a:rPr>
              <a:t>Menganalisis kondisi ibu hamil dan bayi agar terhindar dari COVID 19.</a:t>
            </a:r>
            <a:endParaRPr sz="1700">
              <a:solidFill>
                <a:schemeClr val="dk1"/>
              </a:solidFill>
              <a:latin typeface="Times New Roman"/>
              <a:ea typeface="Times New Roman"/>
              <a:cs typeface="Times New Roman"/>
              <a:sym typeface="Times New Roman"/>
            </a:endParaRPr>
          </a:p>
          <a:p>
            <a:pPr marL="0" marR="0" lvl="0" indent="0" algn="l" rtl="0">
              <a:spcBef>
                <a:spcPts val="600"/>
              </a:spcBef>
              <a:spcAft>
                <a:spcPts val="0"/>
              </a:spcAft>
              <a:buNone/>
            </a:pPr>
            <a:endParaRPr sz="1700">
              <a:solidFill>
                <a:srgbClr val="3F3F3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p:nvPr/>
        </p:nvSpPr>
        <p:spPr>
          <a:xfrm>
            <a:off x="2881249" y="530610"/>
            <a:ext cx="6579900" cy="554100"/>
          </a:xfrm>
          <a:prstGeom prst="rect">
            <a:avLst/>
          </a:prstGeom>
          <a:noFill/>
          <a:ln>
            <a:noFill/>
          </a:ln>
        </p:spPr>
        <p:txBody>
          <a:bodyPr spcFirstLastPara="1" wrap="square" lIns="48000" tIns="0" rIns="24000" bIns="0" anchor="t" anchorCtr="0">
            <a:spAutoFit/>
          </a:bodyPr>
          <a:lstStyle/>
          <a:p>
            <a:pPr marL="0" marR="0" lvl="0" indent="0" algn="ctr" rtl="0">
              <a:spcBef>
                <a:spcPts val="0"/>
              </a:spcBef>
              <a:spcAft>
                <a:spcPts val="0"/>
              </a:spcAft>
              <a:buNone/>
            </a:pPr>
            <a:r>
              <a:rPr lang="en-US" sz="3600">
                <a:solidFill>
                  <a:schemeClr val="dk1"/>
                </a:solidFill>
              </a:rPr>
              <a:t>Batasan Masalah</a:t>
            </a:r>
            <a:endParaRPr sz="3600">
              <a:solidFill>
                <a:schemeClr val="dk1"/>
              </a:solidFill>
              <a:latin typeface="Arial"/>
              <a:ea typeface="Arial"/>
              <a:cs typeface="Arial"/>
              <a:sym typeface="Arial"/>
            </a:endParaRPr>
          </a:p>
        </p:txBody>
      </p:sp>
      <p:sp>
        <p:nvSpPr>
          <p:cNvPr id="215" name="Google Shape;215;p35"/>
          <p:cNvSpPr/>
          <p:nvPr/>
        </p:nvSpPr>
        <p:spPr>
          <a:xfrm>
            <a:off x="2931433" y="1569573"/>
            <a:ext cx="2991600" cy="2974800"/>
          </a:xfrm>
          <a:prstGeom prst="roundRect">
            <a:avLst>
              <a:gd name="adj" fmla="val 16667"/>
            </a:avLst>
          </a:prstGeom>
          <a:solidFill>
            <a:schemeClr val="accent2"/>
          </a:solidFill>
          <a:ln>
            <a:noFill/>
          </a:ln>
          <a:effectLst>
            <a:innerShdw blurRad="63500" dist="50800" dir="16200000">
              <a:prstClr val="black">
                <a:alpha val="50000"/>
              </a:prstClr>
            </a:inn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6" name="Google Shape;216;p35"/>
          <p:cNvSpPr/>
          <p:nvPr/>
        </p:nvSpPr>
        <p:spPr>
          <a:xfrm>
            <a:off x="6266613" y="1569578"/>
            <a:ext cx="2791800" cy="2974800"/>
          </a:xfrm>
          <a:prstGeom prst="roundRect">
            <a:avLst>
              <a:gd name="adj" fmla="val 16667"/>
            </a:avLst>
          </a:prstGeom>
          <a:solidFill>
            <a:schemeClr val="accent1"/>
          </a:solidFill>
          <a:ln>
            <a:noFill/>
          </a:ln>
          <a:effectLst>
            <a:innerShdw blurRad="63500" dist="50800" dir="16200000">
              <a:prstClr val="black">
                <a:alpha val="50000"/>
              </a:prstClr>
            </a:inn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7" name="Google Shape;217;p35"/>
          <p:cNvSpPr txBox="1"/>
          <p:nvPr/>
        </p:nvSpPr>
        <p:spPr>
          <a:xfrm>
            <a:off x="3582817" y="1701374"/>
            <a:ext cx="1688700" cy="939600"/>
          </a:xfrm>
          <a:prstGeom prst="rect">
            <a:avLst/>
          </a:prstGeom>
          <a:noFill/>
          <a:ln>
            <a:noFill/>
          </a:ln>
          <a:effectLst>
            <a:innerShdw blurRad="63500" dist="50800" dir="16200000">
              <a:prstClr val="black">
                <a:alpha val="50000"/>
              </a:prstClr>
            </a:inn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US" sz="2800" b="1">
                <a:solidFill>
                  <a:schemeClr val="lt1"/>
                </a:solidFill>
                <a:latin typeface="Arial"/>
                <a:ea typeface="Arial"/>
                <a:cs typeface="Arial"/>
                <a:sym typeface="Arial"/>
              </a:rPr>
              <a:t>01</a:t>
            </a:r>
            <a:endParaRPr/>
          </a:p>
        </p:txBody>
      </p:sp>
      <p:sp>
        <p:nvSpPr>
          <p:cNvPr id="218" name="Google Shape;218;p35"/>
          <p:cNvSpPr txBox="1"/>
          <p:nvPr/>
        </p:nvSpPr>
        <p:spPr>
          <a:xfrm>
            <a:off x="6874367" y="1701371"/>
            <a:ext cx="1575900" cy="939600"/>
          </a:xfrm>
          <a:prstGeom prst="rect">
            <a:avLst/>
          </a:prstGeom>
          <a:noFill/>
          <a:ln>
            <a:noFill/>
          </a:ln>
          <a:effectLst>
            <a:innerShdw blurRad="63500" dist="50800" dir="16200000">
              <a:prstClr val="black">
                <a:alpha val="50000"/>
              </a:prstClr>
            </a:inn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US" sz="2800" b="1">
                <a:solidFill>
                  <a:schemeClr val="lt1"/>
                </a:solidFill>
                <a:latin typeface="Arial"/>
                <a:ea typeface="Arial"/>
                <a:cs typeface="Arial"/>
                <a:sym typeface="Arial"/>
              </a:rPr>
              <a:t>02</a:t>
            </a:r>
            <a:endParaRPr/>
          </a:p>
        </p:txBody>
      </p:sp>
      <p:sp>
        <p:nvSpPr>
          <p:cNvPr id="219" name="Google Shape;219;p35"/>
          <p:cNvSpPr txBox="1"/>
          <p:nvPr/>
        </p:nvSpPr>
        <p:spPr>
          <a:xfrm>
            <a:off x="3027875" y="2531750"/>
            <a:ext cx="2849700" cy="1119900"/>
          </a:xfrm>
          <a:prstGeom prst="rect">
            <a:avLst/>
          </a:prstGeom>
          <a:noFill/>
          <a:ln>
            <a:noFill/>
          </a:ln>
          <a:effectLst>
            <a:innerShdw blurRad="63500" dist="50800" dir="16200000">
              <a:prstClr val="black">
                <a:alpha val="50000"/>
              </a:prstClr>
            </a:innerShdw>
          </a:effectLst>
        </p:spPr>
        <p:txBody>
          <a:bodyPr spcFirstLastPara="1" wrap="square" lIns="91425" tIns="45700" rIns="91425" bIns="45700" anchor="t" anchorCtr="0">
            <a:spAutoFit/>
          </a:bodyPr>
          <a:lstStyle/>
          <a:p>
            <a:pPr marL="0" lvl="0" indent="0" algn="just" rtl="0">
              <a:lnSpc>
                <a:spcPct val="115000"/>
              </a:lnSpc>
              <a:spcBef>
                <a:spcPts val="600"/>
              </a:spcBef>
              <a:spcAft>
                <a:spcPts val="600"/>
              </a:spcAft>
              <a:buNone/>
            </a:pPr>
            <a:r>
              <a:rPr lang="en-US" sz="1500">
                <a:solidFill>
                  <a:schemeClr val="dk1"/>
                </a:solidFill>
                <a:latin typeface="Times New Roman"/>
                <a:ea typeface="Times New Roman"/>
                <a:cs typeface="Times New Roman"/>
                <a:sym typeface="Times New Roman"/>
              </a:rPr>
              <a:t>Pemetaan jumlah sasaran hidup diperuntukan terhadap ibu hamil dan bayi yang berisiko tinggi atau resiko rendah.</a:t>
            </a:r>
            <a:endParaRPr sz="1700" b="1">
              <a:solidFill>
                <a:schemeClr val="lt1"/>
              </a:solidFill>
              <a:latin typeface="Arial"/>
              <a:ea typeface="Arial"/>
              <a:cs typeface="Arial"/>
              <a:sym typeface="Arial"/>
            </a:endParaRPr>
          </a:p>
        </p:txBody>
      </p:sp>
      <p:sp>
        <p:nvSpPr>
          <p:cNvPr id="220" name="Google Shape;220;p35"/>
          <p:cNvSpPr txBox="1"/>
          <p:nvPr/>
        </p:nvSpPr>
        <p:spPr>
          <a:xfrm>
            <a:off x="6324797" y="2662893"/>
            <a:ext cx="2629800" cy="962100"/>
          </a:xfrm>
          <a:prstGeom prst="rect">
            <a:avLst/>
          </a:prstGeom>
          <a:noFill/>
          <a:ln>
            <a:noFill/>
          </a:ln>
          <a:effectLst>
            <a:innerShdw blurRad="63500" dist="50800" dir="16200000">
              <a:prstClr val="black">
                <a:alpha val="50000"/>
              </a:prstClr>
            </a:innerShdw>
          </a:effectLst>
        </p:spPr>
        <p:txBody>
          <a:bodyPr spcFirstLastPara="1" wrap="square" lIns="91425" tIns="45700" rIns="91425" bIns="45700" anchor="t" anchorCtr="0">
            <a:spAutoFit/>
          </a:bodyPr>
          <a:lstStyle/>
          <a:p>
            <a:pPr marL="0" lvl="0" indent="0" algn="just" rtl="0">
              <a:lnSpc>
                <a:spcPct val="115000"/>
              </a:lnSpc>
              <a:spcBef>
                <a:spcPts val="600"/>
              </a:spcBef>
              <a:spcAft>
                <a:spcPts val="0"/>
              </a:spcAft>
              <a:buNone/>
            </a:pPr>
            <a:r>
              <a:rPr lang="en-US" sz="1500">
                <a:solidFill>
                  <a:schemeClr val="dk1"/>
                </a:solidFill>
                <a:latin typeface="Times New Roman"/>
                <a:ea typeface="Times New Roman"/>
                <a:cs typeface="Times New Roman"/>
                <a:sym typeface="Times New Roman"/>
              </a:rPr>
              <a:t>Deteksi pemeriksaan dini  dilakukan di puskesmas.</a:t>
            </a:r>
            <a:endParaRPr sz="1500">
              <a:solidFill>
                <a:schemeClr val="dk1"/>
              </a:solidFill>
              <a:latin typeface="Times New Roman"/>
              <a:ea typeface="Times New Roman"/>
              <a:cs typeface="Times New Roman"/>
              <a:sym typeface="Times New Roman"/>
            </a:endParaRPr>
          </a:p>
          <a:p>
            <a:pPr marL="0" lvl="0" indent="0" algn="just" rtl="0">
              <a:lnSpc>
                <a:spcPct val="115000"/>
              </a:lnSpc>
              <a:spcBef>
                <a:spcPts val="600"/>
              </a:spcBef>
              <a:spcAft>
                <a:spcPts val="600"/>
              </a:spcAft>
              <a:buNone/>
            </a:pPr>
            <a:endParaRPr sz="1700">
              <a:solidFill>
                <a:schemeClr val="lt1"/>
              </a:solidFill>
              <a:latin typeface="Times New Roman"/>
              <a:ea typeface="Times New Roman"/>
              <a:cs typeface="Times New Roman"/>
              <a:sym typeface="Times New Roman"/>
            </a:endParaRPr>
          </a:p>
        </p:txBody>
      </p:sp>
      <p:sp>
        <p:nvSpPr>
          <p:cNvPr id="221" name="Google Shape;221;p35"/>
          <p:cNvSpPr/>
          <p:nvPr/>
        </p:nvSpPr>
        <p:spPr>
          <a:xfrm rot="1201188">
            <a:off x="-312440" y="-189259"/>
            <a:ext cx="714481" cy="2227593"/>
          </a:xfrm>
          <a:custGeom>
            <a:avLst/>
            <a:gdLst/>
            <a:ahLst/>
            <a:cxnLst/>
            <a:rect l="l" t="t" r="r" b="b"/>
            <a:pathLst>
              <a:path w="714157" h="2226584" extrusionOk="0">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22" name="Google Shape;222;p35"/>
          <p:cNvGrpSpPr/>
          <p:nvPr/>
        </p:nvGrpSpPr>
        <p:grpSpPr>
          <a:xfrm>
            <a:off x="181330" y="4908434"/>
            <a:ext cx="11830964" cy="1345709"/>
            <a:chOff x="218993" y="3367301"/>
            <a:chExt cx="11830964" cy="1345709"/>
          </a:xfrm>
        </p:grpSpPr>
        <p:sp>
          <p:nvSpPr>
            <p:cNvPr id="223" name="Google Shape;223;p35"/>
            <p:cNvSpPr/>
            <p:nvPr/>
          </p:nvSpPr>
          <p:spPr>
            <a:xfrm>
              <a:off x="1007933" y="4342866"/>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24" name="Google Shape;224;p35"/>
            <p:cNvSpPr/>
            <p:nvPr/>
          </p:nvSpPr>
          <p:spPr>
            <a:xfrm>
              <a:off x="1378874" y="431092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25" name="Google Shape;225;p35"/>
            <p:cNvSpPr/>
            <p:nvPr/>
          </p:nvSpPr>
          <p:spPr>
            <a:xfrm>
              <a:off x="218993" y="4394759"/>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26" name="Google Shape;226;p35"/>
            <p:cNvSpPr/>
            <p:nvPr/>
          </p:nvSpPr>
          <p:spPr>
            <a:xfrm>
              <a:off x="543793" y="4438510"/>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27" name="Google Shape;227;p35"/>
            <p:cNvSpPr/>
            <p:nvPr/>
          </p:nvSpPr>
          <p:spPr>
            <a:xfrm>
              <a:off x="1435389" y="371616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28" name="Google Shape;228;p35"/>
            <p:cNvSpPr/>
            <p:nvPr/>
          </p:nvSpPr>
          <p:spPr>
            <a:xfrm>
              <a:off x="559606" y="3917711"/>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29" name="Google Shape;229;p35"/>
            <p:cNvSpPr/>
            <p:nvPr/>
          </p:nvSpPr>
          <p:spPr>
            <a:xfrm>
              <a:off x="602918" y="3513221"/>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30" name="Google Shape;230;p35"/>
            <p:cNvSpPr/>
            <p:nvPr/>
          </p:nvSpPr>
          <p:spPr>
            <a:xfrm>
              <a:off x="3006128" y="4326989"/>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31" name="Google Shape;231;p35"/>
            <p:cNvSpPr/>
            <p:nvPr/>
          </p:nvSpPr>
          <p:spPr>
            <a:xfrm>
              <a:off x="2958692" y="4005062"/>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32" name="Google Shape;232;p35"/>
            <p:cNvSpPr/>
            <p:nvPr/>
          </p:nvSpPr>
          <p:spPr>
            <a:xfrm>
              <a:off x="1847450" y="4234815"/>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33" name="Google Shape;233;p35"/>
            <p:cNvSpPr/>
            <p:nvPr/>
          </p:nvSpPr>
          <p:spPr>
            <a:xfrm>
              <a:off x="2287925" y="3605777"/>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34" name="Google Shape;234;p35"/>
            <p:cNvSpPr/>
            <p:nvPr/>
          </p:nvSpPr>
          <p:spPr>
            <a:xfrm>
              <a:off x="3277433" y="3458270"/>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35" name="Google Shape;235;p35"/>
            <p:cNvSpPr/>
            <p:nvPr/>
          </p:nvSpPr>
          <p:spPr>
            <a:xfrm>
              <a:off x="2260382" y="4136975"/>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36" name="Google Shape;236;p35"/>
            <p:cNvSpPr/>
            <p:nvPr/>
          </p:nvSpPr>
          <p:spPr>
            <a:xfrm>
              <a:off x="2103043" y="3545808"/>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37" name="Google Shape;237;p35"/>
            <p:cNvSpPr/>
            <p:nvPr/>
          </p:nvSpPr>
          <p:spPr>
            <a:xfrm>
              <a:off x="3340527" y="3885182"/>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38" name="Google Shape;238;p35"/>
            <p:cNvSpPr/>
            <p:nvPr/>
          </p:nvSpPr>
          <p:spPr>
            <a:xfrm>
              <a:off x="4664554" y="4349674"/>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39" name="Google Shape;239;p35"/>
            <p:cNvSpPr/>
            <p:nvPr/>
          </p:nvSpPr>
          <p:spPr>
            <a:xfrm>
              <a:off x="3563133" y="4226023"/>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40" name="Google Shape;240;p35"/>
            <p:cNvSpPr/>
            <p:nvPr/>
          </p:nvSpPr>
          <p:spPr>
            <a:xfrm>
              <a:off x="3993788" y="3950389"/>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41" name="Google Shape;241;p35"/>
            <p:cNvSpPr/>
            <p:nvPr/>
          </p:nvSpPr>
          <p:spPr>
            <a:xfrm>
              <a:off x="4467273" y="3628462"/>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42" name="Google Shape;242;p35"/>
            <p:cNvSpPr/>
            <p:nvPr/>
          </p:nvSpPr>
          <p:spPr>
            <a:xfrm>
              <a:off x="4258822" y="4209934"/>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43" name="Google Shape;243;p35"/>
            <p:cNvSpPr/>
            <p:nvPr/>
          </p:nvSpPr>
          <p:spPr>
            <a:xfrm>
              <a:off x="3922706" y="3511340"/>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44" name="Google Shape;244;p35"/>
            <p:cNvSpPr/>
            <p:nvPr/>
          </p:nvSpPr>
          <p:spPr>
            <a:xfrm>
              <a:off x="5893999" y="4268738"/>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45" name="Google Shape;245;p35"/>
            <p:cNvSpPr/>
            <p:nvPr/>
          </p:nvSpPr>
          <p:spPr>
            <a:xfrm>
              <a:off x="6002206" y="404394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46" name="Google Shape;246;p35"/>
            <p:cNvSpPr/>
            <p:nvPr/>
          </p:nvSpPr>
          <p:spPr>
            <a:xfrm>
              <a:off x="4842325" y="4205603"/>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47" name="Google Shape;247;p35"/>
            <p:cNvSpPr/>
            <p:nvPr/>
          </p:nvSpPr>
          <p:spPr>
            <a:xfrm>
              <a:off x="5331440" y="3722484"/>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48" name="Google Shape;248;p35"/>
            <p:cNvSpPr/>
            <p:nvPr/>
          </p:nvSpPr>
          <p:spPr>
            <a:xfrm>
              <a:off x="5924619" y="3537147"/>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49" name="Google Shape;249;p35"/>
            <p:cNvSpPr/>
            <p:nvPr/>
          </p:nvSpPr>
          <p:spPr>
            <a:xfrm>
              <a:off x="5245890" y="4105972"/>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50" name="Google Shape;250;p35"/>
            <p:cNvSpPr/>
            <p:nvPr/>
          </p:nvSpPr>
          <p:spPr>
            <a:xfrm>
              <a:off x="5223948" y="3378915"/>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51" name="Google Shape;251;p35"/>
            <p:cNvSpPr/>
            <p:nvPr/>
          </p:nvSpPr>
          <p:spPr>
            <a:xfrm>
              <a:off x="7298614" y="3890486"/>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52" name="Google Shape;252;p35"/>
            <p:cNvSpPr/>
            <p:nvPr/>
          </p:nvSpPr>
          <p:spPr>
            <a:xfrm>
              <a:off x="7553330" y="4307229"/>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53" name="Google Shape;253;p35"/>
            <p:cNvSpPr/>
            <p:nvPr/>
          </p:nvSpPr>
          <p:spPr>
            <a:xfrm>
              <a:off x="6393449" y="4313238"/>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35"/>
            <p:cNvSpPr/>
            <p:nvPr/>
          </p:nvSpPr>
          <p:spPr>
            <a:xfrm>
              <a:off x="6882564" y="3907944"/>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55" name="Google Shape;255;p35"/>
            <p:cNvSpPr/>
            <p:nvPr/>
          </p:nvSpPr>
          <p:spPr>
            <a:xfrm>
              <a:off x="7356049" y="3586017"/>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56" name="Google Shape;256;p35"/>
            <p:cNvSpPr/>
            <p:nvPr/>
          </p:nvSpPr>
          <p:spPr>
            <a:xfrm>
              <a:off x="6991456" y="4196946"/>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57" name="Google Shape;257;p35"/>
            <p:cNvSpPr/>
            <p:nvPr/>
          </p:nvSpPr>
          <p:spPr>
            <a:xfrm>
              <a:off x="6745221" y="3488228"/>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58" name="Google Shape;258;p35"/>
            <p:cNvSpPr/>
            <p:nvPr/>
          </p:nvSpPr>
          <p:spPr>
            <a:xfrm>
              <a:off x="9138208" y="4095233"/>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59" name="Google Shape;259;p35"/>
            <p:cNvSpPr/>
            <p:nvPr/>
          </p:nvSpPr>
          <p:spPr>
            <a:xfrm>
              <a:off x="9104454" y="4492689"/>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60" name="Google Shape;260;p35"/>
            <p:cNvSpPr/>
            <p:nvPr/>
          </p:nvSpPr>
          <p:spPr>
            <a:xfrm>
              <a:off x="9858003" y="4186227"/>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61" name="Google Shape;261;p35"/>
            <p:cNvSpPr/>
            <p:nvPr/>
          </p:nvSpPr>
          <p:spPr>
            <a:xfrm>
              <a:off x="8433688" y="4093403"/>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62" name="Google Shape;262;p35"/>
            <p:cNvSpPr/>
            <p:nvPr/>
          </p:nvSpPr>
          <p:spPr>
            <a:xfrm>
              <a:off x="8907173" y="377147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63" name="Google Shape;263;p35"/>
            <p:cNvSpPr/>
            <p:nvPr/>
          </p:nvSpPr>
          <p:spPr>
            <a:xfrm>
              <a:off x="7966360" y="4062724"/>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64" name="Google Shape;264;p35"/>
            <p:cNvSpPr/>
            <p:nvPr/>
          </p:nvSpPr>
          <p:spPr>
            <a:xfrm>
              <a:off x="8502358" y="3556858"/>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65" name="Google Shape;265;p35"/>
            <p:cNvSpPr/>
            <p:nvPr/>
          </p:nvSpPr>
          <p:spPr>
            <a:xfrm>
              <a:off x="10720706" y="3787201"/>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66" name="Google Shape;266;p35"/>
            <p:cNvSpPr/>
            <p:nvPr/>
          </p:nvSpPr>
          <p:spPr>
            <a:xfrm>
              <a:off x="10685548" y="4204125"/>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67" name="Google Shape;267;p35"/>
            <p:cNvSpPr/>
            <p:nvPr/>
          </p:nvSpPr>
          <p:spPr>
            <a:xfrm>
              <a:off x="9525666" y="4287958"/>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68" name="Google Shape;268;p35"/>
            <p:cNvSpPr/>
            <p:nvPr/>
          </p:nvSpPr>
          <p:spPr>
            <a:xfrm>
              <a:off x="10014781" y="3804840"/>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69" name="Google Shape;269;p35"/>
            <p:cNvSpPr/>
            <p:nvPr/>
          </p:nvSpPr>
          <p:spPr>
            <a:xfrm>
              <a:off x="10488266" y="3482913"/>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70" name="Google Shape;270;p35"/>
            <p:cNvSpPr/>
            <p:nvPr/>
          </p:nvSpPr>
          <p:spPr>
            <a:xfrm>
              <a:off x="10279816" y="4064385"/>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71" name="Google Shape;271;p35"/>
            <p:cNvSpPr/>
            <p:nvPr/>
          </p:nvSpPr>
          <p:spPr>
            <a:xfrm>
              <a:off x="9608297" y="3551542"/>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72" name="Google Shape;272;p35"/>
            <p:cNvSpPr/>
            <p:nvPr/>
          </p:nvSpPr>
          <p:spPr>
            <a:xfrm>
              <a:off x="11241790" y="4321585"/>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73" name="Google Shape;273;p35"/>
            <p:cNvSpPr/>
            <p:nvPr/>
          </p:nvSpPr>
          <p:spPr>
            <a:xfrm>
              <a:off x="11912557" y="4137766"/>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74" name="Google Shape;274;p35"/>
            <p:cNvSpPr/>
            <p:nvPr/>
          </p:nvSpPr>
          <p:spPr>
            <a:xfrm>
              <a:off x="10752676" y="4221599"/>
              <a:ext cx="232200" cy="2322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75" name="Google Shape;275;p35"/>
            <p:cNvSpPr/>
            <p:nvPr/>
          </p:nvSpPr>
          <p:spPr>
            <a:xfrm>
              <a:off x="11241790" y="3738480"/>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76" name="Google Shape;276;p35"/>
            <p:cNvSpPr/>
            <p:nvPr/>
          </p:nvSpPr>
          <p:spPr>
            <a:xfrm>
              <a:off x="11715276" y="3416553"/>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77" name="Google Shape;277;p35"/>
            <p:cNvSpPr/>
            <p:nvPr/>
          </p:nvSpPr>
          <p:spPr>
            <a:xfrm>
              <a:off x="11506825" y="3998025"/>
              <a:ext cx="364500" cy="36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78" name="Google Shape;278;p35"/>
            <p:cNvSpPr/>
            <p:nvPr/>
          </p:nvSpPr>
          <p:spPr>
            <a:xfrm>
              <a:off x="10990355" y="3367301"/>
              <a:ext cx="137400" cy="1374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sp>
          <p:nvSpPr>
            <p:cNvPr id="279" name="Google Shape;279;p35"/>
            <p:cNvSpPr/>
            <p:nvPr/>
          </p:nvSpPr>
          <p:spPr>
            <a:xfrm>
              <a:off x="2491125" y="3808853"/>
              <a:ext cx="274800" cy="274500"/>
            </a:xfrm>
            <a:prstGeom prst="ellipse">
              <a:avLst/>
            </a:prstGeom>
            <a:solidFill>
              <a:srgbClr val="CBF1FF">
                <a:alpha val="80000"/>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Arial"/>
                <a:ea typeface="Arial"/>
                <a:cs typeface="Arial"/>
                <a:sym typeface="Arial"/>
              </a:endParaRPr>
            </a:p>
          </p:txBody>
        </p:sp>
      </p:grpSp>
      <p:grpSp>
        <p:nvGrpSpPr>
          <p:cNvPr id="280" name="Google Shape;280;p35"/>
          <p:cNvGrpSpPr/>
          <p:nvPr/>
        </p:nvGrpSpPr>
        <p:grpSpPr>
          <a:xfrm>
            <a:off x="1741" y="5389393"/>
            <a:ext cx="12190132" cy="1468914"/>
            <a:chOff x="1741" y="5389393"/>
            <a:chExt cx="12190132" cy="1468914"/>
          </a:xfrm>
        </p:grpSpPr>
        <p:grpSp>
          <p:nvGrpSpPr>
            <p:cNvPr id="281" name="Google Shape;281;p35"/>
            <p:cNvGrpSpPr/>
            <p:nvPr/>
          </p:nvGrpSpPr>
          <p:grpSpPr>
            <a:xfrm>
              <a:off x="5037432" y="5435629"/>
              <a:ext cx="3075900" cy="1422312"/>
              <a:chOff x="9116099" y="4547715"/>
              <a:chExt cx="3075900" cy="1422312"/>
            </a:xfrm>
          </p:grpSpPr>
          <p:sp>
            <p:nvSpPr>
              <p:cNvPr id="282" name="Google Shape;282;p35"/>
              <p:cNvSpPr/>
              <p:nvPr/>
            </p:nvSpPr>
            <p:spPr>
              <a:xfrm flipH="1">
                <a:off x="11404992" y="4811473"/>
                <a:ext cx="786600" cy="7455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83" name="Google Shape;283;p35"/>
              <p:cNvSpPr/>
              <p:nvPr/>
            </p:nvSpPr>
            <p:spPr>
              <a:xfrm flipH="1">
                <a:off x="11155085" y="4568691"/>
                <a:ext cx="786600" cy="7455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84" name="Google Shape;284;p35"/>
              <p:cNvSpPr/>
              <p:nvPr/>
            </p:nvSpPr>
            <p:spPr>
              <a:xfrm flipH="1">
                <a:off x="10772317" y="4568691"/>
                <a:ext cx="786600" cy="7455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85" name="Google Shape;285;p35"/>
              <p:cNvSpPr/>
              <p:nvPr/>
            </p:nvSpPr>
            <p:spPr>
              <a:xfrm flipH="1">
                <a:off x="10318202" y="4692111"/>
                <a:ext cx="786600" cy="7455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86" name="Google Shape;286;p35"/>
              <p:cNvSpPr/>
              <p:nvPr/>
            </p:nvSpPr>
            <p:spPr>
              <a:xfrm flipH="1">
                <a:off x="9828760" y="4547715"/>
                <a:ext cx="786600" cy="7455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87" name="Google Shape;287;p35"/>
              <p:cNvSpPr/>
              <p:nvPr/>
            </p:nvSpPr>
            <p:spPr>
              <a:xfrm flipH="1">
                <a:off x="9757704" y="4947098"/>
                <a:ext cx="786600" cy="7455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88" name="Google Shape;288;p35"/>
              <p:cNvSpPr/>
              <p:nvPr/>
            </p:nvSpPr>
            <p:spPr>
              <a:xfrm flipH="1">
                <a:off x="9116099" y="5253027"/>
                <a:ext cx="3075900" cy="717000"/>
              </a:xfrm>
              <a:prstGeom prst="rect">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89" name="Google Shape;289;p35"/>
              <p:cNvSpPr/>
              <p:nvPr/>
            </p:nvSpPr>
            <p:spPr>
              <a:xfrm flipH="1">
                <a:off x="11143564" y="4817974"/>
                <a:ext cx="786600" cy="7455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90" name="Google Shape;290;p35"/>
              <p:cNvSpPr/>
              <p:nvPr/>
            </p:nvSpPr>
            <p:spPr>
              <a:xfrm flipH="1">
                <a:off x="9440620" y="4805709"/>
                <a:ext cx="786600" cy="7455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nvGrpSpPr>
            <p:cNvPr id="291" name="Google Shape;291;p35"/>
            <p:cNvGrpSpPr/>
            <p:nvPr/>
          </p:nvGrpSpPr>
          <p:grpSpPr>
            <a:xfrm>
              <a:off x="1741" y="5389393"/>
              <a:ext cx="5485937" cy="1468914"/>
              <a:chOff x="-51736" y="4638675"/>
              <a:chExt cx="4754669" cy="1418966"/>
            </a:xfrm>
          </p:grpSpPr>
          <p:sp>
            <p:nvSpPr>
              <p:cNvPr id="292" name="Google Shape;292;p35"/>
              <p:cNvSpPr/>
              <p:nvPr/>
            </p:nvSpPr>
            <p:spPr>
              <a:xfrm>
                <a:off x="2199705" y="4650579"/>
                <a:ext cx="720000" cy="7200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93" name="Google Shape;293;p35"/>
              <p:cNvSpPr/>
              <p:nvPr/>
            </p:nvSpPr>
            <p:spPr>
              <a:xfrm>
                <a:off x="1950125" y="5020970"/>
                <a:ext cx="720000" cy="7200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94" name="Google Shape;294;p35"/>
              <p:cNvSpPr/>
              <p:nvPr/>
            </p:nvSpPr>
            <p:spPr>
              <a:xfrm>
                <a:off x="2772347" y="4638675"/>
                <a:ext cx="720000" cy="7200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95" name="Google Shape;295;p35"/>
              <p:cNvSpPr/>
              <p:nvPr/>
            </p:nvSpPr>
            <p:spPr>
              <a:xfrm>
                <a:off x="3188127" y="4757902"/>
                <a:ext cx="720000" cy="7200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96" name="Google Shape;296;p35"/>
              <p:cNvSpPr/>
              <p:nvPr/>
            </p:nvSpPr>
            <p:spPr>
              <a:xfrm>
                <a:off x="1610290" y="4897456"/>
                <a:ext cx="720000" cy="7200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97" name="Google Shape;297;p35"/>
              <p:cNvSpPr/>
              <p:nvPr/>
            </p:nvSpPr>
            <p:spPr>
              <a:xfrm>
                <a:off x="1101781" y="5064232"/>
                <a:ext cx="720000" cy="7200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98" name="Google Shape;298;p35"/>
              <p:cNvSpPr/>
              <p:nvPr/>
            </p:nvSpPr>
            <p:spPr>
              <a:xfrm>
                <a:off x="3716510" y="4638675"/>
                <a:ext cx="720000" cy="7200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99" name="Google Shape;299;p35"/>
              <p:cNvSpPr/>
              <p:nvPr/>
            </p:nvSpPr>
            <p:spPr>
              <a:xfrm>
                <a:off x="3982933" y="4990721"/>
                <a:ext cx="720000" cy="7200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00" name="Google Shape;300;p35"/>
              <p:cNvSpPr/>
              <p:nvPr/>
            </p:nvSpPr>
            <p:spPr>
              <a:xfrm>
                <a:off x="-51736" y="5584841"/>
                <a:ext cx="4364700" cy="472800"/>
              </a:xfrm>
              <a:prstGeom prst="rect">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01" name="Google Shape;301;p35"/>
              <p:cNvSpPr/>
              <p:nvPr/>
            </p:nvSpPr>
            <p:spPr>
              <a:xfrm>
                <a:off x="2432439" y="4879488"/>
                <a:ext cx="720000" cy="7200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02" name="Google Shape;302;p35"/>
              <p:cNvSpPr/>
              <p:nvPr/>
            </p:nvSpPr>
            <p:spPr>
              <a:xfrm>
                <a:off x="699964" y="5300951"/>
                <a:ext cx="720000" cy="7200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03" name="Google Shape;303;p35"/>
              <p:cNvSpPr/>
              <p:nvPr/>
            </p:nvSpPr>
            <p:spPr>
              <a:xfrm>
                <a:off x="43137" y="5195666"/>
                <a:ext cx="720000" cy="7200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sp>
          <p:nvSpPr>
            <p:cNvPr id="304" name="Google Shape;304;p35"/>
            <p:cNvSpPr/>
            <p:nvPr/>
          </p:nvSpPr>
          <p:spPr>
            <a:xfrm flipH="1">
              <a:off x="2696829" y="6099319"/>
              <a:ext cx="509700" cy="5247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05" name="Google Shape;305;p35"/>
            <p:cNvSpPr/>
            <p:nvPr/>
          </p:nvSpPr>
          <p:spPr>
            <a:xfrm>
              <a:off x="3328527" y="6058687"/>
              <a:ext cx="784800" cy="784800"/>
            </a:xfrm>
            <a:prstGeom prst="chord">
              <a:avLst>
                <a:gd name="adj1" fmla="val 10904884"/>
                <a:gd name="adj2" fmla="val 21584496"/>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06" name="Google Shape;306;p35"/>
            <p:cNvSpPr/>
            <p:nvPr/>
          </p:nvSpPr>
          <p:spPr>
            <a:xfrm>
              <a:off x="4554915" y="6352929"/>
              <a:ext cx="492300" cy="492300"/>
            </a:xfrm>
            <a:prstGeom prst="chord">
              <a:avLst>
                <a:gd name="adj1" fmla="val 10904884"/>
                <a:gd name="adj2" fmla="val 21584496"/>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07" name="Google Shape;307;p35"/>
            <p:cNvSpPr/>
            <p:nvPr/>
          </p:nvSpPr>
          <p:spPr>
            <a:xfrm>
              <a:off x="3972848" y="5984118"/>
              <a:ext cx="784800" cy="784800"/>
            </a:xfrm>
            <a:prstGeom prst="chord">
              <a:avLst>
                <a:gd name="adj1" fmla="val 10904884"/>
                <a:gd name="adj2" fmla="val 21584496"/>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nvGrpSpPr>
            <p:cNvPr id="308" name="Google Shape;308;p35"/>
            <p:cNvGrpSpPr/>
            <p:nvPr/>
          </p:nvGrpSpPr>
          <p:grpSpPr>
            <a:xfrm flipH="1">
              <a:off x="7769092" y="5591016"/>
              <a:ext cx="4422781" cy="1266925"/>
              <a:chOff x="8006097" y="4483310"/>
              <a:chExt cx="4422781" cy="1266925"/>
            </a:xfrm>
          </p:grpSpPr>
          <p:sp>
            <p:nvSpPr>
              <p:cNvPr id="309" name="Google Shape;309;p35"/>
              <p:cNvSpPr/>
              <p:nvPr/>
            </p:nvSpPr>
            <p:spPr>
              <a:xfrm flipH="1">
                <a:off x="11642278" y="4717018"/>
                <a:ext cx="786600" cy="7455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10" name="Google Shape;310;p35"/>
              <p:cNvSpPr/>
              <p:nvPr/>
            </p:nvSpPr>
            <p:spPr>
              <a:xfrm flipH="1">
                <a:off x="11155085" y="4568691"/>
                <a:ext cx="786600" cy="7455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11" name="Google Shape;311;p35"/>
              <p:cNvSpPr/>
              <p:nvPr/>
            </p:nvSpPr>
            <p:spPr>
              <a:xfrm flipH="1">
                <a:off x="10656204" y="4532227"/>
                <a:ext cx="786600" cy="7455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12" name="Google Shape;312;p35"/>
              <p:cNvSpPr/>
              <p:nvPr/>
            </p:nvSpPr>
            <p:spPr>
              <a:xfrm flipH="1">
                <a:off x="10227279" y="4630410"/>
                <a:ext cx="786600" cy="7455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13" name="Google Shape;313;p35"/>
              <p:cNvSpPr/>
              <p:nvPr/>
            </p:nvSpPr>
            <p:spPr>
              <a:xfrm flipH="1">
                <a:off x="9634555" y="4523334"/>
                <a:ext cx="786600" cy="7455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14" name="Google Shape;314;p35"/>
              <p:cNvSpPr/>
              <p:nvPr/>
            </p:nvSpPr>
            <p:spPr>
              <a:xfrm flipH="1">
                <a:off x="9757704" y="4947098"/>
                <a:ext cx="786600" cy="7455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15" name="Google Shape;315;p35"/>
              <p:cNvSpPr/>
              <p:nvPr/>
            </p:nvSpPr>
            <p:spPr>
              <a:xfrm flipH="1">
                <a:off x="8007604" y="5033235"/>
                <a:ext cx="4159500" cy="717000"/>
              </a:xfrm>
              <a:prstGeom prst="rect">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16" name="Google Shape;316;p35"/>
              <p:cNvSpPr/>
              <p:nvPr/>
            </p:nvSpPr>
            <p:spPr>
              <a:xfrm flipH="1">
                <a:off x="11143564" y="4817974"/>
                <a:ext cx="786600" cy="7455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17" name="Google Shape;317;p35"/>
              <p:cNvSpPr/>
              <p:nvPr/>
            </p:nvSpPr>
            <p:spPr>
              <a:xfrm flipH="1">
                <a:off x="9332813" y="4727306"/>
                <a:ext cx="786600" cy="7455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18" name="Google Shape;318;p35"/>
              <p:cNvSpPr/>
              <p:nvPr/>
            </p:nvSpPr>
            <p:spPr>
              <a:xfrm flipH="1">
                <a:off x="8736055" y="4717018"/>
                <a:ext cx="786600" cy="7455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19" name="Google Shape;319;p35"/>
              <p:cNvSpPr/>
              <p:nvPr/>
            </p:nvSpPr>
            <p:spPr>
              <a:xfrm flipH="1">
                <a:off x="8490392" y="4820098"/>
                <a:ext cx="393300" cy="3726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20" name="Google Shape;320;p35"/>
              <p:cNvSpPr/>
              <p:nvPr/>
            </p:nvSpPr>
            <p:spPr>
              <a:xfrm flipH="1">
                <a:off x="8009540" y="4845022"/>
                <a:ext cx="786600" cy="7455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21" name="Google Shape;321;p35"/>
              <p:cNvSpPr/>
              <p:nvPr/>
            </p:nvSpPr>
            <p:spPr>
              <a:xfrm flipH="1">
                <a:off x="8104456" y="4483310"/>
                <a:ext cx="786600" cy="7455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22" name="Google Shape;322;p35"/>
              <p:cNvSpPr/>
              <p:nvPr/>
            </p:nvSpPr>
            <p:spPr>
              <a:xfrm flipH="1">
                <a:off x="8006097" y="4772493"/>
                <a:ext cx="456000" cy="432300"/>
              </a:xfrm>
              <a:prstGeom prst="ellipse">
                <a:avLst/>
              </a:prstGeom>
              <a:solidFill>
                <a:srgbClr val="97E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grpSp>
        <p:nvGrpSpPr>
          <p:cNvPr id="323" name="Google Shape;323;p35"/>
          <p:cNvGrpSpPr/>
          <p:nvPr/>
        </p:nvGrpSpPr>
        <p:grpSpPr>
          <a:xfrm>
            <a:off x="-3127" y="5771504"/>
            <a:ext cx="12195260" cy="1095506"/>
            <a:chOff x="-3127" y="5771504"/>
            <a:chExt cx="12195260" cy="1095506"/>
          </a:xfrm>
        </p:grpSpPr>
        <p:grpSp>
          <p:nvGrpSpPr>
            <p:cNvPr id="324" name="Google Shape;324;p35"/>
            <p:cNvGrpSpPr/>
            <p:nvPr/>
          </p:nvGrpSpPr>
          <p:grpSpPr>
            <a:xfrm>
              <a:off x="-3127" y="6002685"/>
              <a:ext cx="2653350" cy="855739"/>
              <a:chOff x="5208276" y="5677120"/>
              <a:chExt cx="3880869" cy="1251629"/>
            </a:xfrm>
          </p:grpSpPr>
          <p:sp>
            <p:nvSpPr>
              <p:cNvPr id="325" name="Google Shape;325;p35"/>
              <p:cNvSpPr/>
              <p:nvPr/>
            </p:nvSpPr>
            <p:spPr>
              <a:xfrm>
                <a:off x="6973598" y="590364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26" name="Google Shape;326;p35"/>
              <p:cNvSpPr/>
              <p:nvPr/>
            </p:nvSpPr>
            <p:spPr>
              <a:xfrm>
                <a:off x="6737750" y="61768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27" name="Google Shape;327;p35"/>
              <p:cNvSpPr/>
              <p:nvPr/>
            </p:nvSpPr>
            <p:spPr>
              <a:xfrm>
                <a:off x="7621548" y="5936018"/>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28" name="Google Shape;328;p35"/>
              <p:cNvSpPr/>
              <p:nvPr/>
            </p:nvSpPr>
            <p:spPr>
              <a:xfrm>
                <a:off x="8012007" y="5783050"/>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29" name="Google Shape;329;p35"/>
              <p:cNvSpPr/>
              <p:nvPr/>
            </p:nvSpPr>
            <p:spPr>
              <a:xfrm>
                <a:off x="6212527" y="61696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30" name="Google Shape;330;p35"/>
              <p:cNvSpPr/>
              <p:nvPr/>
            </p:nvSpPr>
            <p:spPr>
              <a:xfrm>
                <a:off x="5827426" y="5940423"/>
                <a:ext cx="988200" cy="988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31" name="Google Shape;331;p35"/>
              <p:cNvSpPr/>
              <p:nvPr/>
            </p:nvSpPr>
            <p:spPr>
              <a:xfrm>
                <a:off x="8028027" y="5677120"/>
                <a:ext cx="995100" cy="995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32" name="Google Shape;332;p35"/>
              <p:cNvSpPr/>
              <p:nvPr/>
            </p:nvSpPr>
            <p:spPr>
              <a:xfrm>
                <a:off x="8369145" y="6182816"/>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33" name="Google Shape;333;p35"/>
              <p:cNvSpPr/>
              <p:nvPr/>
            </p:nvSpPr>
            <p:spPr>
              <a:xfrm>
                <a:off x="5208276" y="6761949"/>
                <a:ext cx="3880800" cy="166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34" name="Google Shape;334;p35"/>
              <p:cNvSpPr/>
              <p:nvPr/>
            </p:nvSpPr>
            <p:spPr>
              <a:xfrm>
                <a:off x="7281640" y="617682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35" name="Google Shape;335;p35"/>
              <p:cNvSpPr/>
              <p:nvPr/>
            </p:nvSpPr>
            <p:spPr>
              <a:xfrm>
                <a:off x="5427788" y="6075742"/>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36" name="Google Shape;336;p35"/>
              <p:cNvSpPr/>
              <p:nvPr/>
            </p:nvSpPr>
            <p:spPr>
              <a:xfrm>
                <a:off x="5213208" y="6320028"/>
                <a:ext cx="595800" cy="595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37" name="Google Shape;337;p35"/>
              <p:cNvSpPr/>
              <p:nvPr/>
            </p:nvSpPr>
            <p:spPr>
              <a:xfrm>
                <a:off x="7799510" y="6182681"/>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nvGrpSpPr>
            <p:cNvPr id="338" name="Google Shape;338;p35"/>
            <p:cNvGrpSpPr/>
            <p:nvPr/>
          </p:nvGrpSpPr>
          <p:grpSpPr>
            <a:xfrm>
              <a:off x="2503227" y="5771504"/>
              <a:ext cx="3430612" cy="1086266"/>
              <a:chOff x="5096347" y="5677120"/>
              <a:chExt cx="3992798" cy="1264276"/>
            </a:xfrm>
          </p:grpSpPr>
          <p:sp>
            <p:nvSpPr>
              <p:cNvPr id="339" name="Google Shape;339;p35"/>
              <p:cNvSpPr/>
              <p:nvPr/>
            </p:nvSpPr>
            <p:spPr>
              <a:xfrm>
                <a:off x="6973598" y="590364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40" name="Google Shape;340;p35"/>
              <p:cNvSpPr/>
              <p:nvPr/>
            </p:nvSpPr>
            <p:spPr>
              <a:xfrm>
                <a:off x="6737750" y="61768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41" name="Google Shape;341;p35"/>
              <p:cNvSpPr/>
              <p:nvPr/>
            </p:nvSpPr>
            <p:spPr>
              <a:xfrm>
                <a:off x="7621548" y="5936018"/>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42" name="Google Shape;342;p35"/>
              <p:cNvSpPr/>
              <p:nvPr/>
            </p:nvSpPr>
            <p:spPr>
              <a:xfrm>
                <a:off x="8012007" y="5783050"/>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43" name="Google Shape;343;p35"/>
              <p:cNvSpPr/>
              <p:nvPr/>
            </p:nvSpPr>
            <p:spPr>
              <a:xfrm>
                <a:off x="6212527" y="61696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44" name="Google Shape;344;p35"/>
              <p:cNvSpPr/>
              <p:nvPr/>
            </p:nvSpPr>
            <p:spPr>
              <a:xfrm>
                <a:off x="5827426" y="5940423"/>
                <a:ext cx="988200" cy="988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45" name="Google Shape;345;p35"/>
              <p:cNvSpPr/>
              <p:nvPr/>
            </p:nvSpPr>
            <p:spPr>
              <a:xfrm>
                <a:off x="8028027" y="5677120"/>
                <a:ext cx="995100" cy="9951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46" name="Google Shape;346;p35"/>
              <p:cNvSpPr/>
              <p:nvPr/>
            </p:nvSpPr>
            <p:spPr>
              <a:xfrm>
                <a:off x="8369145" y="6221396"/>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47" name="Google Shape;347;p35"/>
              <p:cNvSpPr/>
              <p:nvPr/>
            </p:nvSpPr>
            <p:spPr>
              <a:xfrm>
                <a:off x="5208276" y="6770752"/>
                <a:ext cx="3880800" cy="166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48" name="Google Shape;348;p35"/>
              <p:cNvSpPr/>
              <p:nvPr/>
            </p:nvSpPr>
            <p:spPr>
              <a:xfrm>
                <a:off x="7281640" y="617682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49" name="Google Shape;349;p35"/>
              <p:cNvSpPr/>
              <p:nvPr/>
            </p:nvSpPr>
            <p:spPr>
              <a:xfrm>
                <a:off x="5427788" y="6075742"/>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50" name="Google Shape;350;p35"/>
              <p:cNvSpPr/>
              <p:nvPr/>
            </p:nvSpPr>
            <p:spPr>
              <a:xfrm>
                <a:off x="5096347" y="6288693"/>
                <a:ext cx="595800" cy="595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51" name="Google Shape;351;p35"/>
              <p:cNvSpPr/>
              <p:nvPr/>
            </p:nvSpPr>
            <p:spPr>
              <a:xfrm>
                <a:off x="7799510" y="6182681"/>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nvGrpSpPr>
            <p:cNvPr id="352" name="Google Shape;352;p35"/>
            <p:cNvGrpSpPr/>
            <p:nvPr/>
          </p:nvGrpSpPr>
          <p:grpSpPr>
            <a:xfrm flipH="1">
              <a:off x="5677864" y="5865167"/>
              <a:ext cx="3458903" cy="993907"/>
              <a:chOff x="5176824" y="5783050"/>
              <a:chExt cx="4025725" cy="1156782"/>
            </a:xfrm>
          </p:grpSpPr>
          <p:sp>
            <p:nvSpPr>
              <p:cNvPr id="353" name="Google Shape;353;p35"/>
              <p:cNvSpPr/>
              <p:nvPr/>
            </p:nvSpPr>
            <p:spPr>
              <a:xfrm>
                <a:off x="6973598" y="590364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54" name="Google Shape;354;p35"/>
              <p:cNvSpPr/>
              <p:nvPr/>
            </p:nvSpPr>
            <p:spPr>
              <a:xfrm>
                <a:off x="6737750" y="61768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55" name="Google Shape;355;p35"/>
              <p:cNvSpPr/>
              <p:nvPr/>
            </p:nvSpPr>
            <p:spPr>
              <a:xfrm>
                <a:off x="7621548" y="5936018"/>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56" name="Google Shape;356;p35"/>
              <p:cNvSpPr/>
              <p:nvPr/>
            </p:nvSpPr>
            <p:spPr>
              <a:xfrm>
                <a:off x="8012007" y="5783050"/>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57" name="Google Shape;357;p35"/>
              <p:cNvSpPr/>
              <p:nvPr/>
            </p:nvSpPr>
            <p:spPr>
              <a:xfrm>
                <a:off x="6212527" y="61696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58" name="Google Shape;358;p35"/>
              <p:cNvSpPr/>
              <p:nvPr/>
            </p:nvSpPr>
            <p:spPr>
              <a:xfrm>
                <a:off x="5975384" y="6088379"/>
                <a:ext cx="840300" cy="840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59" name="Google Shape;359;p35"/>
              <p:cNvSpPr/>
              <p:nvPr/>
            </p:nvSpPr>
            <p:spPr>
              <a:xfrm>
                <a:off x="8482549" y="6100776"/>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60" name="Google Shape;360;p35"/>
              <p:cNvSpPr/>
              <p:nvPr/>
            </p:nvSpPr>
            <p:spPr>
              <a:xfrm>
                <a:off x="5208276" y="6770752"/>
                <a:ext cx="3880800" cy="166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61" name="Google Shape;361;p35"/>
              <p:cNvSpPr/>
              <p:nvPr/>
            </p:nvSpPr>
            <p:spPr>
              <a:xfrm>
                <a:off x="7281640" y="617682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62" name="Google Shape;362;p35"/>
              <p:cNvSpPr/>
              <p:nvPr/>
            </p:nvSpPr>
            <p:spPr>
              <a:xfrm>
                <a:off x="5176824" y="6066471"/>
                <a:ext cx="849300" cy="849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63" name="Google Shape;363;p35"/>
              <p:cNvSpPr/>
              <p:nvPr/>
            </p:nvSpPr>
            <p:spPr>
              <a:xfrm>
                <a:off x="7541959" y="6181631"/>
                <a:ext cx="12135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64" name="Google Shape;364;p35"/>
              <p:cNvSpPr/>
              <p:nvPr/>
            </p:nvSpPr>
            <p:spPr>
              <a:xfrm>
                <a:off x="5630466" y="6219832"/>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nvGrpSpPr>
            <p:cNvPr id="365" name="Google Shape;365;p35"/>
            <p:cNvGrpSpPr/>
            <p:nvPr/>
          </p:nvGrpSpPr>
          <p:grpSpPr>
            <a:xfrm flipH="1">
              <a:off x="8844060" y="5862522"/>
              <a:ext cx="3348074" cy="1004488"/>
              <a:chOff x="5192411" y="5783050"/>
              <a:chExt cx="3896734" cy="1169097"/>
            </a:xfrm>
          </p:grpSpPr>
          <p:sp>
            <p:nvSpPr>
              <p:cNvPr id="366" name="Google Shape;366;p35"/>
              <p:cNvSpPr/>
              <p:nvPr/>
            </p:nvSpPr>
            <p:spPr>
              <a:xfrm>
                <a:off x="6973598" y="590364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67" name="Google Shape;367;p35"/>
              <p:cNvSpPr/>
              <p:nvPr/>
            </p:nvSpPr>
            <p:spPr>
              <a:xfrm>
                <a:off x="6737750" y="61768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68" name="Google Shape;368;p35"/>
              <p:cNvSpPr/>
              <p:nvPr/>
            </p:nvSpPr>
            <p:spPr>
              <a:xfrm>
                <a:off x="7621548" y="5936018"/>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69" name="Google Shape;369;p35"/>
              <p:cNvSpPr/>
              <p:nvPr/>
            </p:nvSpPr>
            <p:spPr>
              <a:xfrm>
                <a:off x="8012007" y="5783050"/>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70" name="Google Shape;370;p35"/>
              <p:cNvSpPr/>
              <p:nvPr/>
            </p:nvSpPr>
            <p:spPr>
              <a:xfrm>
                <a:off x="6212527" y="6169614"/>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71" name="Google Shape;371;p35"/>
              <p:cNvSpPr/>
              <p:nvPr/>
            </p:nvSpPr>
            <p:spPr>
              <a:xfrm>
                <a:off x="5975384" y="6088379"/>
                <a:ext cx="840300" cy="840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72" name="Google Shape;372;p35"/>
              <p:cNvSpPr/>
              <p:nvPr/>
            </p:nvSpPr>
            <p:spPr>
              <a:xfrm>
                <a:off x="8369145" y="6221396"/>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73" name="Google Shape;373;p35"/>
              <p:cNvSpPr/>
              <p:nvPr/>
            </p:nvSpPr>
            <p:spPr>
              <a:xfrm>
                <a:off x="5192411" y="6613640"/>
                <a:ext cx="3880800" cy="323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74" name="Google Shape;374;p35"/>
              <p:cNvSpPr/>
              <p:nvPr/>
            </p:nvSpPr>
            <p:spPr>
              <a:xfrm>
                <a:off x="7281640" y="6176829"/>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75" name="Google Shape;375;p35"/>
              <p:cNvSpPr/>
              <p:nvPr/>
            </p:nvSpPr>
            <p:spPr>
              <a:xfrm>
                <a:off x="5192411" y="6044347"/>
                <a:ext cx="907800" cy="9078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76" name="Google Shape;376;p35"/>
              <p:cNvSpPr/>
              <p:nvPr/>
            </p:nvSpPr>
            <p:spPr>
              <a:xfrm>
                <a:off x="7799510" y="6182681"/>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377" name="Google Shape;377;p35"/>
              <p:cNvSpPr/>
              <p:nvPr/>
            </p:nvSpPr>
            <p:spPr>
              <a:xfrm>
                <a:off x="5630466" y="6219832"/>
                <a:ext cx="720000" cy="72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6"/>
          <p:cNvSpPr txBox="1">
            <a:spLocks noGrp="1"/>
          </p:cNvSpPr>
          <p:nvPr>
            <p:ph type="body" idx="1"/>
          </p:nvPr>
        </p:nvSpPr>
        <p:spPr>
          <a:xfrm>
            <a:off x="619125" y="339725"/>
            <a:ext cx="11572875" cy="723900"/>
          </a:xfrm>
          <a:prstGeom prst="rect">
            <a:avLst/>
          </a:prstGeom>
          <a:noFill/>
          <a:ln>
            <a:noFill/>
          </a:ln>
        </p:spPr>
        <p:txBody>
          <a:bodyPr spcFirstLastPara="1" wrap="square" lIns="91425" tIns="45700" rIns="91425" bIns="45700" anchor="t" anchorCtr="0">
            <a:normAutofit/>
          </a:bodyPr>
          <a:lstStyle/>
          <a:p>
            <a:pPr marL="228604" marR="0" lvl="0" indent="-228604" algn="l" rtl="0">
              <a:lnSpc>
                <a:spcPct val="9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Infographic Style</a:t>
            </a:r>
            <a:endParaRPr/>
          </a:p>
        </p:txBody>
      </p:sp>
      <p:sp>
        <p:nvSpPr>
          <p:cNvPr id="383" name="Google Shape;383;p36"/>
          <p:cNvSpPr/>
          <p:nvPr/>
        </p:nvSpPr>
        <p:spPr>
          <a:xfrm>
            <a:off x="873328" y="711844"/>
            <a:ext cx="3591667"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a:solidFill>
                  <a:schemeClr val="lt1"/>
                </a:solidFill>
                <a:latin typeface="Montserrat ExtraBold"/>
                <a:ea typeface="Montserrat ExtraBold"/>
                <a:cs typeface="Montserrat ExtraBold"/>
                <a:sym typeface="Montserrat ExtraBold"/>
              </a:rPr>
              <a:t>Tinjauan Pustaka</a:t>
            </a:r>
            <a:endParaRPr sz="5400">
              <a:solidFill>
                <a:schemeClr val="lt1"/>
              </a:solidFill>
              <a:latin typeface="Montserrat ExtraBold"/>
              <a:ea typeface="Montserrat ExtraBold"/>
              <a:cs typeface="Montserrat ExtraBold"/>
              <a:sym typeface="Montserrat ExtraBold"/>
            </a:endParaRPr>
          </a:p>
        </p:txBody>
      </p:sp>
      <p:sp>
        <p:nvSpPr>
          <p:cNvPr id="384" name="Google Shape;384;p36"/>
          <p:cNvSpPr/>
          <p:nvPr/>
        </p:nvSpPr>
        <p:spPr>
          <a:xfrm>
            <a:off x="873328" y="2466170"/>
            <a:ext cx="2574900" cy="73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lt1"/>
                </a:solidFill>
              </a:rPr>
              <a:t>Pandemi Covid 19</a:t>
            </a:r>
            <a:endParaRPr sz="1400">
              <a:solidFill>
                <a:schemeClr val="lt1"/>
              </a:solidFill>
              <a:latin typeface="Arial"/>
              <a:ea typeface="Arial"/>
              <a:cs typeface="Arial"/>
              <a:sym typeface="Arial"/>
            </a:endParaRPr>
          </a:p>
        </p:txBody>
      </p:sp>
      <p:sp>
        <p:nvSpPr>
          <p:cNvPr id="385" name="Google Shape;385;p36"/>
          <p:cNvSpPr/>
          <p:nvPr/>
        </p:nvSpPr>
        <p:spPr>
          <a:xfrm>
            <a:off x="6186514" y="3116101"/>
            <a:ext cx="5579700" cy="2557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6" name="Google Shape;386;p36"/>
          <p:cNvSpPr/>
          <p:nvPr/>
        </p:nvSpPr>
        <p:spPr>
          <a:xfrm>
            <a:off x="6357375" y="3162979"/>
            <a:ext cx="5409000" cy="2557800"/>
          </a:xfrm>
          <a:prstGeom prst="rect">
            <a:avLst/>
          </a:prstGeom>
          <a:noFill/>
          <a:ln>
            <a:noFill/>
          </a:ln>
        </p:spPr>
        <p:txBody>
          <a:bodyPr spcFirstLastPara="1" wrap="square" lIns="91425" tIns="45700" rIns="91425" bIns="45700" anchor="t" anchorCtr="0">
            <a:noAutofit/>
          </a:bodyPr>
          <a:lstStyle/>
          <a:p>
            <a:pPr marL="0" lvl="0" indent="270510" algn="just" rtl="0">
              <a:lnSpc>
                <a:spcPct val="150000"/>
              </a:lnSpc>
              <a:spcBef>
                <a:spcPts val="0"/>
              </a:spcBef>
              <a:spcAft>
                <a:spcPts val="60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Coronavirus merupakan Virus yang menyerang pernapasan manusia yang bisa menyebabkan gangguan ringan pada sistem pernapasan, infeksi paru-paru berat hingga kematian. Penularannya melalui percikan cairan dahak atau droplet dari saluran pernapasan manusia (hidung dan mulut). ntuk mencegahnya, ibu hamil diharapkan dapat menerapkan protokol kesehatan dengan ketat, </a:t>
            </a:r>
            <a:endParaRPr sz="1800"/>
          </a:p>
        </p:txBody>
      </p:sp>
      <p:pic>
        <p:nvPicPr>
          <p:cNvPr id="387" name="Google Shape;387;p36"/>
          <p:cNvPicPr preferRelativeResize="0"/>
          <p:nvPr/>
        </p:nvPicPr>
        <p:blipFill>
          <a:blip r:embed="rId3">
            <a:alphaModFix/>
          </a:blip>
          <a:stretch>
            <a:fillRect/>
          </a:stretch>
        </p:blipFill>
        <p:spPr>
          <a:xfrm>
            <a:off x="7075551" y="711850"/>
            <a:ext cx="3783839" cy="1754325"/>
          </a:xfrm>
          <a:prstGeom prst="rect">
            <a:avLst/>
          </a:prstGeom>
          <a:noFill/>
          <a:ln>
            <a:noFill/>
          </a:ln>
          <a:scene3d>
            <a:camera prst="orthographicFront"/>
            <a:lightRig rig="threePt" dir="t"/>
          </a:scene3d>
          <a:sp3d>
            <a:bevelT prst="relaxedInset"/>
          </a:sp3d>
        </p:spPr>
      </p:pic>
    </p:spTree>
  </p:cSld>
  <p:clrMapOvr>
    <a:masterClrMapping/>
  </p:clrMapOvr>
</p:sld>
</file>

<file path=ppt/theme/theme1.xml><?xml version="1.0" encoding="utf-8"?>
<a:theme xmlns:a="http://schemas.openxmlformats.org/drawingml/2006/main" name="Cover and End Slide Master">
  <a:themeElements>
    <a:clrScheme name="travel">
      <a:dk1>
        <a:srgbClr val="000000"/>
      </a:dk1>
      <a:lt1>
        <a:srgbClr val="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travel">
      <a:dk1>
        <a:srgbClr val="000000"/>
      </a:dk1>
      <a:lt1>
        <a:srgbClr val="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travel">
      <a:dk1>
        <a:srgbClr val="000000"/>
      </a:dk1>
      <a:lt1>
        <a:srgbClr val="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1761</Words>
  <Application>Microsoft Office PowerPoint</Application>
  <PresentationFormat>Widescreen</PresentationFormat>
  <Paragraphs>187</Paragraphs>
  <Slides>28</Slides>
  <Notes>28</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28</vt:i4>
      </vt:variant>
    </vt:vector>
  </HeadingPairs>
  <TitlesOfParts>
    <vt:vector size="34" baseType="lpstr">
      <vt:lpstr>Montserrat ExtraBold</vt:lpstr>
      <vt:lpstr>Arial</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ASUS</cp:lastModifiedBy>
  <cp:revision>2</cp:revision>
  <dcterms:modified xsi:type="dcterms:W3CDTF">2022-07-14T06:53:43Z</dcterms:modified>
</cp:coreProperties>
</file>