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5129-7FBA-4E8E-8A79-B60045BD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5D17-E587-4631-9BDB-74A0AA20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21FA-1B6E-4598-A1EE-C0AE72A0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1E94-BD0D-4F69-8D55-FBD07340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2D9-E2EE-4ED1-B5C9-F1E28A13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824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B235-E344-4E49-9D19-59F7EDCF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90E8D-00F2-48A3-823F-64BBF082B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6B28-DEEF-46E1-8421-896CB4DE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41AD-B3D9-4BC7-A771-FBBB21E8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670C-73C2-4472-B0EE-7FBCE84B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03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4493E-39CF-4EAA-91F1-1D1CBE7F4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7DC5-58EC-4C9D-BD01-9154B8366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694F-BBA0-4C5E-8595-BF1C5D43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9EED-5368-4B81-935F-DD32823D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02F0-144E-4C3E-8D30-DB99D051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4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8BE4-B848-4464-97DE-B3E97C69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16D-8611-408C-A4B8-755FE228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1577-30A0-47D1-A2B2-051FECDA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83D7-78DE-45FB-829E-52F2259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945A-DC3B-478F-89C3-4B4AB810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2BBF-FFF5-4CC1-953D-D6448874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0785-8394-4054-A4EB-2109F3D3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A408-F9C9-4FF4-91E2-24951253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D7761-264E-4C70-A883-A226F536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65B1-8E3E-49CB-A05A-1313ABB1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73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8486-E313-49E6-A7F4-3C87722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9C92-FE37-49F7-9854-D94D68099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9D208-6EB3-4901-93B5-6E61D408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716F-3932-49A1-9AD4-4A28BDA9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B3093-8C05-41DA-8D0E-9DECA502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7E545-A082-4498-9E00-C42574F6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26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2F6F-7806-431B-BFCB-E70F57B0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CD75-D75F-40D4-9B5C-E9FB4D3A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C69-A135-479C-B9ED-F0EEBD90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B25F1-0D6E-422F-8C52-A96488BD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BF295-7D69-4BF7-9093-04DAE5066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B6D02-7FC0-4954-BAB4-C7AB79AB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A1D57-489E-4D97-8632-1A92E9B0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DE79B-4BE8-4A34-A132-3BD8948D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3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0B08-7587-4835-AB7F-BC324AC1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56335-1543-4189-81DB-C3A9F024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90C77-0799-4040-9401-7DF8C902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91906-7B66-458A-927C-2B70128E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58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B5860-5284-4802-BD83-FC87AB68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2BAD2-A957-4E6D-B499-01F4FCA8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FAA80-6B1B-4275-9F53-F3160433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17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79EC-B6C6-4AEC-8FFA-3457B1EC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58D8-406A-4E58-B5AA-7A651F2C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CB64B-2A93-4588-A381-6E16781E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9D6A1-BDCB-42E0-9C20-D318DBC8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902E0-B1F0-427C-B410-F8E4688F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68AD-C62E-4E9E-8E9E-2DD45995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919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41B1-7C72-45B6-86E0-EE6AB78F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164D0-576B-408C-B684-6DB294D1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5C1F3-F801-4A67-B42D-76EB32E80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DB6E2-4F68-4BC4-863B-BC9319BA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E9AA-42F2-4D40-B0C1-C90DC805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489B-5855-45FE-A8BB-0EC13519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455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99975-207C-4DE0-B21B-482444D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A2F07-3E51-443F-B17F-37FC1D58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836F-31DA-45C9-B7DF-7799F9C5D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DF11-DB7C-4C25-876E-B27ABAFF28C3}" type="datetimeFigureOut">
              <a:rPr lang="en-ID" smtClean="0"/>
              <a:t>12/04/2018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E44B-F420-4082-8A6D-DE639645A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EF2D-1378-4504-8C6B-1520445C5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548F-3A6E-4BC1-84F0-E2F7FAB73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526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0EE3-DED7-4328-8620-96FD75AE2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Latihan</a:t>
            </a:r>
            <a:r>
              <a:rPr lang="en-ID" dirty="0"/>
              <a:t> Method-Level EAI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CDCE0-D634-4722-BC5D-77B507A90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22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721C-43DC-4B3E-B4E5-733FC222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2FED-7C39-485B-B999-B0A642FB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Jelaskan</a:t>
            </a:r>
            <a:r>
              <a:rPr lang="en-ID" dirty="0"/>
              <a:t> proses </a:t>
            </a:r>
            <a:r>
              <a:rPr lang="en-ID" dirty="0" err="1"/>
              <a:t>integrasi</a:t>
            </a:r>
            <a:r>
              <a:rPr lang="en-ID" dirty="0"/>
              <a:t> method-level EAI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SIPEG (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Kepegawaian</a:t>
            </a:r>
            <a:r>
              <a:rPr lang="en-ID" dirty="0"/>
              <a:t>) </a:t>
            </a:r>
            <a:r>
              <a:rPr lang="en-ID" dirty="0" err="1"/>
              <a:t>dan</a:t>
            </a:r>
            <a:r>
              <a:rPr lang="en-ID" dirty="0"/>
              <a:t> SIAK (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Akademik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proses </a:t>
            </a:r>
            <a:r>
              <a:rPr lang="en-ID" dirty="0" err="1"/>
              <a:t>penetapan</a:t>
            </a:r>
            <a:r>
              <a:rPr lang="en-ID" dirty="0"/>
              <a:t> </a:t>
            </a:r>
            <a:r>
              <a:rPr lang="en-ID" dirty="0" err="1"/>
              <a:t>kuota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Pertanyaan</a:t>
            </a:r>
            <a:r>
              <a:rPr lang="en-ID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 err="1"/>
              <a:t>Jelaskan</a:t>
            </a:r>
            <a:r>
              <a:rPr lang="en-ID" dirty="0"/>
              <a:t> proses yang </a:t>
            </a:r>
            <a:r>
              <a:rPr lang="en-ID" dirty="0" err="1"/>
              <a:t>terjadi</a:t>
            </a:r>
            <a:endParaRPr lang="en-ID" dirty="0"/>
          </a:p>
          <a:p>
            <a:pPr marL="914400" lvl="1" indent="-457200">
              <a:buFont typeface="+mj-lt"/>
              <a:buAutoNum type="arabicPeriod"/>
            </a:pPr>
            <a:r>
              <a:rPr lang="en-ID" dirty="0" err="1"/>
              <a:t>Gambarkan</a:t>
            </a:r>
            <a:r>
              <a:rPr lang="en-ID" dirty="0"/>
              <a:t> </a:t>
            </a:r>
            <a:r>
              <a:rPr lang="en-ID" dirty="0" err="1"/>
              <a:t>keterkaitan</a:t>
            </a:r>
            <a:r>
              <a:rPr lang="en-ID" dirty="0"/>
              <a:t> proses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sequence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 err="1"/>
              <a:t>Jelaskan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method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75411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Latihan Method-Level EAI</vt:lpstr>
      <vt:lpstr>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Method-Level EAI</dc:title>
  <dc:creator>Windows User</dc:creator>
  <cp:lastModifiedBy>Windows User</cp:lastModifiedBy>
  <cp:revision>2</cp:revision>
  <dcterms:created xsi:type="dcterms:W3CDTF">2018-04-12T02:23:20Z</dcterms:created>
  <dcterms:modified xsi:type="dcterms:W3CDTF">2018-04-12T02:25:53Z</dcterms:modified>
</cp:coreProperties>
</file>